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1705" r:id="rId2"/>
    <p:sldId id="1724" r:id="rId3"/>
    <p:sldId id="1725" r:id="rId4"/>
    <p:sldId id="1726" r:id="rId5"/>
    <p:sldId id="1727" r:id="rId6"/>
    <p:sldId id="1713" r:id="rId7"/>
    <p:sldId id="1721" r:id="rId8"/>
    <p:sldId id="1714" r:id="rId9"/>
    <p:sldId id="1715" r:id="rId10"/>
    <p:sldId id="1716" r:id="rId11"/>
    <p:sldId id="1717" r:id="rId12"/>
    <p:sldId id="1718" r:id="rId13"/>
    <p:sldId id="1719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3838"/>
    <a:srgbClr val="000000"/>
    <a:srgbClr val="92D3DF"/>
    <a:srgbClr val="53B9CD"/>
    <a:srgbClr val="50CFDA"/>
    <a:srgbClr val="DEE4FA"/>
    <a:srgbClr val="486AE5"/>
    <a:srgbClr val="24357A"/>
    <a:srgbClr val="F5EEF8"/>
    <a:srgbClr val="142D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55" autoAdjust="0"/>
    <p:restoredTop sz="95067" autoAdjust="0"/>
  </p:normalViewPr>
  <p:slideViewPr>
    <p:cSldViewPr>
      <p:cViewPr varScale="1">
        <p:scale>
          <a:sx n="134" d="100"/>
          <a:sy n="134" d="100"/>
        </p:scale>
        <p:origin x="504" y="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3869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3163" y="5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4FCDD7-1744-488D-A3C0-31EE027C542A}" type="doc">
      <dgm:prSet loTypeId="urn:microsoft.com/office/officeart/2005/8/layout/hierarchy1" loCatId="hierarchy" qsTypeId="urn:microsoft.com/office/officeart/2005/8/quickstyle/3d4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5D3A97A-4B8D-4309-86BF-CA647A35DCEA}">
      <dgm:prSet phldrT="[Text]" custT="1"/>
      <dgm:spPr/>
      <dgm:t>
        <a:bodyPr/>
        <a:lstStyle/>
        <a:p>
          <a:r>
            <a:rPr lang="en-US" sz="1800" b="1" dirty="0">
              <a:latin typeface="+mj-lt"/>
            </a:rPr>
            <a:t>Descriptive Metadata</a:t>
          </a:r>
          <a:br>
            <a:rPr lang="en-US" sz="1800" b="1" dirty="0">
              <a:latin typeface="+mj-lt"/>
            </a:rPr>
          </a:br>
          <a:r>
            <a:rPr lang="en-US" sz="1800" i="1" dirty="0">
              <a:latin typeface="+mj-lt"/>
            </a:rPr>
            <a:t>descriptive information for items such as author, title, ISBN, publication details and more</a:t>
          </a:r>
          <a:endParaRPr lang="en-US" sz="1800" dirty="0">
            <a:latin typeface="+mj-lt"/>
          </a:endParaRPr>
        </a:p>
      </dgm:t>
    </dgm:pt>
    <dgm:pt modelId="{62E3F897-8878-4508-A905-C1FF6B00DE85}" type="parTrans" cxnId="{6C2EF2BE-2289-487F-9359-6EAFB837BBC7}">
      <dgm:prSet/>
      <dgm:spPr/>
      <dgm:t>
        <a:bodyPr/>
        <a:lstStyle/>
        <a:p>
          <a:endParaRPr lang="en-US" sz="1800">
            <a:latin typeface="+mj-lt"/>
          </a:endParaRPr>
        </a:p>
      </dgm:t>
    </dgm:pt>
    <dgm:pt modelId="{599492A9-46F3-4384-9CEB-FAB40B2A9B17}" type="sibTrans" cxnId="{6C2EF2BE-2289-487F-9359-6EAFB837BBC7}">
      <dgm:prSet/>
      <dgm:spPr/>
      <dgm:t>
        <a:bodyPr/>
        <a:lstStyle/>
        <a:p>
          <a:endParaRPr lang="en-US" sz="1800">
            <a:latin typeface="+mj-lt"/>
          </a:endParaRPr>
        </a:p>
      </dgm:t>
    </dgm:pt>
    <dgm:pt modelId="{A59D4B9B-3E5C-4DDB-9406-6FD83DDFACAF}">
      <dgm:prSet phldrT="[Text]" custT="1"/>
      <dgm:spPr/>
      <dgm:t>
        <a:bodyPr/>
        <a:lstStyle/>
        <a:p>
          <a:r>
            <a:rPr lang="en-US" sz="1800" b="1" dirty="0">
              <a:latin typeface="+mj-lt"/>
            </a:rPr>
            <a:t>Middle Level</a:t>
          </a:r>
        </a:p>
        <a:p>
          <a:r>
            <a:rPr lang="en-US" sz="1800" i="1" dirty="0">
              <a:latin typeface="+mj-lt"/>
            </a:rPr>
            <a:t>grouping level for different types of resources</a:t>
          </a:r>
          <a:br>
            <a:rPr lang="en-US" sz="1800" i="1" dirty="0">
              <a:latin typeface="+mj-lt"/>
            </a:rPr>
          </a:br>
          <a:r>
            <a:rPr lang="en-US" sz="1800" dirty="0">
              <a:latin typeface="+mj-lt"/>
            </a:rPr>
            <a:t>physical: holdings</a:t>
          </a:r>
          <a:br>
            <a:rPr lang="en-US" sz="1800" dirty="0">
              <a:latin typeface="+mj-lt"/>
            </a:rPr>
          </a:br>
          <a:r>
            <a:rPr lang="en-US" sz="1800" dirty="0">
              <a:latin typeface="+mj-lt"/>
            </a:rPr>
            <a:t>electronic: service</a:t>
          </a:r>
          <a:br>
            <a:rPr lang="en-US" sz="1800" dirty="0">
              <a:latin typeface="+mj-lt"/>
            </a:rPr>
          </a:br>
          <a:r>
            <a:rPr lang="en-US" sz="1800" dirty="0">
              <a:latin typeface="+mj-lt"/>
            </a:rPr>
            <a:t>digital: representation </a:t>
          </a:r>
        </a:p>
      </dgm:t>
    </dgm:pt>
    <dgm:pt modelId="{F65945F5-1FA3-4D41-9303-133B5234F633}" type="parTrans" cxnId="{EF5AA8C4-6475-4ACC-9490-0360107B5E9A}">
      <dgm:prSet/>
      <dgm:spPr/>
      <dgm:t>
        <a:bodyPr/>
        <a:lstStyle/>
        <a:p>
          <a:endParaRPr lang="en-US" sz="1800">
            <a:latin typeface="+mj-lt"/>
          </a:endParaRPr>
        </a:p>
      </dgm:t>
    </dgm:pt>
    <dgm:pt modelId="{573EA529-5A1D-4146-B9B5-28DF14111C60}" type="sibTrans" cxnId="{EF5AA8C4-6475-4ACC-9490-0360107B5E9A}">
      <dgm:prSet/>
      <dgm:spPr/>
      <dgm:t>
        <a:bodyPr/>
        <a:lstStyle/>
        <a:p>
          <a:endParaRPr lang="en-US" sz="1800">
            <a:latin typeface="+mj-lt"/>
          </a:endParaRPr>
        </a:p>
      </dgm:t>
    </dgm:pt>
    <dgm:pt modelId="{BA61CD2D-2713-4958-8F94-992AA4E910E0}">
      <dgm:prSet phldrT="[Text]" custT="1"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en-US" sz="1800" dirty="0">
              <a:latin typeface="+mj-lt"/>
            </a:rPr>
            <a:t>Item</a:t>
          </a:r>
          <a:br>
            <a:rPr lang="en-US" sz="1800" dirty="0">
              <a:latin typeface="+mj-lt"/>
            </a:rPr>
          </a:br>
          <a:r>
            <a:rPr lang="en-US" sz="1800" i="1" dirty="0">
              <a:latin typeface="+mj-lt"/>
            </a:rPr>
            <a:t>inventory level for fulfillment and usage</a:t>
          </a:r>
          <a:br>
            <a:rPr lang="en-US" sz="1800" i="1" dirty="0">
              <a:latin typeface="+mj-lt"/>
            </a:rPr>
          </a:br>
          <a:r>
            <a:rPr lang="en-US" sz="1800" dirty="0">
              <a:latin typeface="+mj-lt"/>
            </a:rPr>
            <a:t>physical: item</a:t>
          </a:r>
          <a:br>
            <a:rPr lang="en-US" sz="1800" dirty="0">
              <a:latin typeface="+mj-lt"/>
            </a:rPr>
          </a:br>
          <a:r>
            <a:rPr lang="en-US" sz="1800" dirty="0">
              <a:latin typeface="+mj-lt"/>
            </a:rPr>
            <a:t>electronic: portfolio</a:t>
          </a:r>
          <a:br>
            <a:rPr lang="en-US" sz="1800" dirty="0">
              <a:latin typeface="+mj-lt"/>
            </a:rPr>
          </a:br>
          <a:r>
            <a:rPr lang="en-US" sz="1800" dirty="0">
              <a:latin typeface="+mj-lt"/>
            </a:rPr>
            <a:t>digital: file</a:t>
          </a:r>
        </a:p>
      </dgm:t>
    </dgm:pt>
    <dgm:pt modelId="{2993A9AD-69FB-4F82-A50C-67241FDCA301}" type="parTrans" cxnId="{DEAA3075-34A4-40CD-B982-076426A26A66}">
      <dgm:prSet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en-US" sz="1800">
            <a:latin typeface="+mj-lt"/>
          </a:endParaRPr>
        </a:p>
      </dgm:t>
    </dgm:pt>
    <dgm:pt modelId="{8C7DFF2E-DEB7-477B-95F4-356BC2529D27}" type="sibTrans" cxnId="{DEAA3075-34A4-40CD-B982-076426A26A66}">
      <dgm:prSet/>
      <dgm:spPr/>
      <dgm:t>
        <a:bodyPr/>
        <a:lstStyle/>
        <a:p>
          <a:endParaRPr lang="en-US" sz="1800">
            <a:latin typeface="+mj-lt"/>
          </a:endParaRPr>
        </a:p>
      </dgm:t>
    </dgm:pt>
    <dgm:pt modelId="{7F142843-9515-49D0-9464-19BF4F5F1C62}" type="pres">
      <dgm:prSet presAssocID="{7B4FCDD7-1744-488D-A3C0-31EE027C542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EC0505D-F26E-455E-9F6B-8C3B9B4B9EB8}" type="pres">
      <dgm:prSet presAssocID="{D5D3A97A-4B8D-4309-86BF-CA647A35DCEA}" presName="hierRoot1" presStyleCnt="0"/>
      <dgm:spPr/>
    </dgm:pt>
    <dgm:pt modelId="{EED585DF-8467-4907-8595-E321BB0A0ACE}" type="pres">
      <dgm:prSet presAssocID="{D5D3A97A-4B8D-4309-86BF-CA647A35DCEA}" presName="composite" presStyleCnt="0"/>
      <dgm:spPr/>
    </dgm:pt>
    <dgm:pt modelId="{36D90B18-1C34-49F6-8326-5C50AB4F8D95}" type="pres">
      <dgm:prSet presAssocID="{D5D3A97A-4B8D-4309-86BF-CA647A35DCEA}" presName="background" presStyleLbl="node0" presStyleIdx="0" presStyleCnt="1"/>
      <dgm:spPr/>
    </dgm:pt>
    <dgm:pt modelId="{1D5CC7F0-26FC-4BA2-8563-12B27C2EDBE2}" type="pres">
      <dgm:prSet presAssocID="{D5D3A97A-4B8D-4309-86BF-CA647A35DCEA}" presName="text" presStyleLbl="fgAcc0" presStyleIdx="0" presStyleCnt="1" custScaleX="459473" custScaleY="132675">
        <dgm:presLayoutVars>
          <dgm:chPref val="3"/>
        </dgm:presLayoutVars>
      </dgm:prSet>
      <dgm:spPr/>
    </dgm:pt>
    <dgm:pt modelId="{7C6592E4-5CEA-402A-B411-CCA48B71E72D}" type="pres">
      <dgm:prSet presAssocID="{D5D3A97A-4B8D-4309-86BF-CA647A35DCEA}" presName="hierChild2" presStyleCnt="0"/>
      <dgm:spPr/>
    </dgm:pt>
    <dgm:pt modelId="{B913FDCB-8DF4-4A0E-9982-28D306BCC5A1}" type="pres">
      <dgm:prSet presAssocID="{F65945F5-1FA3-4D41-9303-133B5234F633}" presName="Name10" presStyleLbl="parChTrans1D2" presStyleIdx="0" presStyleCnt="1"/>
      <dgm:spPr/>
    </dgm:pt>
    <dgm:pt modelId="{DC5940A5-6794-4BFC-86C4-823B154E3619}" type="pres">
      <dgm:prSet presAssocID="{A59D4B9B-3E5C-4DDB-9406-6FD83DDFACAF}" presName="hierRoot2" presStyleCnt="0"/>
      <dgm:spPr/>
    </dgm:pt>
    <dgm:pt modelId="{DBC4497B-75DE-475E-9AFF-A9F413DE6C49}" type="pres">
      <dgm:prSet presAssocID="{A59D4B9B-3E5C-4DDB-9406-6FD83DDFACAF}" presName="composite2" presStyleCnt="0"/>
      <dgm:spPr/>
    </dgm:pt>
    <dgm:pt modelId="{67DEAAC0-7268-479C-976F-BD0F303FAF07}" type="pres">
      <dgm:prSet presAssocID="{A59D4B9B-3E5C-4DDB-9406-6FD83DDFACAF}" presName="background2" presStyleLbl="node2" presStyleIdx="0" presStyleCnt="1"/>
      <dgm:spPr/>
    </dgm:pt>
    <dgm:pt modelId="{AF527226-F052-488B-9949-031D137364E8}" type="pres">
      <dgm:prSet presAssocID="{A59D4B9B-3E5C-4DDB-9406-6FD83DDFACAF}" presName="text2" presStyleLbl="fgAcc2" presStyleIdx="0" presStyleCnt="1" custScaleX="451656" custScaleY="178950">
        <dgm:presLayoutVars>
          <dgm:chPref val="3"/>
        </dgm:presLayoutVars>
      </dgm:prSet>
      <dgm:spPr/>
    </dgm:pt>
    <dgm:pt modelId="{DA3A540D-58A0-4E7E-BDCA-13C287D49E10}" type="pres">
      <dgm:prSet presAssocID="{A59D4B9B-3E5C-4DDB-9406-6FD83DDFACAF}" presName="hierChild3" presStyleCnt="0"/>
      <dgm:spPr/>
    </dgm:pt>
    <dgm:pt modelId="{1F77ED28-D79E-4A80-A70E-C87F37154BC5}" type="pres">
      <dgm:prSet presAssocID="{2993A9AD-69FB-4F82-A50C-67241FDCA301}" presName="Name17" presStyleLbl="parChTrans1D3" presStyleIdx="0" presStyleCnt="1"/>
      <dgm:spPr/>
    </dgm:pt>
    <dgm:pt modelId="{3BE96951-789E-492C-AD1E-EA905D001D24}" type="pres">
      <dgm:prSet presAssocID="{BA61CD2D-2713-4958-8F94-992AA4E910E0}" presName="hierRoot3" presStyleCnt="0"/>
      <dgm:spPr/>
    </dgm:pt>
    <dgm:pt modelId="{D5E078F1-727B-450A-A4BF-7C6EE7F262B8}" type="pres">
      <dgm:prSet presAssocID="{BA61CD2D-2713-4958-8F94-992AA4E910E0}" presName="composite3" presStyleCnt="0"/>
      <dgm:spPr/>
    </dgm:pt>
    <dgm:pt modelId="{732802F7-D50C-4FEA-A99E-07EB06819678}" type="pres">
      <dgm:prSet presAssocID="{BA61CD2D-2713-4958-8F94-992AA4E910E0}" presName="background3" presStyleLbl="node3" presStyleIdx="0" presStyleCnt="1"/>
      <dgm:spPr>
        <a:solidFill>
          <a:schemeClr val="accent6">
            <a:lumMod val="75000"/>
          </a:schemeClr>
        </a:solidFill>
      </dgm:spPr>
    </dgm:pt>
    <dgm:pt modelId="{C418EF55-C56B-477E-84AF-91560327559E}" type="pres">
      <dgm:prSet presAssocID="{BA61CD2D-2713-4958-8F94-992AA4E910E0}" presName="text3" presStyleLbl="fgAcc3" presStyleIdx="0" presStyleCnt="1" custScaleX="450515" custScaleY="176639">
        <dgm:presLayoutVars>
          <dgm:chPref val="3"/>
        </dgm:presLayoutVars>
      </dgm:prSet>
      <dgm:spPr/>
    </dgm:pt>
    <dgm:pt modelId="{3148EC01-74CC-49FB-B1FE-F3A8DAE53CEA}" type="pres">
      <dgm:prSet presAssocID="{BA61CD2D-2713-4958-8F94-992AA4E910E0}" presName="hierChild4" presStyleCnt="0"/>
      <dgm:spPr/>
    </dgm:pt>
  </dgm:ptLst>
  <dgm:cxnLst>
    <dgm:cxn modelId="{CC526C0B-6E7E-46DE-9AC2-346230F71A18}" type="presOf" srcId="{BA61CD2D-2713-4958-8F94-992AA4E910E0}" destId="{C418EF55-C56B-477E-84AF-91560327559E}" srcOrd="0" destOrd="0" presId="urn:microsoft.com/office/officeart/2005/8/layout/hierarchy1"/>
    <dgm:cxn modelId="{536F2139-AD8D-40F5-867D-91B02ACFD430}" type="presOf" srcId="{F65945F5-1FA3-4D41-9303-133B5234F633}" destId="{B913FDCB-8DF4-4A0E-9982-28D306BCC5A1}" srcOrd="0" destOrd="0" presId="urn:microsoft.com/office/officeart/2005/8/layout/hierarchy1"/>
    <dgm:cxn modelId="{5F33A368-02A1-4C5F-AAC6-3DE34C0B93A3}" type="presOf" srcId="{2993A9AD-69FB-4F82-A50C-67241FDCA301}" destId="{1F77ED28-D79E-4A80-A70E-C87F37154BC5}" srcOrd="0" destOrd="0" presId="urn:microsoft.com/office/officeart/2005/8/layout/hierarchy1"/>
    <dgm:cxn modelId="{DEAA3075-34A4-40CD-B982-076426A26A66}" srcId="{A59D4B9B-3E5C-4DDB-9406-6FD83DDFACAF}" destId="{BA61CD2D-2713-4958-8F94-992AA4E910E0}" srcOrd="0" destOrd="0" parTransId="{2993A9AD-69FB-4F82-A50C-67241FDCA301}" sibTransId="{8C7DFF2E-DEB7-477B-95F4-356BC2529D27}"/>
    <dgm:cxn modelId="{565F9D56-B58B-4871-A3AA-2C6230C3C0DF}" type="presOf" srcId="{7B4FCDD7-1744-488D-A3C0-31EE027C542A}" destId="{7F142843-9515-49D0-9464-19BF4F5F1C62}" srcOrd="0" destOrd="0" presId="urn:microsoft.com/office/officeart/2005/8/layout/hierarchy1"/>
    <dgm:cxn modelId="{FEEFA37B-517F-468C-A4D1-42525890929A}" type="presOf" srcId="{A59D4B9B-3E5C-4DDB-9406-6FD83DDFACAF}" destId="{AF527226-F052-488B-9949-031D137364E8}" srcOrd="0" destOrd="0" presId="urn:microsoft.com/office/officeart/2005/8/layout/hierarchy1"/>
    <dgm:cxn modelId="{6C2EF2BE-2289-487F-9359-6EAFB837BBC7}" srcId="{7B4FCDD7-1744-488D-A3C0-31EE027C542A}" destId="{D5D3A97A-4B8D-4309-86BF-CA647A35DCEA}" srcOrd="0" destOrd="0" parTransId="{62E3F897-8878-4508-A905-C1FF6B00DE85}" sibTransId="{599492A9-46F3-4384-9CEB-FAB40B2A9B17}"/>
    <dgm:cxn modelId="{EF5AA8C4-6475-4ACC-9490-0360107B5E9A}" srcId="{D5D3A97A-4B8D-4309-86BF-CA647A35DCEA}" destId="{A59D4B9B-3E5C-4DDB-9406-6FD83DDFACAF}" srcOrd="0" destOrd="0" parTransId="{F65945F5-1FA3-4D41-9303-133B5234F633}" sibTransId="{573EA529-5A1D-4146-B9B5-28DF14111C60}"/>
    <dgm:cxn modelId="{C93386DA-0FD3-45A1-8632-7D1F3C9B889E}" type="presOf" srcId="{D5D3A97A-4B8D-4309-86BF-CA647A35DCEA}" destId="{1D5CC7F0-26FC-4BA2-8563-12B27C2EDBE2}" srcOrd="0" destOrd="0" presId="urn:microsoft.com/office/officeart/2005/8/layout/hierarchy1"/>
    <dgm:cxn modelId="{22D84C67-3B46-409F-8391-1D067CB72BF0}" type="presParOf" srcId="{7F142843-9515-49D0-9464-19BF4F5F1C62}" destId="{7EC0505D-F26E-455E-9F6B-8C3B9B4B9EB8}" srcOrd="0" destOrd="0" presId="urn:microsoft.com/office/officeart/2005/8/layout/hierarchy1"/>
    <dgm:cxn modelId="{1310375D-95B8-4565-8036-49729C1D0E1E}" type="presParOf" srcId="{7EC0505D-F26E-455E-9F6B-8C3B9B4B9EB8}" destId="{EED585DF-8467-4907-8595-E321BB0A0ACE}" srcOrd="0" destOrd="0" presId="urn:microsoft.com/office/officeart/2005/8/layout/hierarchy1"/>
    <dgm:cxn modelId="{E8263B18-D3E0-4F94-8BBD-35D23B599D4B}" type="presParOf" srcId="{EED585DF-8467-4907-8595-E321BB0A0ACE}" destId="{36D90B18-1C34-49F6-8326-5C50AB4F8D95}" srcOrd="0" destOrd="0" presId="urn:microsoft.com/office/officeart/2005/8/layout/hierarchy1"/>
    <dgm:cxn modelId="{D966DBBC-45F1-43D1-BCED-FDB3302E6D68}" type="presParOf" srcId="{EED585DF-8467-4907-8595-E321BB0A0ACE}" destId="{1D5CC7F0-26FC-4BA2-8563-12B27C2EDBE2}" srcOrd="1" destOrd="0" presId="urn:microsoft.com/office/officeart/2005/8/layout/hierarchy1"/>
    <dgm:cxn modelId="{7C2AE31D-9631-40BE-8266-3A88CF4DB302}" type="presParOf" srcId="{7EC0505D-F26E-455E-9F6B-8C3B9B4B9EB8}" destId="{7C6592E4-5CEA-402A-B411-CCA48B71E72D}" srcOrd="1" destOrd="0" presId="urn:microsoft.com/office/officeart/2005/8/layout/hierarchy1"/>
    <dgm:cxn modelId="{D8792619-1C52-48B2-9519-E0E9F2871034}" type="presParOf" srcId="{7C6592E4-5CEA-402A-B411-CCA48B71E72D}" destId="{B913FDCB-8DF4-4A0E-9982-28D306BCC5A1}" srcOrd="0" destOrd="0" presId="urn:microsoft.com/office/officeart/2005/8/layout/hierarchy1"/>
    <dgm:cxn modelId="{D6FE3696-DC56-4131-B071-CB2A317430C7}" type="presParOf" srcId="{7C6592E4-5CEA-402A-B411-CCA48B71E72D}" destId="{DC5940A5-6794-4BFC-86C4-823B154E3619}" srcOrd="1" destOrd="0" presId="urn:microsoft.com/office/officeart/2005/8/layout/hierarchy1"/>
    <dgm:cxn modelId="{EA1327E6-1A31-40FC-94D0-7DBA1C234870}" type="presParOf" srcId="{DC5940A5-6794-4BFC-86C4-823B154E3619}" destId="{DBC4497B-75DE-475E-9AFF-A9F413DE6C49}" srcOrd="0" destOrd="0" presId="urn:microsoft.com/office/officeart/2005/8/layout/hierarchy1"/>
    <dgm:cxn modelId="{D594DCBF-D0AF-4FD3-9F8D-30E5F59779B5}" type="presParOf" srcId="{DBC4497B-75DE-475E-9AFF-A9F413DE6C49}" destId="{67DEAAC0-7268-479C-976F-BD0F303FAF07}" srcOrd="0" destOrd="0" presId="urn:microsoft.com/office/officeart/2005/8/layout/hierarchy1"/>
    <dgm:cxn modelId="{B3FE1778-3FC6-4C68-A35B-2C6BD25F2E94}" type="presParOf" srcId="{DBC4497B-75DE-475E-9AFF-A9F413DE6C49}" destId="{AF527226-F052-488B-9949-031D137364E8}" srcOrd="1" destOrd="0" presId="urn:microsoft.com/office/officeart/2005/8/layout/hierarchy1"/>
    <dgm:cxn modelId="{049DC9CC-7795-406F-8F31-B0335352F44F}" type="presParOf" srcId="{DC5940A5-6794-4BFC-86C4-823B154E3619}" destId="{DA3A540D-58A0-4E7E-BDCA-13C287D49E10}" srcOrd="1" destOrd="0" presId="urn:microsoft.com/office/officeart/2005/8/layout/hierarchy1"/>
    <dgm:cxn modelId="{6288D52A-D334-4B84-86CF-BB729CA0564B}" type="presParOf" srcId="{DA3A540D-58A0-4E7E-BDCA-13C287D49E10}" destId="{1F77ED28-D79E-4A80-A70E-C87F37154BC5}" srcOrd="0" destOrd="0" presId="urn:microsoft.com/office/officeart/2005/8/layout/hierarchy1"/>
    <dgm:cxn modelId="{FB14CD06-2FC6-44F5-B728-05B59BB81C99}" type="presParOf" srcId="{DA3A540D-58A0-4E7E-BDCA-13C287D49E10}" destId="{3BE96951-789E-492C-AD1E-EA905D001D24}" srcOrd="1" destOrd="0" presId="urn:microsoft.com/office/officeart/2005/8/layout/hierarchy1"/>
    <dgm:cxn modelId="{9A4ED910-8743-4037-A485-E78A3749936C}" type="presParOf" srcId="{3BE96951-789E-492C-AD1E-EA905D001D24}" destId="{D5E078F1-727B-450A-A4BF-7C6EE7F262B8}" srcOrd="0" destOrd="0" presId="urn:microsoft.com/office/officeart/2005/8/layout/hierarchy1"/>
    <dgm:cxn modelId="{2AE8F682-5466-4D9B-94C5-745E1C2A6FC0}" type="presParOf" srcId="{D5E078F1-727B-450A-A4BF-7C6EE7F262B8}" destId="{732802F7-D50C-4FEA-A99E-07EB06819678}" srcOrd="0" destOrd="0" presId="urn:microsoft.com/office/officeart/2005/8/layout/hierarchy1"/>
    <dgm:cxn modelId="{32E62EB9-7292-4729-B651-F3307177F079}" type="presParOf" srcId="{D5E078F1-727B-450A-A4BF-7C6EE7F262B8}" destId="{C418EF55-C56B-477E-84AF-91560327559E}" srcOrd="1" destOrd="0" presId="urn:microsoft.com/office/officeart/2005/8/layout/hierarchy1"/>
    <dgm:cxn modelId="{3F52A8B7-B8B3-47C4-AA1B-574541A13321}" type="presParOf" srcId="{3BE96951-789E-492C-AD1E-EA905D001D24}" destId="{3148EC01-74CC-49FB-B1FE-F3A8DAE53CE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B4FCDD7-1744-488D-A3C0-31EE027C542A}" type="doc">
      <dgm:prSet loTypeId="urn:microsoft.com/office/officeart/2005/8/layout/hierarchy1" loCatId="hierarchy" qsTypeId="urn:microsoft.com/office/officeart/2005/8/quickstyle/3d4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5D3A97A-4B8D-4309-86BF-CA647A35DCEA}">
      <dgm:prSet phldrT="[Text]" custT="1"/>
      <dgm:spPr/>
      <dgm:t>
        <a:bodyPr/>
        <a:lstStyle/>
        <a:p>
          <a:r>
            <a:rPr lang="en-US" sz="2000">
              <a:latin typeface="+mj-lt"/>
            </a:rPr>
            <a:t>Kahneman, Daniel</a:t>
          </a:r>
        </a:p>
        <a:p>
          <a:r>
            <a:rPr lang="en-US" sz="2000" i="1">
              <a:latin typeface="+mj-lt"/>
            </a:rPr>
            <a:t>Thinking, fast and slow</a:t>
          </a:r>
          <a:endParaRPr lang="en-US" sz="2000" i="1" dirty="0">
            <a:latin typeface="+mj-lt"/>
          </a:endParaRPr>
        </a:p>
      </dgm:t>
    </dgm:pt>
    <dgm:pt modelId="{62E3F897-8878-4508-A905-C1FF6B00DE85}" type="parTrans" cxnId="{6C2EF2BE-2289-487F-9359-6EAFB837BBC7}">
      <dgm:prSet/>
      <dgm:spPr/>
      <dgm:t>
        <a:bodyPr/>
        <a:lstStyle/>
        <a:p>
          <a:endParaRPr lang="en-US" sz="2000">
            <a:latin typeface="+mj-lt"/>
          </a:endParaRPr>
        </a:p>
      </dgm:t>
    </dgm:pt>
    <dgm:pt modelId="{599492A9-46F3-4384-9CEB-FAB40B2A9B17}" type="sibTrans" cxnId="{6C2EF2BE-2289-487F-9359-6EAFB837BBC7}">
      <dgm:prSet/>
      <dgm:spPr/>
      <dgm:t>
        <a:bodyPr/>
        <a:lstStyle/>
        <a:p>
          <a:endParaRPr lang="en-US" sz="2000">
            <a:latin typeface="+mj-lt"/>
          </a:endParaRPr>
        </a:p>
      </dgm:t>
    </dgm:pt>
    <dgm:pt modelId="{A59D4B9B-3E5C-4DDB-9406-6FD83DDFACAF}">
      <dgm:prSet phldrT="[Text]" custT="1"/>
      <dgm:spPr/>
      <dgm:t>
        <a:bodyPr/>
        <a:lstStyle/>
        <a:p>
          <a:r>
            <a:rPr lang="en-US" sz="2000" dirty="0">
              <a:latin typeface="+mj-lt"/>
            </a:rPr>
            <a:t>Main Library</a:t>
          </a:r>
        </a:p>
        <a:p>
          <a:r>
            <a:rPr lang="en-US" sz="2000" dirty="0">
              <a:latin typeface="+mj-lt"/>
            </a:rPr>
            <a:t>Circulating Stacks</a:t>
          </a:r>
        </a:p>
      </dgm:t>
    </dgm:pt>
    <dgm:pt modelId="{F65945F5-1FA3-4D41-9303-133B5234F633}" type="parTrans" cxnId="{EF5AA8C4-6475-4ACC-9490-0360107B5E9A}">
      <dgm:prSet/>
      <dgm:spPr/>
      <dgm:t>
        <a:bodyPr/>
        <a:lstStyle/>
        <a:p>
          <a:endParaRPr lang="en-US" sz="2000">
            <a:latin typeface="+mj-lt"/>
          </a:endParaRPr>
        </a:p>
      </dgm:t>
    </dgm:pt>
    <dgm:pt modelId="{573EA529-5A1D-4146-B9B5-28DF14111C60}" type="sibTrans" cxnId="{EF5AA8C4-6475-4ACC-9490-0360107B5E9A}">
      <dgm:prSet/>
      <dgm:spPr/>
      <dgm:t>
        <a:bodyPr/>
        <a:lstStyle/>
        <a:p>
          <a:endParaRPr lang="en-US" sz="2000">
            <a:latin typeface="+mj-lt"/>
          </a:endParaRPr>
        </a:p>
      </dgm:t>
    </dgm:pt>
    <dgm:pt modelId="{BA61CD2D-2713-4958-8F94-992AA4E910E0}">
      <dgm:prSet phldrT="[Text]" custT="1"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en-US" sz="2000">
              <a:latin typeface="+mj-lt"/>
            </a:rPr>
            <a:t>Item</a:t>
          </a:r>
        </a:p>
        <a:p>
          <a:r>
            <a:rPr lang="en-US" sz="2000">
              <a:latin typeface="+mj-lt"/>
            </a:rPr>
            <a:t>Barcode</a:t>
          </a:r>
          <a:endParaRPr lang="en-US" sz="2000" dirty="0">
            <a:latin typeface="+mj-lt"/>
          </a:endParaRPr>
        </a:p>
      </dgm:t>
    </dgm:pt>
    <dgm:pt modelId="{2993A9AD-69FB-4F82-A50C-67241FDCA301}" type="parTrans" cxnId="{DEAA3075-34A4-40CD-B982-076426A26A66}">
      <dgm:prSet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en-US" sz="2000">
            <a:latin typeface="+mj-lt"/>
          </a:endParaRPr>
        </a:p>
      </dgm:t>
    </dgm:pt>
    <dgm:pt modelId="{8C7DFF2E-DEB7-477B-95F4-356BC2529D27}" type="sibTrans" cxnId="{DEAA3075-34A4-40CD-B982-076426A26A66}">
      <dgm:prSet/>
      <dgm:spPr/>
      <dgm:t>
        <a:bodyPr/>
        <a:lstStyle/>
        <a:p>
          <a:endParaRPr lang="en-US" sz="2000">
            <a:latin typeface="+mj-lt"/>
          </a:endParaRPr>
        </a:p>
      </dgm:t>
    </dgm:pt>
    <dgm:pt modelId="{7F142843-9515-49D0-9464-19BF4F5F1C62}" type="pres">
      <dgm:prSet presAssocID="{7B4FCDD7-1744-488D-A3C0-31EE027C542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EC0505D-F26E-455E-9F6B-8C3B9B4B9EB8}" type="pres">
      <dgm:prSet presAssocID="{D5D3A97A-4B8D-4309-86BF-CA647A35DCEA}" presName="hierRoot1" presStyleCnt="0"/>
      <dgm:spPr/>
    </dgm:pt>
    <dgm:pt modelId="{EED585DF-8467-4907-8595-E321BB0A0ACE}" type="pres">
      <dgm:prSet presAssocID="{D5D3A97A-4B8D-4309-86BF-CA647A35DCEA}" presName="composite" presStyleCnt="0"/>
      <dgm:spPr/>
    </dgm:pt>
    <dgm:pt modelId="{36D90B18-1C34-49F6-8326-5C50AB4F8D95}" type="pres">
      <dgm:prSet presAssocID="{D5D3A97A-4B8D-4309-86BF-CA647A35DCEA}" presName="background" presStyleLbl="node0" presStyleIdx="0" presStyleCnt="1"/>
      <dgm:spPr/>
    </dgm:pt>
    <dgm:pt modelId="{1D5CC7F0-26FC-4BA2-8563-12B27C2EDBE2}" type="pres">
      <dgm:prSet presAssocID="{D5D3A97A-4B8D-4309-86BF-CA647A35DCEA}" presName="text" presStyleLbl="fgAcc0" presStyleIdx="0" presStyleCnt="1" custScaleX="222392" custLinFactNeighborY="0">
        <dgm:presLayoutVars>
          <dgm:chPref val="3"/>
        </dgm:presLayoutVars>
      </dgm:prSet>
      <dgm:spPr/>
    </dgm:pt>
    <dgm:pt modelId="{7C6592E4-5CEA-402A-B411-CCA48B71E72D}" type="pres">
      <dgm:prSet presAssocID="{D5D3A97A-4B8D-4309-86BF-CA647A35DCEA}" presName="hierChild2" presStyleCnt="0"/>
      <dgm:spPr/>
    </dgm:pt>
    <dgm:pt modelId="{B913FDCB-8DF4-4A0E-9982-28D306BCC5A1}" type="pres">
      <dgm:prSet presAssocID="{F65945F5-1FA3-4D41-9303-133B5234F633}" presName="Name10" presStyleLbl="parChTrans1D2" presStyleIdx="0" presStyleCnt="1"/>
      <dgm:spPr/>
    </dgm:pt>
    <dgm:pt modelId="{DC5940A5-6794-4BFC-86C4-823B154E3619}" type="pres">
      <dgm:prSet presAssocID="{A59D4B9B-3E5C-4DDB-9406-6FD83DDFACAF}" presName="hierRoot2" presStyleCnt="0"/>
      <dgm:spPr/>
    </dgm:pt>
    <dgm:pt modelId="{DBC4497B-75DE-475E-9AFF-A9F413DE6C49}" type="pres">
      <dgm:prSet presAssocID="{A59D4B9B-3E5C-4DDB-9406-6FD83DDFACAF}" presName="composite2" presStyleCnt="0"/>
      <dgm:spPr/>
    </dgm:pt>
    <dgm:pt modelId="{67DEAAC0-7268-479C-976F-BD0F303FAF07}" type="pres">
      <dgm:prSet presAssocID="{A59D4B9B-3E5C-4DDB-9406-6FD83DDFACAF}" presName="background2" presStyleLbl="node2" presStyleIdx="0" presStyleCnt="1"/>
      <dgm:spPr/>
    </dgm:pt>
    <dgm:pt modelId="{AF527226-F052-488B-9949-031D137364E8}" type="pres">
      <dgm:prSet presAssocID="{A59D4B9B-3E5C-4DDB-9406-6FD83DDFACAF}" presName="text2" presStyleLbl="fgAcc2" presStyleIdx="0" presStyleCnt="1" custScaleX="222392">
        <dgm:presLayoutVars>
          <dgm:chPref val="3"/>
        </dgm:presLayoutVars>
      </dgm:prSet>
      <dgm:spPr/>
    </dgm:pt>
    <dgm:pt modelId="{DA3A540D-58A0-4E7E-BDCA-13C287D49E10}" type="pres">
      <dgm:prSet presAssocID="{A59D4B9B-3E5C-4DDB-9406-6FD83DDFACAF}" presName="hierChild3" presStyleCnt="0"/>
      <dgm:spPr/>
    </dgm:pt>
    <dgm:pt modelId="{1F77ED28-D79E-4A80-A70E-C87F37154BC5}" type="pres">
      <dgm:prSet presAssocID="{2993A9AD-69FB-4F82-A50C-67241FDCA301}" presName="Name17" presStyleLbl="parChTrans1D3" presStyleIdx="0" presStyleCnt="1"/>
      <dgm:spPr/>
    </dgm:pt>
    <dgm:pt modelId="{3BE96951-789E-492C-AD1E-EA905D001D24}" type="pres">
      <dgm:prSet presAssocID="{BA61CD2D-2713-4958-8F94-992AA4E910E0}" presName="hierRoot3" presStyleCnt="0"/>
      <dgm:spPr/>
    </dgm:pt>
    <dgm:pt modelId="{D5E078F1-727B-450A-A4BF-7C6EE7F262B8}" type="pres">
      <dgm:prSet presAssocID="{BA61CD2D-2713-4958-8F94-992AA4E910E0}" presName="composite3" presStyleCnt="0"/>
      <dgm:spPr/>
    </dgm:pt>
    <dgm:pt modelId="{732802F7-D50C-4FEA-A99E-07EB06819678}" type="pres">
      <dgm:prSet presAssocID="{BA61CD2D-2713-4958-8F94-992AA4E910E0}" presName="background3" presStyleLbl="node3" presStyleIdx="0" presStyleCnt="1"/>
      <dgm:spPr>
        <a:solidFill>
          <a:schemeClr val="accent6">
            <a:lumMod val="75000"/>
          </a:schemeClr>
        </a:solidFill>
      </dgm:spPr>
    </dgm:pt>
    <dgm:pt modelId="{C418EF55-C56B-477E-84AF-91560327559E}" type="pres">
      <dgm:prSet presAssocID="{BA61CD2D-2713-4958-8F94-992AA4E910E0}" presName="text3" presStyleLbl="fgAcc3" presStyleIdx="0" presStyleCnt="1" custScaleX="222392">
        <dgm:presLayoutVars>
          <dgm:chPref val="3"/>
        </dgm:presLayoutVars>
      </dgm:prSet>
      <dgm:spPr/>
    </dgm:pt>
    <dgm:pt modelId="{3148EC01-74CC-49FB-B1FE-F3A8DAE53CEA}" type="pres">
      <dgm:prSet presAssocID="{BA61CD2D-2713-4958-8F94-992AA4E910E0}" presName="hierChild4" presStyleCnt="0"/>
      <dgm:spPr/>
    </dgm:pt>
  </dgm:ptLst>
  <dgm:cxnLst>
    <dgm:cxn modelId="{3DF76560-138F-4A0E-BBE0-D61F42B41E59}" type="presOf" srcId="{7B4FCDD7-1744-488D-A3C0-31EE027C542A}" destId="{7F142843-9515-49D0-9464-19BF4F5F1C62}" srcOrd="0" destOrd="0" presId="urn:microsoft.com/office/officeart/2005/8/layout/hierarchy1"/>
    <dgm:cxn modelId="{2DC86643-EB99-44F8-BB96-D66B92103443}" type="presOf" srcId="{F65945F5-1FA3-4D41-9303-133B5234F633}" destId="{B913FDCB-8DF4-4A0E-9982-28D306BCC5A1}" srcOrd="0" destOrd="0" presId="urn:microsoft.com/office/officeart/2005/8/layout/hierarchy1"/>
    <dgm:cxn modelId="{B48B9C4C-6E19-41F2-BB18-C4D1A358EA4D}" type="presOf" srcId="{BA61CD2D-2713-4958-8F94-992AA4E910E0}" destId="{C418EF55-C56B-477E-84AF-91560327559E}" srcOrd="0" destOrd="0" presId="urn:microsoft.com/office/officeart/2005/8/layout/hierarchy1"/>
    <dgm:cxn modelId="{DEAA3075-34A4-40CD-B982-076426A26A66}" srcId="{A59D4B9B-3E5C-4DDB-9406-6FD83DDFACAF}" destId="{BA61CD2D-2713-4958-8F94-992AA4E910E0}" srcOrd="0" destOrd="0" parTransId="{2993A9AD-69FB-4F82-A50C-67241FDCA301}" sibTransId="{8C7DFF2E-DEB7-477B-95F4-356BC2529D27}"/>
    <dgm:cxn modelId="{DE95C085-9F48-489D-B993-7AC8A38D6D80}" type="presOf" srcId="{A59D4B9B-3E5C-4DDB-9406-6FD83DDFACAF}" destId="{AF527226-F052-488B-9949-031D137364E8}" srcOrd="0" destOrd="0" presId="urn:microsoft.com/office/officeart/2005/8/layout/hierarchy1"/>
    <dgm:cxn modelId="{6C2EF2BE-2289-487F-9359-6EAFB837BBC7}" srcId="{7B4FCDD7-1744-488D-A3C0-31EE027C542A}" destId="{D5D3A97A-4B8D-4309-86BF-CA647A35DCEA}" srcOrd="0" destOrd="0" parTransId="{62E3F897-8878-4508-A905-C1FF6B00DE85}" sibTransId="{599492A9-46F3-4384-9CEB-FAB40B2A9B17}"/>
    <dgm:cxn modelId="{EF5AA8C4-6475-4ACC-9490-0360107B5E9A}" srcId="{D5D3A97A-4B8D-4309-86BF-CA647A35DCEA}" destId="{A59D4B9B-3E5C-4DDB-9406-6FD83DDFACAF}" srcOrd="0" destOrd="0" parTransId="{F65945F5-1FA3-4D41-9303-133B5234F633}" sibTransId="{573EA529-5A1D-4146-B9B5-28DF14111C60}"/>
    <dgm:cxn modelId="{4EBE1DDE-8758-4315-B640-2126ABFF6834}" type="presOf" srcId="{2993A9AD-69FB-4F82-A50C-67241FDCA301}" destId="{1F77ED28-D79E-4A80-A70E-C87F37154BC5}" srcOrd="0" destOrd="0" presId="urn:microsoft.com/office/officeart/2005/8/layout/hierarchy1"/>
    <dgm:cxn modelId="{707353F3-B8D9-4776-8602-288B3609E675}" type="presOf" srcId="{D5D3A97A-4B8D-4309-86BF-CA647A35DCEA}" destId="{1D5CC7F0-26FC-4BA2-8563-12B27C2EDBE2}" srcOrd="0" destOrd="0" presId="urn:microsoft.com/office/officeart/2005/8/layout/hierarchy1"/>
    <dgm:cxn modelId="{3B4CA45D-719D-4BC1-93F6-32C94C84C5B2}" type="presParOf" srcId="{7F142843-9515-49D0-9464-19BF4F5F1C62}" destId="{7EC0505D-F26E-455E-9F6B-8C3B9B4B9EB8}" srcOrd="0" destOrd="0" presId="urn:microsoft.com/office/officeart/2005/8/layout/hierarchy1"/>
    <dgm:cxn modelId="{5F0F84B6-B910-4DB2-BB3A-1A610F8AB911}" type="presParOf" srcId="{7EC0505D-F26E-455E-9F6B-8C3B9B4B9EB8}" destId="{EED585DF-8467-4907-8595-E321BB0A0ACE}" srcOrd="0" destOrd="0" presId="urn:microsoft.com/office/officeart/2005/8/layout/hierarchy1"/>
    <dgm:cxn modelId="{7B16A62E-F43E-4985-B97C-C819B7788D8F}" type="presParOf" srcId="{EED585DF-8467-4907-8595-E321BB0A0ACE}" destId="{36D90B18-1C34-49F6-8326-5C50AB4F8D95}" srcOrd="0" destOrd="0" presId="urn:microsoft.com/office/officeart/2005/8/layout/hierarchy1"/>
    <dgm:cxn modelId="{70EFBB89-0ECB-4B63-800C-63D15A64D117}" type="presParOf" srcId="{EED585DF-8467-4907-8595-E321BB0A0ACE}" destId="{1D5CC7F0-26FC-4BA2-8563-12B27C2EDBE2}" srcOrd="1" destOrd="0" presId="urn:microsoft.com/office/officeart/2005/8/layout/hierarchy1"/>
    <dgm:cxn modelId="{124669ED-071C-4C2D-A778-1461AD1723C9}" type="presParOf" srcId="{7EC0505D-F26E-455E-9F6B-8C3B9B4B9EB8}" destId="{7C6592E4-5CEA-402A-B411-CCA48B71E72D}" srcOrd="1" destOrd="0" presId="urn:microsoft.com/office/officeart/2005/8/layout/hierarchy1"/>
    <dgm:cxn modelId="{21DE4697-40FE-4A04-9B14-315C7198FFF5}" type="presParOf" srcId="{7C6592E4-5CEA-402A-B411-CCA48B71E72D}" destId="{B913FDCB-8DF4-4A0E-9982-28D306BCC5A1}" srcOrd="0" destOrd="0" presId="urn:microsoft.com/office/officeart/2005/8/layout/hierarchy1"/>
    <dgm:cxn modelId="{52B8DA1F-6AC0-43E8-A16A-874E11424198}" type="presParOf" srcId="{7C6592E4-5CEA-402A-B411-CCA48B71E72D}" destId="{DC5940A5-6794-4BFC-86C4-823B154E3619}" srcOrd="1" destOrd="0" presId="urn:microsoft.com/office/officeart/2005/8/layout/hierarchy1"/>
    <dgm:cxn modelId="{B7517D87-0D11-4CD3-A714-14E7F53BF4FA}" type="presParOf" srcId="{DC5940A5-6794-4BFC-86C4-823B154E3619}" destId="{DBC4497B-75DE-475E-9AFF-A9F413DE6C49}" srcOrd="0" destOrd="0" presId="urn:microsoft.com/office/officeart/2005/8/layout/hierarchy1"/>
    <dgm:cxn modelId="{27F2816E-4C27-4390-9D4E-C9412E3B465A}" type="presParOf" srcId="{DBC4497B-75DE-475E-9AFF-A9F413DE6C49}" destId="{67DEAAC0-7268-479C-976F-BD0F303FAF07}" srcOrd="0" destOrd="0" presId="urn:microsoft.com/office/officeart/2005/8/layout/hierarchy1"/>
    <dgm:cxn modelId="{68337053-8920-439E-8E1E-A7538D71007B}" type="presParOf" srcId="{DBC4497B-75DE-475E-9AFF-A9F413DE6C49}" destId="{AF527226-F052-488B-9949-031D137364E8}" srcOrd="1" destOrd="0" presId="urn:microsoft.com/office/officeart/2005/8/layout/hierarchy1"/>
    <dgm:cxn modelId="{5B3896D0-644F-45B5-8B4E-B6FD20ADF221}" type="presParOf" srcId="{DC5940A5-6794-4BFC-86C4-823B154E3619}" destId="{DA3A540D-58A0-4E7E-BDCA-13C287D49E10}" srcOrd="1" destOrd="0" presId="urn:microsoft.com/office/officeart/2005/8/layout/hierarchy1"/>
    <dgm:cxn modelId="{A4D0B303-70E5-4742-B7E7-55D3806A6346}" type="presParOf" srcId="{DA3A540D-58A0-4E7E-BDCA-13C287D49E10}" destId="{1F77ED28-D79E-4A80-A70E-C87F37154BC5}" srcOrd="0" destOrd="0" presId="urn:microsoft.com/office/officeart/2005/8/layout/hierarchy1"/>
    <dgm:cxn modelId="{2C1B25FF-FDC2-4951-BA6E-31D37A725CE3}" type="presParOf" srcId="{DA3A540D-58A0-4E7E-BDCA-13C287D49E10}" destId="{3BE96951-789E-492C-AD1E-EA905D001D24}" srcOrd="1" destOrd="0" presId="urn:microsoft.com/office/officeart/2005/8/layout/hierarchy1"/>
    <dgm:cxn modelId="{600CF707-6404-4AF4-9969-662068921120}" type="presParOf" srcId="{3BE96951-789E-492C-AD1E-EA905D001D24}" destId="{D5E078F1-727B-450A-A4BF-7C6EE7F262B8}" srcOrd="0" destOrd="0" presId="urn:microsoft.com/office/officeart/2005/8/layout/hierarchy1"/>
    <dgm:cxn modelId="{BBD48813-8A19-4B92-ACD6-78E1DB78D736}" type="presParOf" srcId="{D5E078F1-727B-450A-A4BF-7C6EE7F262B8}" destId="{732802F7-D50C-4FEA-A99E-07EB06819678}" srcOrd="0" destOrd="0" presId="urn:microsoft.com/office/officeart/2005/8/layout/hierarchy1"/>
    <dgm:cxn modelId="{A6BC9BBA-2EC7-4975-BD63-7EAD10B45CAD}" type="presParOf" srcId="{D5E078F1-727B-450A-A4BF-7C6EE7F262B8}" destId="{C418EF55-C56B-477E-84AF-91560327559E}" srcOrd="1" destOrd="0" presId="urn:microsoft.com/office/officeart/2005/8/layout/hierarchy1"/>
    <dgm:cxn modelId="{B379AFAA-29A5-4005-B3D9-E9E513720C13}" type="presParOf" srcId="{3BE96951-789E-492C-AD1E-EA905D001D24}" destId="{3148EC01-74CC-49FB-B1FE-F3A8DAE53CE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B4FCDD7-1744-488D-A3C0-31EE027C542A}" type="doc">
      <dgm:prSet loTypeId="urn:microsoft.com/office/officeart/2005/8/layout/hierarchy1" loCatId="hierarchy" qsTypeId="urn:microsoft.com/office/officeart/2005/8/quickstyle/3d4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5D3A97A-4B8D-4309-86BF-CA647A35DCEA}">
      <dgm:prSet phldrT="[Text]" custT="1"/>
      <dgm:spPr/>
      <dgm:t>
        <a:bodyPr/>
        <a:lstStyle/>
        <a:p>
          <a:r>
            <a:rPr lang="en-US" sz="2000" dirty="0">
              <a:latin typeface="+mj-lt"/>
            </a:rPr>
            <a:t>Foer, Joshua</a:t>
          </a:r>
        </a:p>
        <a:p>
          <a:r>
            <a:rPr lang="en-US" sz="2000" i="1" dirty="0">
              <a:latin typeface="+mj-lt"/>
            </a:rPr>
            <a:t>Moonwalking with Einstein </a:t>
          </a:r>
        </a:p>
      </dgm:t>
    </dgm:pt>
    <dgm:pt modelId="{62E3F897-8878-4508-A905-C1FF6B00DE85}" type="parTrans" cxnId="{6C2EF2BE-2289-487F-9359-6EAFB837BBC7}">
      <dgm:prSet/>
      <dgm:spPr/>
      <dgm:t>
        <a:bodyPr/>
        <a:lstStyle/>
        <a:p>
          <a:endParaRPr lang="en-US" sz="2000">
            <a:latin typeface="+mj-lt"/>
          </a:endParaRPr>
        </a:p>
      </dgm:t>
    </dgm:pt>
    <dgm:pt modelId="{599492A9-46F3-4384-9CEB-FAB40B2A9B17}" type="sibTrans" cxnId="{6C2EF2BE-2289-487F-9359-6EAFB837BBC7}">
      <dgm:prSet/>
      <dgm:spPr/>
      <dgm:t>
        <a:bodyPr/>
        <a:lstStyle/>
        <a:p>
          <a:endParaRPr lang="en-US" sz="2000">
            <a:latin typeface="+mj-lt"/>
          </a:endParaRPr>
        </a:p>
      </dgm:t>
    </dgm:pt>
    <dgm:pt modelId="{A59D4B9B-3E5C-4DDB-9406-6FD83DDFACAF}">
      <dgm:prSet phldrT="[Text]" custT="1"/>
      <dgm:spPr/>
      <dgm:t>
        <a:bodyPr/>
        <a:lstStyle/>
        <a:p>
          <a:r>
            <a:rPr lang="en-US" sz="2000" dirty="0">
              <a:latin typeface="+mj-lt"/>
            </a:rPr>
            <a:t>Main Library</a:t>
          </a:r>
        </a:p>
        <a:p>
          <a:r>
            <a:rPr lang="en-US" sz="2000" dirty="0">
              <a:latin typeface="+mj-lt"/>
            </a:rPr>
            <a:t>Circulating Stacks</a:t>
          </a:r>
        </a:p>
      </dgm:t>
    </dgm:pt>
    <dgm:pt modelId="{F65945F5-1FA3-4D41-9303-133B5234F633}" type="parTrans" cxnId="{EF5AA8C4-6475-4ACC-9490-0360107B5E9A}">
      <dgm:prSet/>
      <dgm:spPr/>
      <dgm:t>
        <a:bodyPr/>
        <a:lstStyle/>
        <a:p>
          <a:endParaRPr lang="en-US" sz="2000">
            <a:latin typeface="+mj-lt"/>
          </a:endParaRPr>
        </a:p>
      </dgm:t>
    </dgm:pt>
    <dgm:pt modelId="{573EA529-5A1D-4146-B9B5-28DF14111C60}" type="sibTrans" cxnId="{EF5AA8C4-6475-4ACC-9490-0360107B5E9A}">
      <dgm:prSet/>
      <dgm:spPr/>
      <dgm:t>
        <a:bodyPr/>
        <a:lstStyle/>
        <a:p>
          <a:endParaRPr lang="en-US" sz="2000">
            <a:latin typeface="+mj-lt"/>
          </a:endParaRPr>
        </a:p>
      </dgm:t>
    </dgm:pt>
    <dgm:pt modelId="{BA61CD2D-2713-4958-8F94-992AA4E910E0}">
      <dgm:prSet phldrT="[Text]" custT="1"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en-US" sz="2000" dirty="0">
              <a:latin typeface="+mj-lt"/>
            </a:rPr>
            <a:t>Item</a:t>
          </a:r>
        </a:p>
        <a:p>
          <a:r>
            <a:rPr lang="en-US" sz="2000" dirty="0">
              <a:latin typeface="+mj-lt"/>
            </a:rPr>
            <a:t>Barcode</a:t>
          </a:r>
          <a:br>
            <a:rPr lang="en-US" sz="2000" dirty="0">
              <a:latin typeface="+mj-lt"/>
            </a:rPr>
          </a:br>
          <a:r>
            <a:rPr lang="en-US" sz="2000" dirty="0">
              <a:latin typeface="+mj-lt"/>
            </a:rPr>
            <a:t>Copy 1</a:t>
          </a:r>
        </a:p>
      </dgm:t>
    </dgm:pt>
    <dgm:pt modelId="{2993A9AD-69FB-4F82-A50C-67241FDCA301}" type="parTrans" cxnId="{DEAA3075-34A4-40CD-B982-076426A26A66}">
      <dgm:prSet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en-US" sz="2000">
            <a:latin typeface="+mj-lt"/>
          </a:endParaRPr>
        </a:p>
      </dgm:t>
    </dgm:pt>
    <dgm:pt modelId="{8C7DFF2E-DEB7-477B-95F4-356BC2529D27}" type="sibTrans" cxnId="{DEAA3075-34A4-40CD-B982-076426A26A66}">
      <dgm:prSet/>
      <dgm:spPr/>
      <dgm:t>
        <a:bodyPr/>
        <a:lstStyle/>
        <a:p>
          <a:endParaRPr lang="en-US" sz="2000">
            <a:latin typeface="+mj-lt"/>
          </a:endParaRPr>
        </a:p>
      </dgm:t>
    </dgm:pt>
    <dgm:pt modelId="{30B53D83-6202-4975-9582-841BCDD726E9}">
      <dgm:prSet phldrT="[Text]" custT="1"/>
      <dgm:spPr/>
      <dgm:t>
        <a:bodyPr/>
        <a:lstStyle/>
        <a:p>
          <a:r>
            <a:rPr lang="en-US" sz="2000" dirty="0">
              <a:latin typeface="+mj-lt"/>
            </a:rPr>
            <a:t>Graduate Library</a:t>
          </a:r>
        </a:p>
        <a:p>
          <a:r>
            <a:rPr lang="en-US" sz="2000" dirty="0">
              <a:latin typeface="+mj-lt"/>
            </a:rPr>
            <a:t>Circulating Stacks</a:t>
          </a:r>
        </a:p>
      </dgm:t>
    </dgm:pt>
    <dgm:pt modelId="{8D977260-18ED-4E44-804E-77B122976D05}" type="parTrans" cxnId="{23433C59-EE86-4CDF-B642-1A913AF513A5}">
      <dgm:prSet/>
      <dgm:spPr/>
      <dgm:t>
        <a:bodyPr/>
        <a:lstStyle/>
        <a:p>
          <a:endParaRPr lang="en-US" sz="2000">
            <a:latin typeface="+mj-lt"/>
          </a:endParaRPr>
        </a:p>
      </dgm:t>
    </dgm:pt>
    <dgm:pt modelId="{22BCD54D-CEAA-45EC-A7B7-DD5873566BCA}" type="sibTrans" cxnId="{23433C59-EE86-4CDF-B642-1A913AF513A5}">
      <dgm:prSet/>
      <dgm:spPr/>
      <dgm:t>
        <a:bodyPr/>
        <a:lstStyle/>
        <a:p>
          <a:endParaRPr lang="en-US" sz="2000">
            <a:latin typeface="+mj-lt"/>
          </a:endParaRPr>
        </a:p>
      </dgm:t>
    </dgm:pt>
    <dgm:pt modelId="{13A9AF0B-1010-4C05-A767-E5EF427E3E8F}">
      <dgm:prSet phldrT="[Text]" custT="1"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en-US" sz="2000" dirty="0">
              <a:latin typeface="+mj-lt"/>
            </a:rPr>
            <a:t>Item</a:t>
          </a:r>
        </a:p>
        <a:p>
          <a:r>
            <a:rPr lang="en-US" sz="2000" dirty="0">
              <a:latin typeface="+mj-lt"/>
            </a:rPr>
            <a:t>Barcode</a:t>
          </a:r>
          <a:br>
            <a:rPr lang="en-US" sz="2000" dirty="0">
              <a:latin typeface="+mj-lt"/>
            </a:rPr>
          </a:br>
          <a:r>
            <a:rPr lang="en-US" sz="2000" dirty="0">
              <a:latin typeface="+mj-lt"/>
            </a:rPr>
            <a:t>Copy 2</a:t>
          </a:r>
        </a:p>
      </dgm:t>
    </dgm:pt>
    <dgm:pt modelId="{101D9188-EBFB-4E4D-A3D5-D1366671614E}" type="parTrans" cxnId="{2EF341AB-FFAD-4DAF-9147-D526E263EBEA}">
      <dgm:prSet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en-US" sz="2000">
            <a:latin typeface="+mj-lt"/>
          </a:endParaRPr>
        </a:p>
      </dgm:t>
    </dgm:pt>
    <dgm:pt modelId="{94F77460-E268-42F5-A36C-E895094D41AF}" type="sibTrans" cxnId="{2EF341AB-FFAD-4DAF-9147-D526E263EBEA}">
      <dgm:prSet/>
      <dgm:spPr/>
      <dgm:t>
        <a:bodyPr/>
        <a:lstStyle/>
        <a:p>
          <a:endParaRPr lang="en-US" sz="2000">
            <a:latin typeface="+mj-lt"/>
          </a:endParaRPr>
        </a:p>
      </dgm:t>
    </dgm:pt>
    <dgm:pt modelId="{7F142843-9515-49D0-9464-19BF4F5F1C62}" type="pres">
      <dgm:prSet presAssocID="{7B4FCDD7-1744-488D-A3C0-31EE027C542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EC0505D-F26E-455E-9F6B-8C3B9B4B9EB8}" type="pres">
      <dgm:prSet presAssocID="{D5D3A97A-4B8D-4309-86BF-CA647A35DCEA}" presName="hierRoot1" presStyleCnt="0"/>
      <dgm:spPr/>
    </dgm:pt>
    <dgm:pt modelId="{EED585DF-8467-4907-8595-E321BB0A0ACE}" type="pres">
      <dgm:prSet presAssocID="{D5D3A97A-4B8D-4309-86BF-CA647A35DCEA}" presName="composite" presStyleCnt="0"/>
      <dgm:spPr/>
    </dgm:pt>
    <dgm:pt modelId="{36D90B18-1C34-49F6-8326-5C50AB4F8D95}" type="pres">
      <dgm:prSet presAssocID="{D5D3A97A-4B8D-4309-86BF-CA647A35DCEA}" presName="background" presStyleLbl="node0" presStyleIdx="0" presStyleCnt="1"/>
      <dgm:spPr/>
    </dgm:pt>
    <dgm:pt modelId="{1D5CC7F0-26FC-4BA2-8563-12B27C2EDBE2}" type="pres">
      <dgm:prSet presAssocID="{D5D3A97A-4B8D-4309-86BF-CA647A35DCEA}" presName="text" presStyleLbl="fgAcc0" presStyleIdx="0" presStyleCnt="1" custScaleX="298604" custScaleY="135192" custLinFactNeighborY="-53085">
        <dgm:presLayoutVars>
          <dgm:chPref val="3"/>
        </dgm:presLayoutVars>
      </dgm:prSet>
      <dgm:spPr/>
    </dgm:pt>
    <dgm:pt modelId="{7C6592E4-5CEA-402A-B411-CCA48B71E72D}" type="pres">
      <dgm:prSet presAssocID="{D5D3A97A-4B8D-4309-86BF-CA647A35DCEA}" presName="hierChild2" presStyleCnt="0"/>
      <dgm:spPr/>
    </dgm:pt>
    <dgm:pt modelId="{B913FDCB-8DF4-4A0E-9982-28D306BCC5A1}" type="pres">
      <dgm:prSet presAssocID="{F65945F5-1FA3-4D41-9303-133B5234F633}" presName="Name10" presStyleLbl="parChTrans1D2" presStyleIdx="0" presStyleCnt="2"/>
      <dgm:spPr/>
    </dgm:pt>
    <dgm:pt modelId="{DC5940A5-6794-4BFC-86C4-823B154E3619}" type="pres">
      <dgm:prSet presAssocID="{A59D4B9B-3E5C-4DDB-9406-6FD83DDFACAF}" presName="hierRoot2" presStyleCnt="0"/>
      <dgm:spPr/>
    </dgm:pt>
    <dgm:pt modelId="{DBC4497B-75DE-475E-9AFF-A9F413DE6C49}" type="pres">
      <dgm:prSet presAssocID="{A59D4B9B-3E5C-4DDB-9406-6FD83DDFACAF}" presName="composite2" presStyleCnt="0"/>
      <dgm:spPr/>
    </dgm:pt>
    <dgm:pt modelId="{67DEAAC0-7268-479C-976F-BD0F303FAF07}" type="pres">
      <dgm:prSet presAssocID="{A59D4B9B-3E5C-4DDB-9406-6FD83DDFACAF}" presName="background2" presStyleLbl="node2" presStyleIdx="0" presStyleCnt="2"/>
      <dgm:spPr/>
    </dgm:pt>
    <dgm:pt modelId="{AF527226-F052-488B-9949-031D137364E8}" type="pres">
      <dgm:prSet presAssocID="{A59D4B9B-3E5C-4DDB-9406-6FD83DDFACAF}" presName="text2" presStyleLbl="fgAcc2" presStyleIdx="0" presStyleCnt="2" custScaleX="182028">
        <dgm:presLayoutVars>
          <dgm:chPref val="3"/>
        </dgm:presLayoutVars>
      </dgm:prSet>
      <dgm:spPr/>
    </dgm:pt>
    <dgm:pt modelId="{DA3A540D-58A0-4E7E-BDCA-13C287D49E10}" type="pres">
      <dgm:prSet presAssocID="{A59D4B9B-3E5C-4DDB-9406-6FD83DDFACAF}" presName="hierChild3" presStyleCnt="0"/>
      <dgm:spPr/>
    </dgm:pt>
    <dgm:pt modelId="{1F77ED28-D79E-4A80-A70E-C87F37154BC5}" type="pres">
      <dgm:prSet presAssocID="{2993A9AD-69FB-4F82-A50C-67241FDCA301}" presName="Name17" presStyleLbl="parChTrans1D3" presStyleIdx="0" presStyleCnt="2"/>
      <dgm:spPr/>
    </dgm:pt>
    <dgm:pt modelId="{3BE96951-789E-492C-AD1E-EA905D001D24}" type="pres">
      <dgm:prSet presAssocID="{BA61CD2D-2713-4958-8F94-992AA4E910E0}" presName="hierRoot3" presStyleCnt="0"/>
      <dgm:spPr/>
    </dgm:pt>
    <dgm:pt modelId="{D5E078F1-727B-450A-A4BF-7C6EE7F262B8}" type="pres">
      <dgm:prSet presAssocID="{BA61CD2D-2713-4958-8F94-992AA4E910E0}" presName="composite3" presStyleCnt="0"/>
      <dgm:spPr/>
    </dgm:pt>
    <dgm:pt modelId="{732802F7-D50C-4FEA-A99E-07EB06819678}" type="pres">
      <dgm:prSet presAssocID="{BA61CD2D-2713-4958-8F94-992AA4E910E0}" presName="background3" presStyleLbl="node3" presStyleIdx="0" presStyleCnt="2"/>
      <dgm:spPr>
        <a:solidFill>
          <a:schemeClr val="accent6">
            <a:lumMod val="75000"/>
          </a:schemeClr>
        </a:solidFill>
      </dgm:spPr>
    </dgm:pt>
    <dgm:pt modelId="{C418EF55-C56B-477E-84AF-91560327559E}" type="pres">
      <dgm:prSet presAssocID="{BA61CD2D-2713-4958-8F94-992AA4E910E0}" presName="text3" presStyleLbl="fgAcc3" presStyleIdx="0" presStyleCnt="2" custScaleX="182110" custScaleY="111817" custLinFactNeighborX="49" custLinFactNeighborY="440">
        <dgm:presLayoutVars>
          <dgm:chPref val="3"/>
        </dgm:presLayoutVars>
      </dgm:prSet>
      <dgm:spPr/>
    </dgm:pt>
    <dgm:pt modelId="{3148EC01-74CC-49FB-B1FE-F3A8DAE53CEA}" type="pres">
      <dgm:prSet presAssocID="{BA61CD2D-2713-4958-8F94-992AA4E910E0}" presName="hierChild4" presStyleCnt="0"/>
      <dgm:spPr/>
    </dgm:pt>
    <dgm:pt modelId="{A2BE8C76-71EF-4E0C-94C4-DDDF6A8AB876}" type="pres">
      <dgm:prSet presAssocID="{8D977260-18ED-4E44-804E-77B122976D05}" presName="Name10" presStyleLbl="parChTrans1D2" presStyleIdx="1" presStyleCnt="2"/>
      <dgm:spPr/>
    </dgm:pt>
    <dgm:pt modelId="{E96C9C28-6B09-4908-B86E-6046263A341E}" type="pres">
      <dgm:prSet presAssocID="{30B53D83-6202-4975-9582-841BCDD726E9}" presName="hierRoot2" presStyleCnt="0"/>
      <dgm:spPr/>
    </dgm:pt>
    <dgm:pt modelId="{253126AA-B4D7-4795-BC51-6DA609A0B29F}" type="pres">
      <dgm:prSet presAssocID="{30B53D83-6202-4975-9582-841BCDD726E9}" presName="composite2" presStyleCnt="0"/>
      <dgm:spPr/>
    </dgm:pt>
    <dgm:pt modelId="{C0B1E347-D294-444A-B23D-50052021FC0D}" type="pres">
      <dgm:prSet presAssocID="{30B53D83-6202-4975-9582-841BCDD726E9}" presName="background2" presStyleLbl="node2" presStyleIdx="1" presStyleCnt="2"/>
      <dgm:spPr/>
    </dgm:pt>
    <dgm:pt modelId="{DC4FE4AC-A6D2-49BE-9337-D48B19771EBB}" type="pres">
      <dgm:prSet presAssocID="{30B53D83-6202-4975-9582-841BCDD726E9}" presName="text2" presStyleLbl="fgAcc2" presStyleIdx="1" presStyleCnt="2" custScaleX="181794">
        <dgm:presLayoutVars>
          <dgm:chPref val="3"/>
        </dgm:presLayoutVars>
      </dgm:prSet>
      <dgm:spPr/>
    </dgm:pt>
    <dgm:pt modelId="{7B013E8D-39ED-4B5E-8435-41FEA840C31E}" type="pres">
      <dgm:prSet presAssocID="{30B53D83-6202-4975-9582-841BCDD726E9}" presName="hierChild3" presStyleCnt="0"/>
      <dgm:spPr/>
    </dgm:pt>
    <dgm:pt modelId="{F1ADABB4-02E7-4937-80EF-B08BC9BCEB91}" type="pres">
      <dgm:prSet presAssocID="{101D9188-EBFB-4E4D-A3D5-D1366671614E}" presName="Name17" presStyleLbl="parChTrans1D3" presStyleIdx="1" presStyleCnt="2"/>
      <dgm:spPr/>
    </dgm:pt>
    <dgm:pt modelId="{6485629D-331A-4795-86DF-FAB365DF8EC4}" type="pres">
      <dgm:prSet presAssocID="{13A9AF0B-1010-4C05-A767-E5EF427E3E8F}" presName="hierRoot3" presStyleCnt="0"/>
      <dgm:spPr/>
    </dgm:pt>
    <dgm:pt modelId="{6E293C9E-8E7B-45BD-AC79-371677A9079C}" type="pres">
      <dgm:prSet presAssocID="{13A9AF0B-1010-4C05-A767-E5EF427E3E8F}" presName="composite3" presStyleCnt="0"/>
      <dgm:spPr/>
    </dgm:pt>
    <dgm:pt modelId="{D5CF18AB-A5A8-40B3-9E33-F4BBF310522C}" type="pres">
      <dgm:prSet presAssocID="{13A9AF0B-1010-4C05-A767-E5EF427E3E8F}" presName="background3" presStyleLbl="node3" presStyleIdx="1" presStyleCnt="2"/>
      <dgm:spPr>
        <a:solidFill>
          <a:schemeClr val="accent6">
            <a:lumMod val="75000"/>
          </a:schemeClr>
        </a:solidFill>
      </dgm:spPr>
    </dgm:pt>
    <dgm:pt modelId="{E300BF64-43EA-4878-9827-0055D9DAED03}" type="pres">
      <dgm:prSet presAssocID="{13A9AF0B-1010-4C05-A767-E5EF427E3E8F}" presName="text3" presStyleLbl="fgAcc3" presStyleIdx="1" presStyleCnt="2" custScaleX="182110" custScaleY="111817" custLinFactNeighborX="-288" custLinFactNeighborY="440">
        <dgm:presLayoutVars>
          <dgm:chPref val="3"/>
        </dgm:presLayoutVars>
      </dgm:prSet>
      <dgm:spPr/>
    </dgm:pt>
    <dgm:pt modelId="{F2954D96-8AD1-4A0F-91FE-13CD538BACF3}" type="pres">
      <dgm:prSet presAssocID="{13A9AF0B-1010-4C05-A767-E5EF427E3E8F}" presName="hierChild4" presStyleCnt="0"/>
      <dgm:spPr/>
    </dgm:pt>
  </dgm:ptLst>
  <dgm:cxnLst>
    <dgm:cxn modelId="{241A6414-710A-4746-BEFF-56672390C613}" type="presOf" srcId="{30B53D83-6202-4975-9582-841BCDD726E9}" destId="{DC4FE4AC-A6D2-49BE-9337-D48B19771EBB}" srcOrd="0" destOrd="0" presId="urn:microsoft.com/office/officeart/2005/8/layout/hierarchy1"/>
    <dgm:cxn modelId="{39A0151F-FDD8-4E19-A7D8-1F1D05A40A5A}" type="presOf" srcId="{13A9AF0B-1010-4C05-A767-E5EF427E3E8F}" destId="{E300BF64-43EA-4878-9827-0055D9DAED03}" srcOrd="0" destOrd="0" presId="urn:microsoft.com/office/officeart/2005/8/layout/hierarchy1"/>
    <dgm:cxn modelId="{0FFC4721-459A-404A-92F5-D9E99F7BEF43}" type="presOf" srcId="{101D9188-EBFB-4E4D-A3D5-D1366671614E}" destId="{F1ADABB4-02E7-4937-80EF-B08BC9BCEB91}" srcOrd="0" destOrd="0" presId="urn:microsoft.com/office/officeart/2005/8/layout/hierarchy1"/>
    <dgm:cxn modelId="{D0F31E3C-A262-4292-BBCD-A081523DA120}" type="presOf" srcId="{F65945F5-1FA3-4D41-9303-133B5234F633}" destId="{B913FDCB-8DF4-4A0E-9982-28D306BCC5A1}" srcOrd="0" destOrd="0" presId="urn:microsoft.com/office/officeart/2005/8/layout/hierarchy1"/>
    <dgm:cxn modelId="{DEAA3075-34A4-40CD-B982-076426A26A66}" srcId="{A59D4B9B-3E5C-4DDB-9406-6FD83DDFACAF}" destId="{BA61CD2D-2713-4958-8F94-992AA4E910E0}" srcOrd="0" destOrd="0" parTransId="{2993A9AD-69FB-4F82-A50C-67241FDCA301}" sibTransId="{8C7DFF2E-DEB7-477B-95F4-356BC2529D27}"/>
    <dgm:cxn modelId="{23433C59-EE86-4CDF-B642-1A913AF513A5}" srcId="{D5D3A97A-4B8D-4309-86BF-CA647A35DCEA}" destId="{30B53D83-6202-4975-9582-841BCDD726E9}" srcOrd="1" destOrd="0" parTransId="{8D977260-18ED-4E44-804E-77B122976D05}" sibTransId="{22BCD54D-CEAA-45EC-A7B7-DD5873566BCA}"/>
    <dgm:cxn modelId="{191E887B-05CE-4302-A00A-6AC1395821F1}" type="presOf" srcId="{BA61CD2D-2713-4958-8F94-992AA4E910E0}" destId="{C418EF55-C56B-477E-84AF-91560327559E}" srcOrd="0" destOrd="0" presId="urn:microsoft.com/office/officeart/2005/8/layout/hierarchy1"/>
    <dgm:cxn modelId="{247E869C-DA99-49FF-A48B-8BA20CF68245}" type="presOf" srcId="{A59D4B9B-3E5C-4DDB-9406-6FD83DDFACAF}" destId="{AF527226-F052-488B-9949-031D137364E8}" srcOrd="0" destOrd="0" presId="urn:microsoft.com/office/officeart/2005/8/layout/hierarchy1"/>
    <dgm:cxn modelId="{2EF341AB-FFAD-4DAF-9147-D526E263EBEA}" srcId="{30B53D83-6202-4975-9582-841BCDD726E9}" destId="{13A9AF0B-1010-4C05-A767-E5EF427E3E8F}" srcOrd="0" destOrd="0" parTransId="{101D9188-EBFB-4E4D-A3D5-D1366671614E}" sibTransId="{94F77460-E268-42F5-A36C-E895094D41AF}"/>
    <dgm:cxn modelId="{6C2EF2BE-2289-487F-9359-6EAFB837BBC7}" srcId="{7B4FCDD7-1744-488D-A3C0-31EE027C542A}" destId="{D5D3A97A-4B8D-4309-86BF-CA647A35DCEA}" srcOrd="0" destOrd="0" parTransId="{62E3F897-8878-4508-A905-C1FF6B00DE85}" sibTransId="{599492A9-46F3-4384-9CEB-FAB40B2A9B17}"/>
    <dgm:cxn modelId="{E77BA9C2-5D9A-4482-B116-BC7658FDACDF}" type="presOf" srcId="{8D977260-18ED-4E44-804E-77B122976D05}" destId="{A2BE8C76-71EF-4E0C-94C4-DDDF6A8AB876}" srcOrd="0" destOrd="0" presId="urn:microsoft.com/office/officeart/2005/8/layout/hierarchy1"/>
    <dgm:cxn modelId="{EF5AA8C4-6475-4ACC-9490-0360107B5E9A}" srcId="{D5D3A97A-4B8D-4309-86BF-CA647A35DCEA}" destId="{A59D4B9B-3E5C-4DDB-9406-6FD83DDFACAF}" srcOrd="0" destOrd="0" parTransId="{F65945F5-1FA3-4D41-9303-133B5234F633}" sibTransId="{573EA529-5A1D-4146-B9B5-28DF14111C60}"/>
    <dgm:cxn modelId="{285C56DF-1DDD-40DD-BCA8-EFB45ACDB02B}" type="presOf" srcId="{D5D3A97A-4B8D-4309-86BF-CA647A35DCEA}" destId="{1D5CC7F0-26FC-4BA2-8563-12B27C2EDBE2}" srcOrd="0" destOrd="0" presId="urn:microsoft.com/office/officeart/2005/8/layout/hierarchy1"/>
    <dgm:cxn modelId="{59FFDBE2-00BD-4480-A9C5-A6B2A0F5B643}" type="presOf" srcId="{2993A9AD-69FB-4F82-A50C-67241FDCA301}" destId="{1F77ED28-D79E-4A80-A70E-C87F37154BC5}" srcOrd="0" destOrd="0" presId="urn:microsoft.com/office/officeart/2005/8/layout/hierarchy1"/>
    <dgm:cxn modelId="{37A8CCF6-EBB0-4172-B38C-DEB8F69F73B8}" type="presOf" srcId="{7B4FCDD7-1744-488D-A3C0-31EE027C542A}" destId="{7F142843-9515-49D0-9464-19BF4F5F1C62}" srcOrd="0" destOrd="0" presId="urn:microsoft.com/office/officeart/2005/8/layout/hierarchy1"/>
    <dgm:cxn modelId="{B019B44D-96D4-43F8-9E4D-FBAC3A59BBBC}" type="presParOf" srcId="{7F142843-9515-49D0-9464-19BF4F5F1C62}" destId="{7EC0505D-F26E-455E-9F6B-8C3B9B4B9EB8}" srcOrd="0" destOrd="0" presId="urn:microsoft.com/office/officeart/2005/8/layout/hierarchy1"/>
    <dgm:cxn modelId="{3ED65E59-0F11-48DB-BCAB-BDEE7F3208F3}" type="presParOf" srcId="{7EC0505D-F26E-455E-9F6B-8C3B9B4B9EB8}" destId="{EED585DF-8467-4907-8595-E321BB0A0ACE}" srcOrd="0" destOrd="0" presId="urn:microsoft.com/office/officeart/2005/8/layout/hierarchy1"/>
    <dgm:cxn modelId="{79D5B5C6-4725-4AFF-8444-65348504D027}" type="presParOf" srcId="{EED585DF-8467-4907-8595-E321BB0A0ACE}" destId="{36D90B18-1C34-49F6-8326-5C50AB4F8D95}" srcOrd="0" destOrd="0" presId="urn:microsoft.com/office/officeart/2005/8/layout/hierarchy1"/>
    <dgm:cxn modelId="{AC42A770-455C-4F1F-AE8F-6503383B5C8F}" type="presParOf" srcId="{EED585DF-8467-4907-8595-E321BB0A0ACE}" destId="{1D5CC7F0-26FC-4BA2-8563-12B27C2EDBE2}" srcOrd="1" destOrd="0" presId="urn:microsoft.com/office/officeart/2005/8/layout/hierarchy1"/>
    <dgm:cxn modelId="{27A4E4D9-9DD6-4236-8065-B22484D24D70}" type="presParOf" srcId="{7EC0505D-F26E-455E-9F6B-8C3B9B4B9EB8}" destId="{7C6592E4-5CEA-402A-B411-CCA48B71E72D}" srcOrd="1" destOrd="0" presId="urn:microsoft.com/office/officeart/2005/8/layout/hierarchy1"/>
    <dgm:cxn modelId="{5752B3B5-4B61-4035-8AAF-65292BA4E476}" type="presParOf" srcId="{7C6592E4-5CEA-402A-B411-CCA48B71E72D}" destId="{B913FDCB-8DF4-4A0E-9982-28D306BCC5A1}" srcOrd="0" destOrd="0" presId="urn:microsoft.com/office/officeart/2005/8/layout/hierarchy1"/>
    <dgm:cxn modelId="{6829CF5B-29E3-46B1-9220-ABF16F0B049B}" type="presParOf" srcId="{7C6592E4-5CEA-402A-B411-CCA48B71E72D}" destId="{DC5940A5-6794-4BFC-86C4-823B154E3619}" srcOrd="1" destOrd="0" presId="urn:microsoft.com/office/officeart/2005/8/layout/hierarchy1"/>
    <dgm:cxn modelId="{262B3700-D7BD-46F9-80D8-F1B67036860F}" type="presParOf" srcId="{DC5940A5-6794-4BFC-86C4-823B154E3619}" destId="{DBC4497B-75DE-475E-9AFF-A9F413DE6C49}" srcOrd="0" destOrd="0" presId="urn:microsoft.com/office/officeart/2005/8/layout/hierarchy1"/>
    <dgm:cxn modelId="{03F37062-DFF1-4379-9BDE-9A6031D4636E}" type="presParOf" srcId="{DBC4497B-75DE-475E-9AFF-A9F413DE6C49}" destId="{67DEAAC0-7268-479C-976F-BD0F303FAF07}" srcOrd="0" destOrd="0" presId="urn:microsoft.com/office/officeart/2005/8/layout/hierarchy1"/>
    <dgm:cxn modelId="{C8A2D7D9-3B08-476D-A437-97BE8592DFF3}" type="presParOf" srcId="{DBC4497B-75DE-475E-9AFF-A9F413DE6C49}" destId="{AF527226-F052-488B-9949-031D137364E8}" srcOrd="1" destOrd="0" presId="urn:microsoft.com/office/officeart/2005/8/layout/hierarchy1"/>
    <dgm:cxn modelId="{D23E6BEE-3B17-4AD0-8DED-6ECF8B793123}" type="presParOf" srcId="{DC5940A5-6794-4BFC-86C4-823B154E3619}" destId="{DA3A540D-58A0-4E7E-BDCA-13C287D49E10}" srcOrd="1" destOrd="0" presId="urn:microsoft.com/office/officeart/2005/8/layout/hierarchy1"/>
    <dgm:cxn modelId="{5ED38D9C-7028-436D-A86E-D9CA3D1A34D3}" type="presParOf" srcId="{DA3A540D-58A0-4E7E-BDCA-13C287D49E10}" destId="{1F77ED28-D79E-4A80-A70E-C87F37154BC5}" srcOrd="0" destOrd="0" presId="urn:microsoft.com/office/officeart/2005/8/layout/hierarchy1"/>
    <dgm:cxn modelId="{10765B43-034C-4EE6-8E5D-845C7F93784C}" type="presParOf" srcId="{DA3A540D-58A0-4E7E-BDCA-13C287D49E10}" destId="{3BE96951-789E-492C-AD1E-EA905D001D24}" srcOrd="1" destOrd="0" presId="urn:microsoft.com/office/officeart/2005/8/layout/hierarchy1"/>
    <dgm:cxn modelId="{9C4F777C-DBD9-4451-A35C-5C09F19FCB26}" type="presParOf" srcId="{3BE96951-789E-492C-AD1E-EA905D001D24}" destId="{D5E078F1-727B-450A-A4BF-7C6EE7F262B8}" srcOrd="0" destOrd="0" presId="urn:microsoft.com/office/officeart/2005/8/layout/hierarchy1"/>
    <dgm:cxn modelId="{519BB15F-4E17-46E6-9498-9D45DE997AEA}" type="presParOf" srcId="{D5E078F1-727B-450A-A4BF-7C6EE7F262B8}" destId="{732802F7-D50C-4FEA-A99E-07EB06819678}" srcOrd="0" destOrd="0" presId="urn:microsoft.com/office/officeart/2005/8/layout/hierarchy1"/>
    <dgm:cxn modelId="{E9E95897-62E9-442F-B3F9-AB2D518EC04A}" type="presParOf" srcId="{D5E078F1-727B-450A-A4BF-7C6EE7F262B8}" destId="{C418EF55-C56B-477E-84AF-91560327559E}" srcOrd="1" destOrd="0" presId="urn:microsoft.com/office/officeart/2005/8/layout/hierarchy1"/>
    <dgm:cxn modelId="{CD578C32-8A51-4C26-BA57-84AAFCACB141}" type="presParOf" srcId="{3BE96951-789E-492C-AD1E-EA905D001D24}" destId="{3148EC01-74CC-49FB-B1FE-F3A8DAE53CEA}" srcOrd="1" destOrd="0" presId="urn:microsoft.com/office/officeart/2005/8/layout/hierarchy1"/>
    <dgm:cxn modelId="{AB1BDA5B-4E5C-4A04-94FF-519546B86587}" type="presParOf" srcId="{7C6592E4-5CEA-402A-B411-CCA48B71E72D}" destId="{A2BE8C76-71EF-4E0C-94C4-DDDF6A8AB876}" srcOrd="2" destOrd="0" presId="urn:microsoft.com/office/officeart/2005/8/layout/hierarchy1"/>
    <dgm:cxn modelId="{A019EC64-A12D-490C-BEB3-8FAC0C646CD5}" type="presParOf" srcId="{7C6592E4-5CEA-402A-B411-CCA48B71E72D}" destId="{E96C9C28-6B09-4908-B86E-6046263A341E}" srcOrd="3" destOrd="0" presId="urn:microsoft.com/office/officeart/2005/8/layout/hierarchy1"/>
    <dgm:cxn modelId="{F33EBCA6-027A-45AE-8956-92DD63AD6DC9}" type="presParOf" srcId="{E96C9C28-6B09-4908-B86E-6046263A341E}" destId="{253126AA-B4D7-4795-BC51-6DA609A0B29F}" srcOrd="0" destOrd="0" presId="urn:microsoft.com/office/officeart/2005/8/layout/hierarchy1"/>
    <dgm:cxn modelId="{B0612B61-3B2E-4D1B-9F95-F5F0C72DE1B1}" type="presParOf" srcId="{253126AA-B4D7-4795-BC51-6DA609A0B29F}" destId="{C0B1E347-D294-444A-B23D-50052021FC0D}" srcOrd="0" destOrd="0" presId="urn:microsoft.com/office/officeart/2005/8/layout/hierarchy1"/>
    <dgm:cxn modelId="{D0986C96-4E15-49EB-96A8-AC26247122F3}" type="presParOf" srcId="{253126AA-B4D7-4795-BC51-6DA609A0B29F}" destId="{DC4FE4AC-A6D2-49BE-9337-D48B19771EBB}" srcOrd="1" destOrd="0" presId="urn:microsoft.com/office/officeart/2005/8/layout/hierarchy1"/>
    <dgm:cxn modelId="{4361DEF4-52EF-4C3C-97CB-133A71DF09FA}" type="presParOf" srcId="{E96C9C28-6B09-4908-B86E-6046263A341E}" destId="{7B013E8D-39ED-4B5E-8435-41FEA840C31E}" srcOrd="1" destOrd="0" presId="urn:microsoft.com/office/officeart/2005/8/layout/hierarchy1"/>
    <dgm:cxn modelId="{71C0B701-89F0-4BE7-8081-72391D275D24}" type="presParOf" srcId="{7B013E8D-39ED-4B5E-8435-41FEA840C31E}" destId="{F1ADABB4-02E7-4937-80EF-B08BC9BCEB91}" srcOrd="0" destOrd="0" presId="urn:microsoft.com/office/officeart/2005/8/layout/hierarchy1"/>
    <dgm:cxn modelId="{298EA7EE-C3F6-4D7A-834B-3F39E43F6279}" type="presParOf" srcId="{7B013E8D-39ED-4B5E-8435-41FEA840C31E}" destId="{6485629D-331A-4795-86DF-FAB365DF8EC4}" srcOrd="1" destOrd="0" presId="urn:microsoft.com/office/officeart/2005/8/layout/hierarchy1"/>
    <dgm:cxn modelId="{E41F94D9-1E67-4E8E-8CB8-0ECB09EB4229}" type="presParOf" srcId="{6485629D-331A-4795-86DF-FAB365DF8EC4}" destId="{6E293C9E-8E7B-45BD-AC79-371677A9079C}" srcOrd="0" destOrd="0" presId="urn:microsoft.com/office/officeart/2005/8/layout/hierarchy1"/>
    <dgm:cxn modelId="{9D9043F2-EDF9-473E-B1D6-55827D67AFC8}" type="presParOf" srcId="{6E293C9E-8E7B-45BD-AC79-371677A9079C}" destId="{D5CF18AB-A5A8-40B3-9E33-F4BBF310522C}" srcOrd="0" destOrd="0" presId="urn:microsoft.com/office/officeart/2005/8/layout/hierarchy1"/>
    <dgm:cxn modelId="{9F5630BE-9B68-4111-ADE0-8FDF9BE10F83}" type="presParOf" srcId="{6E293C9E-8E7B-45BD-AC79-371677A9079C}" destId="{E300BF64-43EA-4878-9827-0055D9DAED03}" srcOrd="1" destOrd="0" presId="urn:microsoft.com/office/officeart/2005/8/layout/hierarchy1"/>
    <dgm:cxn modelId="{BDEF9399-B822-4D2A-B1CA-7A6453F66F88}" type="presParOf" srcId="{6485629D-331A-4795-86DF-FAB365DF8EC4}" destId="{F2954D96-8AD1-4A0F-91FE-13CD538BACF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B4FCDD7-1744-488D-A3C0-31EE027C542A}" type="doc">
      <dgm:prSet loTypeId="urn:microsoft.com/office/officeart/2005/8/layout/hierarchy1" loCatId="hierarchy" qsTypeId="urn:microsoft.com/office/officeart/2005/8/quickstyle/3d4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5D3A97A-4B8D-4309-86BF-CA647A35DCEA}">
      <dgm:prSet phldrT="[Text]" custT="1"/>
      <dgm:spPr/>
      <dgm:t>
        <a:bodyPr/>
        <a:lstStyle/>
        <a:p>
          <a:r>
            <a:rPr lang="en-US" sz="2000" i="1">
              <a:latin typeface="+mj-lt"/>
            </a:rPr>
            <a:t>Journal of cellular biochemistry</a:t>
          </a:r>
          <a:endParaRPr lang="en-US" sz="2000" i="1" dirty="0">
            <a:latin typeface="+mj-lt"/>
          </a:endParaRPr>
        </a:p>
      </dgm:t>
    </dgm:pt>
    <dgm:pt modelId="{62E3F897-8878-4508-A905-C1FF6B00DE85}" type="parTrans" cxnId="{6C2EF2BE-2289-487F-9359-6EAFB837BBC7}">
      <dgm:prSet/>
      <dgm:spPr/>
      <dgm:t>
        <a:bodyPr/>
        <a:lstStyle/>
        <a:p>
          <a:endParaRPr lang="en-US" sz="2000">
            <a:latin typeface="+mj-lt"/>
          </a:endParaRPr>
        </a:p>
      </dgm:t>
    </dgm:pt>
    <dgm:pt modelId="{599492A9-46F3-4384-9CEB-FAB40B2A9B17}" type="sibTrans" cxnId="{6C2EF2BE-2289-487F-9359-6EAFB837BBC7}">
      <dgm:prSet/>
      <dgm:spPr/>
      <dgm:t>
        <a:bodyPr/>
        <a:lstStyle/>
        <a:p>
          <a:endParaRPr lang="en-US" sz="2000">
            <a:latin typeface="+mj-lt"/>
          </a:endParaRPr>
        </a:p>
      </dgm:t>
    </dgm:pt>
    <dgm:pt modelId="{A59D4B9B-3E5C-4DDB-9406-6FD83DDFACAF}">
      <dgm:prSet phldrT="[Text]" custT="1"/>
      <dgm:spPr/>
      <dgm:t>
        <a:bodyPr/>
        <a:lstStyle/>
        <a:p>
          <a:r>
            <a:rPr lang="en-US" sz="2000">
              <a:latin typeface="+mj-lt"/>
            </a:rPr>
            <a:t>Science Library</a:t>
          </a:r>
          <a:br>
            <a:rPr lang="en-US" sz="2000">
              <a:latin typeface="+mj-lt"/>
            </a:rPr>
          </a:br>
          <a:r>
            <a:rPr lang="en-US" sz="2000">
              <a:latin typeface="+mj-lt"/>
            </a:rPr>
            <a:t>Periodicals</a:t>
          </a:r>
          <a:endParaRPr lang="en-US" sz="2000" dirty="0">
            <a:latin typeface="+mj-lt"/>
          </a:endParaRPr>
        </a:p>
      </dgm:t>
    </dgm:pt>
    <dgm:pt modelId="{F65945F5-1FA3-4D41-9303-133B5234F633}" type="parTrans" cxnId="{EF5AA8C4-6475-4ACC-9490-0360107B5E9A}">
      <dgm:prSet/>
      <dgm:spPr/>
      <dgm:t>
        <a:bodyPr/>
        <a:lstStyle/>
        <a:p>
          <a:endParaRPr lang="en-US" sz="2000">
            <a:latin typeface="+mj-lt"/>
          </a:endParaRPr>
        </a:p>
      </dgm:t>
    </dgm:pt>
    <dgm:pt modelId="{573EA529-5A1D-4146-B9B5-28DF14111C60}" type="sibTrans" cxnId="{EF5AA8C4-6475-4ACC-9490-0360107B5E9A}">
      <dgm:prSet/>
      <dgm:spPr/>
      <dgm:t>
        <a:bodyPr/>
        <a:lstStyle/>
        <a:p>
          <a:endParaRPr lang="en-US" sz="2000">
            <a:latin typeface="+mj-lt"/>
          </a:endParaRPr>
        </a:p>
      </dgm:t>
    </dgm:pt>
    <dgm:pt modelId="{BA61CD2D-2713-4958-8F94-992AA4E910E0}">
      <dgm:prSet phldrT="[Text]" custT="1"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en-US" sz="2000">
              <a:latin typeface="+mj-lt"/>
            </a:rPr>
            <a:t>Item</a:t>
          </a:r>
          <a:br>
            <a:rPr lang="en-US" sz="2000">
              <a:latin typeface="+mj-lt"/>
            </a:rPr>
          </a:br>
          <a:r>
            <a:rPr lang="en-US" sz="2000">
              <a:latin typeface="+mj-lt"/>
            </a:rPr>
            <a:t>Issue 1</a:t>
          </a:r>
          <a:endParaRPr lang="en-US" sz="2000" dirty="0">
            <a:latin typeface="+mj-lt"/>
          </a:endParaRPr>
        </a:p>
      </dgm:t>
    </dgm:pt>
    <dgm:pt modelId="{2993A9AD-69FB-4F82-A50C-67241FDCA301}" type="parTrans" cxnId="{DEAA3075-34A4-40CD-B982-076426A26A66}">
      <dgm:prSet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en-US" sz="2000">
            <a:latin typeface="+mj-lt"/>
          </a:endParaRPr>
        </a:p>
      </dgm:t>
    </dgm:pt>
    <dgm:pt modelId="{8C7DFF2E-DEB7-477B-95F4-356BC2529D27}" type="sibTrans" cxnId="{DEAA3075-34A4-40CD-B982-076426A26A66}">
      <dgm:prSet/>
      <dgm:spPr/>
      <dgm:t>
        <a:bodyPr/>
        <a:lstStyle/>
        <a:p>
          <a:endParaRPr lang="en-US" sz="2000">
            <a:latin typeface="+mj-lt"/>
          </a:endParaRPr>
        </a:p>
      </dgm:t>
    </dgm:pt>
    <dgm:pt modelId="{BC333F34-72A1-4BFF-B13C-3D900609DF4A}">
      <dgm:prSet phldrT="[Text]" custT="1"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en-US" sz="2000">
              <a:latin typeface="+mj-lt"/>
            </a:rPr>
            <a:t>Item</a:t>
          </a:r>
          <a:br>
            <a:rPr lang="en-US" sz="2000">
              <a:latin typeface="+mj-lt"/>
            </a:rPr>
          </a:br>
          <a:r>
            <a:rPr lang="en-US" sz="2000">
              <a:latin typeface="+mj-lt"/>
            </a:rPr>
            <a:t>Issue 2</a:t>
          </a:r>
          <a:endParaRPr lang="en-US" sz="2000" dirty="0">
            <a:latin typeface="+mj-lt"/>
          </a:endParaRPr>
        </a:p>
      </dgm:t>
    </dgm:pt>
    <dgm:pt modelId="{0B9ABC46-81A1-4D98-AEB1-31764395CCC7}" type="sibTrans" cxnId="{07004A37-AF93-4700-B5A0-40B2761797B0}">
      <dgm:prSet/>
      <dgm:spPr/>
      <dgm:t>
        <a:bodyPr/>
        <a:lstStyle/>
        <a:p>
          <a:endParaRPr lang="en-US" sz="2000">
            <a:latin typeface="+mj-lt"/>
          </a:endParaRPr>
        </a:p>
      </dgm:t>
    </dgm:pt>
    <dgm:pt modelId="{A7C1AC25-E38F-4D87-AEB0-3B7A82864823}" type="parTrans" cxnId="{07004A37-AF93-4700-B5A0-40B2761797B0}">
      <dgm:prSet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en-US" sz="2000">
            <a:latin typeface="+mj-lt"/>
          </a:endParaRPr>
        </a:p>
      </dgm:t>
    </dgm:pt>
    <dgm:pt modelId="{3B4287D5-1B40-45DE-A2BE-293ABF89FB92}">
      <dgm:prSet custT="1"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en-US" sz="2000">
              <a:latin typeface="+mj-lt"/>
              <a:ea typeface="Verdana" panose="020B0604030504040204" pitchFamily="34" charset="0"/>
              <a:cs typeface="Verdana" panose="020B0604030504040204" pitchFamily="34" charset="0"/>
            </a:rPr>
            <a:t>Item</a:t>
          </a:r>
        </a:p>
        <a:p>
          <a:r>
            <a:rPr lang="en-US" sz="2000">
              <a:latin typeface="+mj-lt"/>
              <a:ea typeface="Verdana" panose="020B0604030504040204" pitchFamily="34" charset="0"/>
              <a:cs typeface="Verdana" panose="020B0604030504040204" pitchFamily="34" charset="0"/>
            </a:rPr>
            <a:t>Issue 3…</a:t>
          </a:r>
          <a:endParaRPr lang="en-US" sz="2000" dirty="0">
            <a:latin typeface="+mj-lt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2796C80C-FAF9-478B-A06F-253AB9F06186}" type="parTrans" cxnId="{F25ABC3F-73ED-4E89-B6B0-DFEB3643B38B}">
      <dgm:prSet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en-US" sz="2000">
            <a:latin typeface="+mj-lt"/>
          </a:endParaRPr>
        </a:p>
      </dgm:t>
    </dgm:pt>
    <dgm:pt modelId="{97EC082A-72FD-40DF-AFAA-57D5F4ED99F6}" type="sibTrans" cxnId="{F25ABC3F-73ED-4E89-B6B0-DFEB3643B38B}">
      <dgm:prSet/>
      <dgm:spPr/>
      <dgm:t>
        <a:bodyPr/>
        <a:lstStyle/>
        <a:p>
          <a:endParaRPr lang="en-US" sz="2000">
            <a:latin typeface="+mj-lt"/>
          </a:endParaRPr>
        </a:p>
      </dgm:t>
    </dgm:pt>
    <dgm:pt modelId="{7F142843-9515-49D0-9464-19BF4F5F1C62}" type="pres">
      <dgm:prSet presAssocID="{7B4FCDD7-1744-488D-A3C0-31EE027C542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EC0505D-F26E-455E-9F6B-8C3B9B4B9EB8}" type="pres">
      <dgm:prSet presAssocID="{D5D3A97A-4B8D-4309-86BF-CA647A35DCEA}" presName="hierRoot1" presStyleCnt="0"/>
      <dgm:spPr/>
    </dgm:pt>
    <dgm:pt modelId="{EED585DF-8467-4907-8595-E321BB0A0ACE}" type="pres">
      <dgm:prSet presAssocID="{D5D3A97A-4B8D-4309-86BF-CA647A35DCEA}" presName="composite" presStyleCnt="0"/>
      <dgm:spPr/>
    </dgm:pt>
    <dgm:pt modelId="{36D90B18-1C34-49F6-8326-5C50AB4F8D95}" type="pres">
      <dgm:prSet presAssocID="{D5D3A97A-4B8D-4309-86BF-CA647A35DCEA}" presName="background" presStyleLbl="node0" presStyleIdx="0" presStyleCnt="1"/>
      <dgm:spPr/>
    </dgm:pt>
    <dgm:pt modelId="{1D5CC7F0-26FC-4BA2-8563-12B27C2EDBE2}" type="pres">
      <dgm:prSet presAssocID="{D5D3A97A-4B8D-4309-86BF-CA647A35DCEA}" presName="text" presStyleLbl="fgAcc0" presStyleIdx="0" presStyleCnt="1" custScaleX="255573" custScaleY="91750">
        <dgm:presLayoutVars>
          <dgm:chPref val="3"/>
        </dgm:presLayoutVars>
      </dgm:prSet>
      <dgm:spPr/>
    </dgm:pt>
    <dgm:pt modelId="{7C6592E4-5CEA-402A-B411-CCA48B71E72D}" type="pres">
      <dgm:prSet presAssocID="{D5D3A97A-4B8D-4309-86BF-CA647A35DCEA}" presName="hierChild2" presStyleCnt="0"/>
      <dgm:spPr/>
    </dgm:pt>
    <dgm:pt modelId="{B913FDCB-8DF4-4A0E-9982-28D306BCC5A1}" type="pres">
      <dgm:prSet presAssocID="{F65945F5-1FA3-4D41-9303-133B5234F633}" presName="Name10" presStyleLbl="parChTrans1D2" presStyleIdx="0" presStyleCnt="1"/>
      <dgm:spPr/>
    </dgm:pt>
    <dgm:pt modelId="{DC5940A5-6794-4BFC-86C4-823B154E3619}" type="pres">
      <dgm:prSet presAssocID="{A59D4B9B-3E5C-4DDB-9406-6FD83DDFACAF}" presName="hierRoot2" presStyleCnt="0"/>
      <dgm:spPr/>
    </dgm:pt>
    <dgm:pt modelId="{DBC4497B-75DE-475E-9AFF-A9F413DE6C49}" type="pres">
      <dgm:prSet presAssocID="{A59D4B9B-3E5C-4DDB-9406-6FD83DDFACAF}" presName="composite2" presStyleCnt="0"/>
      <dgm:spPr/>
    </dgm:pt>
    <dgm:pt modelId="{67DEAAC0-7268-479C-976F-BD0F303FAF07}" type="pres">
      <dgm:prSet presAssocID="{A59D4B9B-3E5C-4DDB-9406-6FD83DDFACAF}" presName="background2" presStyleLbl="node2" presStyleIdx="0" presStyleCnt="1"/>
      <dgm:spPr/>
    </dgm:pt>
    <dgm:pt modelId="{AF527226-F052-488B-9949-031D137364E8}" type="pres">
      <dgm:prSet presAssocID="{A59D4B9B-3E5C-4DDB-9406-6FD83DDFACAF}" presName="text2" presStyleLbl="fgAcc2" presStyleIdx="0" presStyleCnt="1" custScaleX="165123" custScaleY="82541">
        <dgm:presLayoutVars>
          <dgm:chPref val="3"/>
        </dgm:presLayoutVars>
      </dgm:prSet>
      <dgm:spPr/>
    </dgm:pt>
    <dgm:pt modelId="{DA3A540D-58A0-4E7E-BDCA-13C287D49E10}" type="pres">
      <dgm:prSet presAssocID="{A59D4B9B-3E5C-4DDB-9406-6FD83DDFACAF}" presName="hierChild3" presStyleCnt="0"/>
      <dgm:spPr/>
    </dgm:pt>
    <dgm:pt modelId="{1F77ED28-D79E-4A80-A70E-C87F37154BC5}" type="pres">
      <dgm:prSet presAssocID="{2993A9AD-69FB-4F82-A50C-67241FDCA301}" presName="Name17" presStyleLbl="parChTrans1D3" presStyleIdx="0" presStyleCnt="3"/>
      <dgm:spPr/>
    </dgm:pt>
    <dgm:pt modelId="{3BE96951-789E-492C-AD1E-EA905D001D24}" type="pres">
      <dgm:prSet presAssocID="{BA61CD2D-2713-4958-8F94-992AA4E910E0}" presName="hierRoot3" presStyleCnt="0"/>
      <dgm:spPr/>
    </dgm:pt>
    <dgm:pt modelId="{D5E078F1-727B-450A-A4BF-7C6EE7F262B8}" type="pres">
      <dgm:prSet presAssocID="{BA61CD2D-2713-4958-8F94-992AA4E910E0}" presName="composite3" presStyleCnt="0"/>
      <dgm:spPr/>
    </dgm:pt>
    <dgm:pt modelId="{732802F7-D50C-4FEA-A99E-07EB06819678}" type="pres">
      <dgm:prSet presAssocID="{BA61CD2D-2713-4958-8F94-992AA4E910E0}" presName="background3" presStyleLbl="node3" presStyleIdx="0" presStyleCnt="3"/>
      <dgm:spPr>
        <a:solidFill>
          <a:schemeClr val="accent6">
            <a:lumMod val="75000"/>
          </a:schemeClr>
        </a:solidFill>
      </dgm:spPr>
    </dgm:pt>
    <dgm:pt modelId="{C418EF55-C56B-477E-84AF-91560327559E}" type="pres">
      <dgm:prSet presAssocID="{BA61CD2D-2713-4958-8F94-992AA4E910E0}" presName="text3" presStyleLbl="fgAcc3" presStyleIdx="0" presStyleCnt="3" custScaleY="86192" custLinFactNeighborY="93">
        <dgm:presLayoutVars>
          <dgm:chPref val="3"/>
        </dgm:presLayoutVars>
      </dgm:prSet>
      <dgm:spPr/>
    </dgm:pt>
    <dgm:pt modelId="{3148EC01-74CC-49FB-B1FE-F3A8DAE53CEA}" type="pres">
      <dgm:prSet presAssocID="{BA61CD2D-2713-4958-8F94-992AA4E910E0}" presName="hierChild4" presStyleCnt="0"/>
      <dgm:spPr/>
    </dgm:pt>
    <dgm:pt modelId="{564F0181-0637-4AD7-9FF7-2D4584EA792A}" type="pres">
      <dgm:prSet presAssocID="{A7C1AC25-E38F-4D87-AEB0-3B7A82864823}" presName="Name17" presStyleLbl="parChTrans1D3" presStyleIdx="1" presStyleCnt="3"/>
      <dgm:spPr/>
    </dgm:pt>
    <dgm:pt modelId="{4DA1EF22-D91A-4CF4-85C2-A812346064FC}" type="pres">
      <dgm:prSet presAssocID="{BC333F34-72A1-4BFF-B13C-3D900609DF4A}" presName="hierRoot3" presStyleCnt="0"/>
      <dgm:spPr/>
    </dgm:pt>
    <dgm:pt modelId="{B5C7A355-E34E-4123-8B2F-6F7B0094D64A}" type="pres">
      <dgm:prSet presAssocID="{BC333F34-72A1-4BFF-B13C-3D900609DF4A}" presName="composite3" presStyleCnt="0"/>
      <dgm:spPr/>
    </dgm:pt>
    <dgm:pt modelId="{1DC619E3-74A2-4D27-89C8-CDDDC27A080A}" type="pres">
      <dgm:prSet presAssocID="{BC333F34-72A1-4BFF-B13C-3D900609DF4A}" presName="background3" presStyleLbl="node3" presStyleIdx="1" presStyleCnt="3"/>
      <dgm:spPr>
        <a:solidFill>
          <a:schemeClr val="accent6">
            <a:lumMod val="75000"/>
          </a:schemeClr>
        </a:solidFill>
      </dgm:spPr>
    </dgm:pt>
    <dgm:pt modelId="{613DFED3-1F1E-4A80-8793-B9897E5C17CB}" type="pres">
      <dgm:prSet presAssocID="{BC333F34-72A1-4BFF-B13C-3D900609DF4A}" presName="text3" presStyleLbl="fgAcc3" presStyleIdx="1" presStyleCnt="3" custScaleY="86192" custLinFactNeighborY="93">
        <dgm:presLayoutVars>
          <dgm:chPref val="3"/>
        </dgm:presLayoutVars>
      </dgm:prSet>
      <dgm:spPr/>
    </dgm:pt>
    <dgm:pt modelId="{37C25706-AAA6-4371-91F3-24CEBED23443}" type="pres">
      <dgm:prSet presAssocID="{BC333F34-72A1-4BFF-B13C-3D900609DF4A}" presName="hierChild4" presStyleCnt="0"/>
      <dgm:spPr/>
    </dgm:pt>
    <dgm:pt modelId="{BA7DDDA1-2832-4B84-8D81-E58565F5A4D0}" type="pres">
      <dgm:prSet presAssocID="{2796C80C-FAF9-478B-A06F-253AB9F06186}" presName="Name17" presStyleLbl="parChTrans1D3" presStyleIdx="2" presStyleCnt="3"/>
      <dgm:spPr/>
    </dgm:pt>
    <dgm:pt modelId="{4C6463D2-D5F5-44DF-BCAE-769727EDD6B8}" type="pres">
      <dgm:prSet presAssocID="{3B4287D5-1B40-45DE-A2BE-293ABF89FB92}" presName="hierRoot3" presStyleCnt="0"/>
      <dgm:spPr/>
    </dgm:pt>
    <dgm:pt modelId="{91A4A8AE-F048-4786-8061-C4486922DED0}" type="pres">
      <dgm:prSet presAssocID="{3B4287D5-1B40-45DE-A2BE-293ABF89FB92}" presName="composite3" presStyleCnt="0"/>
      <dgm:spPr/>
    </dgm:pt>
    <dgm:pt modelId="{F45EC3A2-74EF-4E17-880D-E61001C84782}" type="pres">
      <dgm:prSet presAssocID="{3B4287D5-1B40-45DE-A2BE-293ABF89FB92}" presName="background3" presStyleLbl="node3" presStyleIdx="2" presStyleCnt="3"/>
      <dgm:spPr>
        <a:solidFill>
          <a:schemeClr val="accent6">
            <a:lumMod val="75000"/>
          </a:schemeClr>
        </a:solidFill>
      </dgm:spPr>
    </dgm:pt>
    <dgm:pt modelId="{4168C109-7098-44B3-9C8F-5AB24DD0A703}" type="pres">
      <dgm:prSet presAssocID="{3B4287D5-1B40-45DE-A2BE-293ABF89FB92}" presName="text3" presStyleLbl="fgAcc3" presStyleIdx="2" presStyleCnt="3" custScaleY="86192" custLinFactNeighborY="93">
        <dgm:presLayoutVars>
          <dgm:chPref val="3"/>
        </dgm:presLayoutVars>
      </dgm:prSet>
      <dgm:spPr/>
    </dgm:pt>
    <dgm:pt modelId="{ECDBE110-9000-4866-9119-89DAC5D075D4}" type="pres">
      <dgm:prSet presAssocID="{3B4287D5-1B40-45DE-A2BE-293ABF89FB92}" presName="hierChild4" presStyleCnt="0"/>
      <dgm:spPr/>
    </dgm:pt>
  </dgm:ptLst>
  <dgm:cxnLst>
    <dgm:cxn modelId="{37644E26-C916-4F87-9299-8B2A33DDE7D9}" type="presOf" srcId="{2796C80C-FAF9-478B-A06F-253AB9F06186}" destId="{BA7DDDA1-2832-4B84-8D81-E58565F5A4D0}" srcOrd="0" destOrd="0" presId="urn:microsoft.com/office/officeart/2005/8/layout/hierarchy1"/>
    <dgm:cxn modelId="{07004A37-AF93-4700-B5A0-40B2761797B0}" srcId="{A59D4B9B-3E5C-4DDB-9406-6FD83DDFACAF}" destId="{BC333F34-72A1-4BFF-B13C-3D900609DF4A}" srcOrd="1" destOrd="0" parTransId="{A7C1AC25-E38F-4D87-AEB0-3B7A82864823}" sibTransId="{0B9ABC46-81A1-4D98-AEB1-31764395CCC7}"/>
    <dgm:cxn modelId="{F25ABC3F-73ED-4E89-B6B0-DFEB3643B38B}" srcId="{A59D4B9B-3E5C-4DDB-9406-6FD83DDFACAF}" destId="{3B4287D5-1B40-45DE-A2BE-293ABF89FB92}" srcOrd="2" destOrd="0" parTransId="{2796C80C-FAF9-478B-A06F-253AB9F06186}" sibTransId="{97EC082A-72FD-40DF-AFAA-57D5F4ED99F6}"/>
    <dgm:cxn modelId="{469C0849-A5A2-4D43-8609-929EA1A21EF2}" type="presOf" srcId="{BC333F34-72A1-4BFF-B13C-3D900609DF4A}" destId="{613DFED3-1F1E-4A80-8793-B9897E5C17CB}" srcOrd="0" destOrd="0" presId="urn:microsoft.com/office/officeart/2005/8/layout/hierarchy1"/>
    <dgm:cxn modelId="{932F7B4A-FA0E-4EC3-B54B-B7F6143BE021}" type="presOf" srcId="{A59D4B9B-3E5C-4DDB-9406-6FD83DDFACAF}" destId="{AF527226-F052-488B-9949-031D137364E8}" srcOrd="0" destOrd="0" presId="urn:microsoft.com/office/officeart/2005/8/layout/hierarchy1"/>
    <dgm:cxn modelId="{DEAA3075-34A4-40CD-B982-076426A26A66}" srcId="{A59D4B9B-3E5C-4DDB-9406-6FD83DDFACAF}" destId="{BA61CD2D-2713-4958-8F94-992AA4E910E0}" srcOrd="0" destOrd="0" parTransId="{2993A9AD-69FB-4F82-A50C-67241FDCA301}" sibTransId="{8C7DFF2E-DEB7-477B-95F4-356BC2529D27}"/>
    <dgm:cxn modelId="{2B9A7D75-8D44-49AB-8602-4B827D8A4D5B}" type="presOf" srcId="{F65945F5-1FA3-4D41-9303-133B5234F633}" destId="{B913FDCB-8DF4-4A0E-9982-28D306BCC5A1}" srcOrd="0" destOrd="0" presId="urn:microsoft.com/office/officeart/2005/8/layout/hierarchy1"/>
    <dgm:cxn modelId="{80E2CD96-93F0-43A6-9603-FCED08A075A5}" type="presOf" srcId="{3B4287D5-1B40-45DE-A2BE-293ABF89FB92}" destId="{4168C109-7098-44B3-9C8F-5AB24DD0A703}" srcOrd="0" destOrd="0" presId="urn:microsoft.com/office/officeart/2005/8/layout/hierarchy1"/>
    <dgm:cxn modelId="{6C2EF2BE-2289-487F-9359-6EAFB837BBC7}" srcId="{7B4FCDD7-1744-488D-A3C0-31EE027C542A}" destId="{D5D3A97A-4B8D-4309-86BF-CA647A35DCEA}" srcOrd="0" destOrd="0" parTransId="{62E3F897-8878-4508-A905-C1FF6B00DE85}" sibTransId="{599492A9-46F3-4384-9CEB-FAB40B2A9B17}"/>
    <dgm:cxn modelId="{D5D0CCC3-22B6-4621-B3F6-B9B2F4D62803}" type="presOf" srcId="{A7C1AC25-E38F-4D87-AEB0-3B7A82864823}" destId="{564F0181-0637-4AD7-9FF7-2D4584EA792A}" srcOrd="0" destOrd="0" presId="urn:microsoft.com/office/officeart/2005/8/layout/hierarchy1"/>
    <dgm:cxn modelId="{EF5AA8C4-6475-4ACC-9490-0360107B5E9A}" srcId="{D5D3A97A-4B8D-4309-86BF-CA647A35DCEA}" destId="{A59D4B9B-3E5C-4DDB-9406-6FD83DDFACAF}" srcOrd="0" destOrd="0" parTransId="{F65945F5-1FA3-4D41-9303-133B5234F633}" sibTransId="{573EA529-5A1D-4146-B9B5-28DF14111C60}"/>
    <dgm:cxn modelId="{495BE1CD-F342-4252-A730-36DD6F58C04E}" type="presOf" srcId="{BA61CD2D-2713-4958-8F94-992AA4E910E0}" destId="{C418EF55-C56B-477E-84AF-91560327559E}" srcOrd="0" destOrd="0" presId="urn:microsoft.com/office/officeart/2005/8/layout/hierarchy1"/>
    <dgm:cxn modelId="{F7F283D3-456C-4844-9681-3AA967A9C650}" type="presOf" srcId="{7B4FCDD7-1744-488D-A3C0-31EE027C542A}" destId="{7F142843-9515-49D0-9464-19BF4F5F1C62}" srcOrd="0" destOrd="0" presId="urn:microsoft.com/office/officeart/2005/8/layout/hierarchy1"/>
    <dgm:cxn modelId="{18F96CDB-368B-4B1A-BD4B-4BF10CA5694E}" type="presOf" srcId="{2993A9AD-69FB-4F82-A50C-67241FDCA301}" destId="{1F77ED28-D79E-4A80-A70E-C87F37154BC5}" srcOrd="0" destOrd="0" presId="urn:microsoft.com/office/officeart/2005/8/layout/hierarchy1"/>
    <dgm:cxn modelId="{75BEC2E9-06EA-427B-9F90-15134A9C6F83}" type="presOf" srcId="{D5D3A97A-4B8D-4309-86BF-CA647A35DCEA}" destId="{1D5CC7F0-26FC-4BA2-8563-12B27C2EDBE2}" srcOrd="0" destOrd="0" presId="urn:microsoft.com/office/officeart/2005/8/layout/hierarchy1"/>
    <dgm:cxn modelId="{072E2E55-6621-43A9-8A33-BEB14A46444B}" type="presParOf" srcId="{7F142843-9515-49D0-9464-19BF4F5F1C62}" destId="{7EC0505D-F26E-455E-9F6B-8C3B9B4B9EB8}" srcOrd="0" destOrd="0" presId="urn:microsoft.com/office/officeart/2005/8/layout/hierarchy1"/>
    <dgm:cxn modelId="{546776DF-9C90-40F2-AAD3-5F631FA03EFE}" type="presParOf" srcId="{7EC0505D-F26E-455E-9F6B-8C3B9B4B9EB8}" destId="{EED585DF-8467-4907-8595-E321BB0A0ACE}" srcOrd="0" destOrd="0" presId="urn:microsoft.com/office/officeart/2005/8/layout/hierarchy1"/>
    <dgm:cxn modelId="{BC8D331A-5628-4983-85DE-390CD22DF73B}" type="presParOf" srcId="{EED585DF-8467-4907-8595-E321BB0A0ACE}" destId="{36D90B18-1C34-49F6-8326-5C50AB4F8D95}" srcOrd="0" destOrd="0" presId="urn:microsoft.com/office/officeart/2005/8/layout/hierarchy1"/>
    <dgm:cxn modelId="{0EDD10D6-1BBB-4521-802B-E0BE699DAA50}" type="presParOf" srcId="{EED585DF-8467-4907-8595-E321BB0A0ACE}" destId="{1D5CC7F0-26FC-4BA2-8563-12B27C2EDBE2}" srcOrd="1" destOrd="0" presId="urn:microsoft.com/office/officeart/2005/8/layout/hierarchy1"/>
    <dgm:cxn modelId="{691EB7DB-337C-4936-9B3A-3E68A39CD705}" type="presParOf" srcId="{7EC0505D-F26E-455E-9F6B-8C3B9B4B9EB8}" destId="{7C6592E4-5CEA-402A-B411-CCA48B71E72D}" srcOrd="1" destOrd="0" presId="urn:microsoft.com/office/officeart/2005/8/layout/hierarchy1"/>
    <dgm:cxn modelId="{7FD61281-D9D4-4206-B64A-00B19473351D}" type="presParOf" srcId="{7C6592E4-5CEA-402A-B411-CCA48B71E72D}" destId="{B913FDCB-8DF4-4A0E-9982-28D306BCC5A1}" srcOrd="0" destOrd="0" presId="urn:microsoft.com/office/officeart/2005/8/layout/hierarchy1"/>
    <dgm:cxn modelId="{E76090D8-3BCC-43D9-9904-ACBC0CF6FF9B}" type="presParOf" srcId="{7C6592E4-5CEA-402A-B411-CCA48B71E72D}" destId="{DC5940A5-6794-4BFC-86C4-823B154E3619}" srcOrd="1" destOrd="0" presId="urn:microsoft.com/office/officeart/2005/8/layout/hierarchy1"/>
    <dgm:cxn modelId="{43F358C1-C7B2-4A44-95FD-BDE3C385CD9C}" type="presParOf" srcId="{DC5940A5-6794-4BFC-86C4-823B154E3619}" destId="{DBC4497B-75DE-475E-9AFF-A9F413DE6C49}" srcOrd="0" destOrd="0" presId="urn:microsoft.com/office/officeart/2005/8/layout/hierarchy1"/>
    <dgm:cxn modelId="{765AEC42-FC56-4224-B105-4C678DBF4EAF}" type="presParOf" srcId="{DBC4497B-75DE-475E-9AFF-A9F413DE6C49}" destId="{67DEAAC0-7268-479C-976F-BD0F303FAF07}" srcOrd="0" destOrd="0" presId="urn:microsoft.com/office/officeart/2005/8/layout/hierarchy1"/>
    <dgm:cxn modelId="{846786F1-32F4-4EF1-B040-60B85C410DA6}" type="presParOf" srcId="{DBC4497B-75DE-475E-9AFF-A9F413DE6C49}" destId="{AF527226-F052-488B-9949-031D137364E8}" srcOrd="1" destOrd="0" presId="urn:microsoft.com/office/officeart/2005/8/layout/hierarchy1"/>
    <dgm:cxn modelId="{BD45C75B-2B0B-4AAE-B812-47893B0425BB}" type="presParOf" srcId="{DC5940A5-6794-4BFC-86C4-823B154E3619}" destId="{DA3A540D-58A0-4E7E-BDCA-13C287D49E10}" srcOrd="1" destOrd="0" presId="urn:microsoft.com/office/officeart/2005/8/layout/hierarchy1"/>
    <dgm:cxn modelId="{4A3070A3-4DA2-4396-984E-6FA78D375224}" type="presParOf" srcId="{DA3A540D-58A0-4E7E-BDCA-13C287D49E10}" destId="{1F77ED28-D79E-4A80-A70E-C87F37154BC5}" srcOrd="0" destOrd="0" presId="urn:microsoft.com/office/officeart/2005/8/layout/hierarchy1"/>
    <dgm:cxn modelId="{6286F2DA-55C7-44D5-B7F5-E0AA4A5F2CE9}" type="presParOf" srcId="{DA3A540D-58A0-4E7E-BDCA-13C287D49E10}" destId="{3BE96951-789E-492C-AD1E-EA905D001D24}" srcOrd="1" destOrd="0" presId="urn:microsoft.com/office/officeart/2005/8/layout/hierarchy1"/>
    <dgm:cxn modelId="{C7741114-FEAC-4C50-A24E-39B8B82C52A8}" type="presParOf" srcId="{3BE96951-789E-492C-AD1E-EA905D001D24}" destId="{D5E078F1-727B-450A-A4BF-7C6EE7F262B8}" srcOrd="0" destOrd="0" presId="urn:microsoft.com/office/officeart/2005/8/layout/hierarchy1"/>
    <dgm:cxn modelId="{9F7C50C2-BA36-4A9B-9EE8-E84857E3D28C}" type="presParOf" srcId="{D5E078F1-727B-450A-A4BF-7C6EE7F262B8}" destId="{732802F7-D50C-4FEA-A99E-07EB06819678}" srcOrd="0" destOrd="0" presId="urn:microsoft.com/office/officeart/2005/8/layout/hierarchy1"/>
    <dgm:cxn modelId="{E6CFE5B0-14C1-4597-BE9E-2E0B8192313F}" type="presParOf" srcId="{D5E078F1-727B-450A-A4BF-7C6EE7F262B8}" destId="{C418EF55-C56B-477E-84AF-91560327559E}" srcOrd="1" destOrd="0" presId="urn:microsoft.com/office/officeart/2005/8/layout/hierarchy1"/>
    <dgm:cxn modelId="{C20BE911-4319-4612-8617-FB21B183C266}" type="presParOf" srcId="{3BE96951-789E-492C-AD1E-EA905D001D24}" destId="{3148EC01-74CC-49FB-B1FE-F3A8DAE53CEA}" srcOrd="1" destOrd="0" presId="urn:microsoft.com/office/officeart/2005/8/layout/hierarchy1"/>
    <dgm:cxn modelId="{17E9140C-8A15-44E1-BCA4-5F60B791D6D8}" type="presParOf" srcId="{DA3A540D-58A0-4E7E-BDCA-13C287D49E10}" destId="{564F0181-0637-4AD7-9FF7-2D4584EA792A}" srcOrd="2" destOrd="0" presId="urn:microsoft.com/office/officeart/2005/8/layout/hierarchy1"/>
    <dgm:cxn modelId="{6EBB7F92-5D13-4FA0-829A-EB8DE6441130}" type="presParOf" srcId="{DA3A540D-58A0-4E7E-BDCA-13C287D49E10}" destId="{4DA1EF22-D91A-4CF4-85C2-A812346064FC}" srcOrd="3" destOrd="0" presId="urn:microsoft.com/office/officeart/2005/8/layout/hierarchy1"/>
    <dgm:cxn modelId="{68FE07AD-5572-4FC0-A280-30D5F28D3739}" type="presParOf" srcId="{4DA1EF22-D91A-4CF4-85C2-A812346064FC}" destId="{B5C7A355-E34E-4123-8B2F-6F7B0094D64A}" srcOrd="0" destOrd="0" presId="urn:microsoft.com/office/officeart/2005/8/layout/hierarchy1"/>
    <dgm:cxn modelId="{A7AEEE3C-21CA-43D4-878D-C54C071B8A81}" type="presParOf" srcId="{B5C7A355-E34E-4123-8B2F-6F7B0094D64A}" destId="{1DC619E3-74A2-4D27-89C8-CDDDC27A080A}" srcOrd="0" destOrd="0" presId="urn:microsoft.com/office/officeart/2005/8/layout/hierarchy1"/>
    <dgm:cxn modelId="{FFB4D457-C331-42DE-B54F-D2C8528E195D}" type="presParOf" srcId="{B5C7A355-E34E-4123-8B2F-6F7B0094D64A}" destId="{613DFED3-1F1E-4A80-8793-B9897E5C17CB}" srcOrd="1" destOrd="0" presId="urn:microsoft.com/office/officeart/2005/8/layout/hierarchy1"/>
    <dgm:cxn modelId="{21373F79-1A86-4BCB-8291-20F8E3B5C3A1}" type="presParOf" srcId="{4DA1EF22-D91A-4CF4-85C2-A812346064FC}" destId="{37C25706-AAA6-4371-91F3-24CEBED23443}" srcOrd="1" destOrd="0" presId="urn:microsoft.com/office/officeart/2005/8/layout/hierarchy1"/>
    <dgm:cxn modelId="{E2F0E933-828C-406F-92FC-338F6C48A234}" type="presParOf" srcId="{DA3A540D-58A0-4E7E-BDCA-13C287D49E10}" destId="{BA7DDDA1-2832-4B84-8D81-E58565F5A4D0}" srcOrd="4" destOrd="0" presId="urn:microsoft.com/office/officeart/2005/8/layout/hierarchy1"/>
    <dgm:cxn modelId="{29C0EA8B-FE1D-4ADE-81AA-671529BFA7F4}" type="presParOf" srcId="{DA3A540D-58A0-4E7E-BDCA-13C287D49E10}" destId="{4C6463D2-D5F5-44DF-BCAE-769727EDD6B8}" srcOrd="5" destOrd="0" presId="urn:microsoft.com/office/officeart/2005/8/layout/hierarchy1"/>
    <dgm:cxn modelId="{9AE06F92-A1CC-4D09-8863-12E0F51397AB}" type="presParOf" srcId="{4C6463D2-D5F5-44DF-BCAE-769727EDD6B8}" destId="{91A4A8AE-F048-4786-8061-C4486922DED0}" srcOrd="0" destOrd="0" presId="urn:microsoft.com/office/officeart/2005/8/layout/hierarchy1"/>
    <dgm:cxn modelId="{8FC62B21-4326-422A-9CC1-707F86C38E58}" type="presParOf" srcId="{91A4A8AE-F048-4786-8061-C4486922DED0}" destId="{F45EC3A2-74EF-4E17-880D-E61001C84782}" srcOrd="0" destOrd="0" presId="urn:microsoft.com/office/officeart/2005/8/layout/hierarchy1"/>
    <dgm:cxn modelId="{6BBC3387-69BA-48F3-B328-1C924BC23D72}" type="presParOf" srcId="{91A4A8AE-F048-4786-8061-C4486922DED0}" destId="{4168C109-7098-44B3-9C8F-5AB24DD0A703}" srcOrd="1" destOrd="0" presId="urn:microsoft.com/office/officeart/2005/8/layout/hierarchy1"/>
    <dgm:cxn modelId="{D86037D2-A44D-4F9E-A39E-6D298AC1B15E}" type="presParOf" srcId="{4C6463D2-D5F5-44DF-BCAE-769727EDD6B8}" destId="{ECDBE110-9000-4866-9119-89DAC5D075D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B4FCDD7-1744-488D-A3C0-31EE027C542A}" type="doc">
      <dgm:prSet loTypeId="urn:microsoft.com/office/officeart/2005/8/layout/hierarchy1" loCatId="hierarchy" qsTypeId="urn:microsoft.com/office/officeart/2005/8/quickstyle/3d4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5D3A97A-4B8D-4309-86BF-CA647A35DCEA}">
      <dgm:prSet phldrT="[Text]" custT="1"/>
      <dgm:spPr/>
      <dgm:t>
        <a:bodyPr/>
        <a:lstStyle/>
        <a:p>
          <a:r>
            <a:rPr lang="en-US" sz="2000" i="1">
              <a:latin typeface="+mj-lt"/>
            </a:rPr>
            <a:t>Bulletin of glacier research</a:t>
          </a:r>
          <a:endParaRPr lang="en-US" sz="2000" i="1" dirty="0">
            <a:latin typeface="+mj-lt"/>
          </a:endParaRPr>
        </a:p>
      </dgm:t>
    </dgm:pt>
    <dgm:pt modelId="{62E3F897-8878-4508-A905-C1FF6B00DE85}" type="parTrans" cxnId="{6C2EF2BE-2289-487F-9359-6EAFB837BBC7}">
      <dgm:prSet/>
      <dgm:spPr/>
      <dgm:t>
        <a:bodyPr/>
        <a:lstStyle/>
        <a:p>
          <a:endParaRPr lang="en-US" sz="2000">
            <a:solidFill>
              <a:srgbClr val="313133"/>
            </a:solidFill>
            <a:latin typeface="+mj-lt"/>
          </a:endParaRPr>
        </a:p>
      </dgm:t>
    </dgm:pt>
    <dgm:pt modelId="{599492A9-46F3-4384-9CEB-FAB40B2A9B17}" type="sibTrans" cxnId="{6C2EF2BE-2289-487F-9359-6EAFB837BBC7}">
      <dgm:prSet/>
      <dgm:spPr/>
      <dgm:t>
        <a:bodyPr/>
        <a:lstStyle/>
        <a:p>
          <a:endParaRPr lang="en-US" sz="2000">
            <a:solidFill>
              <a:srgbClr val="313133"/>
            </a:solidFill>
            <a:latin typeface="+mj-lt"/>
          </a:endParaRPr>
        </a:p>
      </dgm:t>
    </dgm:pt>
    <dgm:pt modelId="{A59D4B9B-3E5C-4DDB-9406-6FD83DDFACAF}">
      <dgm:prSet phldrT="[Text]" custT="1"/>
      <dgm:spPr/>
      <dgm:t>
        <a:bodyPr/>
        <a:lstStyle/>
        <a:p>
          <a:r>
            <a:rPr lang="en-US" sz="2000">
              <a:latin typeface="+mj-lt"/>
            </a:rPr>
            <a:t>Single Package Service</a:t>
          </a:r>
        </a:p>
      </dgm:t>
    </dgm:pt>
    <dgm:pt modelId="{F65945F5-1FA3-4D41-9303-133B5234F633}" type="parTrans" cxnId="{EF5AA8C4-6475-4ACC-9490-0360107B5E9A}">
      <dgm:prSet/>
      <dgm:spPr/>
      <dgm:t>
        <a:bodyPr/>
        <a:lstStyle/>
        <a:p>
          <a:endParaRPr lang="en-US" sz="2000">
            <a:solidFill>
              <a:srgbClr val="313133"/>
            </a:solidFill>
            <a:latin typeface="+mj-lt"/>
          </a:endParaRPr>
        </a:p>
      </dgm:t>
    </dgm:pt>
    <dgm:pt modelId="{573EA529-5A1D-4146-B9B5-28DF14111C60}" type="sibTrans" cxnId="{EF5AA8C4-6475-4ACC-9490-0360107B5E9A}">
      <dgm:prSet/>
      <dgm:spPr/>
      <dgm:t>
        <a:bodyPr/>
        <a:lstStyle/>
        <a:p>
          <a:endParaRPr lang="en-US" sz="2000">
            <a:solidFill>
              <a:srgbClr val="313133"/>
            </a:solidFill>
            <a:latin typeface="+mj-lt"/>
          </a:endParaRPr>
        </a:p>
      </dgm:t>
    </dgm:pt>
    <dgm:pt modelId="{BA61CD2D-2713-4958-8F94-992AA4E910E0}">
      <dgm:prSet phldrT="[Text]" custT="1"/>
      <dgm:spPr>
        <a:ln>
          <a:solidFill>
            <a:srgbClr val="F47C30"/>
          </a:solidFill>
        </a:ln>
      </dgm:spPr>
      <dgm:t>
        <a:bodyPr/>
        <a:lstStyle/>
        <a:p>
          <a:r>
            <a:rPr lang="en-US" sz="2000">
              <a:latin typeface="+mj-lt"/>
            </a:rPr>
            <a:t>Service</a:t>
          </a:r>
        </a:p>
      </dgm:t>
    </dgm:pt>
    <dgm:pt modelId="{2993A9AD-69FB-4F82-A50C-67241FDCA301}" type="parTrans" cxnId="{DEAA3075-34A4-40CD-B982-076426A26A66}">
      <dgm:prSet/>
      <dgm:spPr>
        <a:ln>
          <a:solidFill>
            <a:srgbClr val="F47C30"/>
          </a:solidFill>
        </a:ln>
      </dgm:spPr>
      <dgm:t>
        <a:bodyPr/>
        <a:lstStyle/>
        <a:p>
          <a:endParaRPr lang="en-US" sz="2000">
            <a:solidFill>
              <a:srgbClr val="313133"/>
            </a:solidFill>
            <a:latin typeface="+mj-lt"/>
          </a:endParaRPr>
        </a:p>
      </dgm:t>
    </dgm:pt>
    <dgm:pt modelId="{8C7DFF2E-DEB7-477B-95F4-356BC2529D27}" type="sibTrans" cxnId="{DEAA3075-34A4-40CD-B982-076426A26A66}">
      <dgm:prSet/>
      <dgm:spPr/>
      <dgm:t>
        <a:bodyPr/>
        <a:lstStyle/>
        <a:p>
          <a:endParaRPr lang="en-US" sz="2000">
            <a:solidFill>
              <a:srgbClr val="313133"/>
            </a:solidFill>
            <a:latin typeface="+mj-lt"/>
          </a:endParaRPr>
        </a:p>
      </dgm:t>
    </dgm:pt>
    <dgm:pt modelId="{4F124CBC-5D25-48CC-A257-2FE8CAC6EAB4}">
      <dgm:prSet custT="1"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en-US" sz="2000">
              <a:latin typeface="+mj-lt"/>
            </a:rPr>
            <a:t>Portfolio</a:t>
          </a:r>
        </a:p>
        <a:p>
          <a:r>
            <a:rPr lang="en-US" sz="2000">
              <a:latin typeface="+mj-lt"/>
            </a:rPr>
            <a:t>1984 – present</a:t>
          </a:r>
          <a:endParaRPr lang="en-US" sz="2000" dirty="0">
            <a:latin typeface="+mj-lt"/>
          </a:endParaRPr>
        </a:p>
      </dgm:t>
    </dgm:pt>
    <dgm:pt modelId="{E028D2F3-8CE3-4EEA-AED0-F1E004965400}" type="parTrans" cxnId="{5E44FEB5-73C9-4DC5-B3B1-E574546EA5C0}">
      <dgm:prSet/>
      <dgm:spPr>
        <a:solidFill>
          <a:srgbClr val="92D050"/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en-US" sz="2000">
            <a:solidFill>
              <a:srgbClr val="313133"/>
            </a:solidFill>
            <a:latin typeface="+mj-lt"/>
          </a:endParaRPr>
        </a:p>
      </dgm:t>
    </dgm:pt>
    <dgm:pt modelId="{849F5F6F-6AC0-4A56-8EF3-DA170946B231}" type="sibTrans" cxnId="{5E44FEB5-73C9-4DC5-B3B1-E574546EA5C0}">
      <dgm:prSet/>
      <dgm:spPr/>
      <dgm:t>
        <a:bodyPr/>
        <a:lstStyle/>
        <a:p>
          <a:endParaRPr lang="en-US" sz="2000">
            <a:solidFill>
              <a:srgbClr val="313133"/>
            </a:solidFill>
            <a:latin typeface="+mj-lt"/>
          </a:endParaRPr>
        </a:p>
      </dgm:t>
    </dgm:pt>
    <dgm:pt modelId="{7F142843-9515-49D0-9464-19BF4F5F1C62}" type="pres">
      <dgm:prSet presAssocID="{7B4FCDD7-1744-488D-A3C0-31EE027C542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EC0505D-F26E-455E-9F6B-8C3B9B4B9EB8}" type="pres">
      <dgm:prSet presAssocID="{D5D3A97A-4B8D-4309-86BF-CA647A35DCEA}" presName="hierRoot1" presStyleCnt="0"/>
      <dgm:spPr/>
    </dgm:pt>
    <dgm:pt modelId="{EED585DF-8467-4907-8595-E321BB0A0ACE}" type="pres">
      <dgm:prSet presAssocID="{D5D3A97A-4B8D-4309-86BF-CA647A35DCEA}" presName="composite" presStyleCnt="0"/>
      <dgm:spPr/>
    </dgm:pt>
    <dgm:pt modelId="{36D90B18-1C34-49F6-8326-5C50AB4F8D95}" type="pres">
      <dgm:prSet presAssocID="{D5D3A97A-4B8D-4309-86BF-CA647A35DCEA}" presName="background" presStyleLbl="node0" presStyleIdx="0" presStyleCnt="1"/>
      <dgm:spPr/>
    </dgm:pt>
    <dgm:pt modelId="{1D5CC7F0-26FC-4BA2-8563-12B27C2EDBE2}" type="pres">
      <dgm:prSet presAssocID="{D5D3A97A-4B8D-4309-86BF-CA647A35DCEA}" presName="text" presStyleLbl="fgAcc0" presStyleIdx="0" presStyleCnt="1" custScaleX="327522" custScaleY="90909">
        <dgm:presLayoutVars>
          <dgm:chPref val="3"/>
        </dgm:presLayoutVars>
      </dgm:prSet>
      <dgm:spPr/>
    </dgm:pt>
    <dgm:pt modelId="{7C6592E4-5CEA-402A-B411-CCA48B71E72D}" type="pres">
      <dgm:prSet presAssocID="{D5D3A97A-4B8D-4309-86BF-CA647A35DCEA}" presName="hierChild2" presStyleCnt="0"/>
      <dgm:spPr/>
    </dgm:pt>
    <dgm:pt modelId="{B913FDCB-8DF4-4A0E-9982-28D306BCC5A1}" type="pres">
      <dgm:prSet presAssocID="{F65945F5-1FA3-4D41-9303-133B5234F633}" presName="Name10" presStyleLbl="parChTrans1D2" presStyleIdx="0" presStyleCnt="1"/>
      <dgm:spPr/>
    </dgm:pt>
    <dgm:pt modelId="{DC5940A5-6794-4BFC-86C4-823B154E3619}" type="pres">
      <dgm:prSet presAssocID="{A59D4B9B-3E5C-4DDB-9406-6FD83DDFACAF}" presName="hierRoot2" presStyleCnt="0"/>
      <dgm:spPr/>
    </dgm:pt>
    <dgm:pt modelId="{DBC4497B-75DE-475E-9AFF-A9F413DE6C49}" type="pres">
      <dgm:prSet presAssocID="{A59D4B9B-3E5C-4DDB-9406-6FD83DDFACAF}" presName="composite2" presStyleCnt="0"/>
      <dgm:spPr/>
    </dgm:pt>
    <dgm:pt modelId="{67DEAAC0-7268-479C-976F-BD0F303FAF07}" type="pres">
      <dgm:prSet presAssocID="{A59D4B9B-3E5C-4DDB-9406-6FD83DDFACAF}" presName="background2" presStyleLbl="node2" presStyleIdx="0" presStyleCnt="1"/>
      <dgm:spPr/>
    </dgm:pt>
    <dgm:pt modelId="{AF527226-F052-488B-9949-031D137364E8}" type="pres">
      <dgm:prSet presAssocID="{A59D4B9B-3E5C-4DDB-9406-6FD83DDFACAF}" presName="text2" presStyleLbl="fgAcc2" presStyleIdx="0" presStyleCnt="1" custScaleX="265933" custScaleY="90909" custLinFactNeighborY="852">
        <dgm:presLayoutVars>
          <dgm:chPref val="3"/>
        </dgm:presLayoutVars>
      </dgm:prSet>
      <dgm:spPr/>
    </dgm:pt>
    <dgm:pt modelId="{DA3A540D-58A0-4E7E-BDCA-13C287D49E10}" type="pres">
      <dgm:prSet presAssocID="{A59D4B9B-3E5C-4DDB-9406-6FD83DDFACAF}" presName="hierChild3" presStyleCnt="0"/>
      <dgm:spPr/>
    </dgm:pt>
    <dgm:pt modelId="{1F77ED28-D79E-4A80-A70E-C87F37154BC5}" type="pres">
      <dgm:prSet presAssocID="{2993A9AD-69FB-4F82-A50C-67241FDCA301}" presName="Name17" presStyleLbl="parChTrans1D3" presStyleIdx="0" presStyleCnt="1"/>
      <dgm:spPr/>
    </dgm:pt>
    <dgm:pt modelId="{3BE96951-789E-492C-AD1E-EA905D001D24}" type="pres">
      <dgm:prSet presAssocID="{BA61CD2D-2713-4958-8F94-992AA4E910E0}" presName="hierRoot3" presStyleCnt="0"/>
      <dgm:spPr/>
    </dgm:pt>
    <dgm:pt modelId="{D5E078F1-727B-450A-A4BF-7C6EE7F262B8}" type="pres">
      <dgm:prSet presAssocID="{BA61CD2D-2713-4958-8F94-992AA4E910E0}" presName="composite3" presStyleCnt="0"/>
      <dgm:spPr/>
    </dgm:pt>
    <dgm:pt modelId="{732802F7-D50C-4FEA-A99E-07EB06819678}" type="pres">
      <dgm:prSet presAssocID="{BA61CD2D-2713-4958-8F94-992AA4E910E0}" presName="background3" presStyleLbl="node3" presStyleIdx="0" presStyleCnt="1"/>
      <dgm:spPr>
        <a:solidFill>
          <a:srgbClr val="F47C30"/>
        </a:solidFill>
      </dgm:spPr>
    </dgm:pt>
    <dgm:pt modelId="{C418EF55-C56B-477E-84AF-91560327559E}" type="pres">
      <dgm:prSet presAssocID="{BA61CD2D-2713-4958-8F94-992AA4E910E0}" presName="text3" presStyleLbl="fgAcc3" presStyleIdx="0" presStyleCnt="1" custScaleX="136613" custLinFactX="3692" custLinFactNeighborX="100000" custLinFactNeighborY="1620">
        <dgm:presLayoutVars>
          <dgm:chPref val="3"/>
        </dgm:presLayoutVars>
      </dgm:prSet>
      <dgm:spPr/>
    </dgm:pt>
    <dgm:pt modelId="{3148EC01-74CC-49FB-B1FE-F3A8DAE53CEA}" type="pres">
      <dgm:prSet presAssocID="{BA61CD2D-2713-4958-8F94-992AA4E910E0}" presName="hierChild4" presStyleCnt="0"/>
      <dgm:spPr/>
    </dgm:pt>
    <dgm:pt modelId="{7162C195-DC73-4764-A04B-633E1E63C748}" type="pres">
      <dgm:prSet presAssocID="{E028D2F3-8CE3-4EEA-AED0-F1E004965400}" presName="Name23" presStyleLbl="parChTrans1D4" presStyleIdx="0" presStyleCnt="1"/>
      <dgm:spPr/>
    </dgm:pt>
    <dgm:pt modelId="{DD216811-466A-4289-95DE-EBDFD0BDC503}" type="pres">
      <dgm:prSet presAssocID="{4F124CBC-5D25-48CC-A257-2FE8CAC6EAB4}" presName="hierRoot4" presStyleCnt="0"/>
      <dgm:spPr/>
    </dgm:pt>
    <dgm:pt modelId="{5FFBA3A4-4921-42F1-A658-5881EB02A715}" type="pres">
      <dgm:prSet presAssocID="{4F124CBC-5D25-48CC-A257-2FE8CAC6EAB4}" presName="composite4" presStyleCnt="0"/>
      <dgm:spPr/>
    </dgm:pt>
    <dgm:pt modelId="{963C80F2-0A70-42C1-9D14-3F6909C39730}" type="pres">
      <dgm:prSet presAssocID="{4F124CBC-5D25-48CC-A257-2FE8CAC6EAB4}" presName="background4" presStyleLbl="node4" presStyleIdx="0" presStyleCnt="1"/>
      <dgm:spPr>
        <a:solidFill>
          <a:schemeClr val="accent6">
            <a:lumMod val="75000"/>
          </a:schemeClr>
        </a:solidFill>
      </dgm:spPr>
    </dgm:pt>
    <dgm:pt modelId="{1ABDE588-0642-4D81-AE9C-32718AF9FE6A}" type="pres">
      <dgm:prSet presAssocID="{4F124CBC-5D25-48CC-A257-2FE8CAC6EAB4}" presName="text4" presStyleLbl="fgAcc4" presStyleIdx="0" presStyleCnt="1" custScaleX="184165">
        <dgm:presLayoutVars>
          <dgm:chPref val="3"/>
        </dgm:presLayoutVars>
      </dgm:prSet>
      <dgm:spPr/>
    </dgm:pt>
    <dgm:pt modelId="{4E22F93A-F5BF-49E0-9621-4E61183F8D8C}" type="pres">
      <dgm:prSet presAssocID="{4F124CBC-5D25-48CC-A257-2FE8CAC6EAB4}" presName="hierChild5" presStyleCnt="0"/>
      <dgm:spPr/>
    </dgm:pt>
  </dgm:ptLst>
  <dgm:cxnLst>
    <dgm:cxn modelId="{B5B98B06-7ADB-41E9-A68F-DE00E81E10AF}" type="presOf" srcId="{7B4FCDD7-1744-488D-A3C0-31EE027C542A}" destId="{7F142843-9515-49D0-9464-19BF4F5F1C62}" srcOrd="0" destOrd="0" presId="urn:microsoft.com/office/officeart/2005/8/layout/hierarchy1"/>
    <dgm:cxn modelId="{EA5AAE1B-7291-4478-A31E-333D60E60DBC}" type="presOf" srcId="{D5D3A97A-4B8D-4309-86BF-CA647A35DCEA}" destId="{1D5CC7F0-26FC-4BA2-8563-12B27C2EDBE2}" srcOrd="0" destOrd="0" presId="urn:microsoft.com/office/officeart/2005/8/layout/hierarchy1"/>
    <dgm:cxn modelId="{E63B003D-FFF2-4088-9F28-1F0E159D9E58}" type="presOf" srcId="{A59D4B9B-3E5C-4DDB-9406-6FD83DDFACAF}" destId="{AF527226-F052-488B-9949-031D137364E8}" srcOrd="0" destOrd="0" presId="urn:microsoft.com/office/officeart/2005/8/layout/hierarchy1"/>
    <dgm:cxn modelId="{DEAA3075-34A4-40CD-B982-076426A26A66}" srcId="{A59D4B9B-3E5C-4DDB-9406-6FD83DDFACAF}" destId="{BA61CD2D-2713-4958-8F94-992AA4E910E0}" srcOrd="0" destOrd="0" parTransId="{2993A9AD-69FB-4F82-A50C-67241FDCA301}" sibTransId="{8C7DFF2E-DEB7-477B-95F4-356BC2529D27}"/>
    <dgm:cxn modelId="{B666FA75-0470-4A6A-AE56-0D07C8CF274F}" type="presOf" srcId="{BA61CD2D-2713-4958-8F94-992AA4E910E0}" destId="{C418EF55-C56B-477E-84AF-91560327559E}" srcOrd="0" destOrd="0" presId="urn:microsoft.com/office/officeart/2005/8/layout/hierarchy1"/>
    <dgm:cxn modelId="{5E44FEB5-73C9-4DC5-B3B1-E574546EA5C0}" srcId="{BA61CD2D-2713-4958-8F94-992AA4E910E0}" destId="{4F124CBC-5D25-48CC-A257-2FE8CAC6EAB4}" srcOrd="0" destOrd="0" parTransId="{E028D2F3-8CE3-4EEA-AED0-F1E004965400}" sibTransId="{849F5F6F-6AC0-4A56-8EF3-DA170946B231}"/>
    <dgm:cxn modelId="{6C2EF2BE-2289-487F-9359-6EAFB837BBC7}" srcId="{7B4FCDD7-1744-488D-A3C0-31EE027C542A}" destId="{D5D3A97A-4B8D-4309-86BF-CA647A35DCEA}" srcOrd="0" destOrd="0" parTransId="{62E3F897-8878-4508-A905-C1FF6B00DE85}" sibTransId="{599492A9-46F3-4384-9CEB-FAB40B2A9B17}"/>
    <dgm:cxn modelId="{EF5AA8C4-6475-4ACC-9490-0360107B5E9A}" srcId="{D5D3A97A-4B8D-4309-86BF-CA647A35DCEA}" destId="{A59D4B9B-3E5C-4DDB-9406-6FD83DDFACAF}" srcOrd="0" destOrd="0" parTransId="{F65945F5-1FA3-4D41-9303-133B5234F633}" sibTransId="{573EA529-5A1D-4146-B9B5-28DF14111C60}"/>
    <dgm:cxn modelId="{1F3282DB-39E8-4CEB-845F-A4AB3F584392}" type="presOf" srcId="{2993A9AD-69FB-4F82-A50C-67241FDCA301}" destId="{1F77ED28-D79E-4A80-A70E-C87F37154BC5}" srcOrd="0" destOrd="0" presId="urn:microsoft.com/office/officeart/2005/8/layout/hierarchy1"/>
    <dgm:cxn modelId="{71F416E0-EA85-4628-B42F-8630CBA00EAC}" type="presOf" srcId="{F65945F5-1FA3-4D41-9303-133B5234F633}" destId="{B913FDCB-8DF4-4A0E-9982-28D306BCC5A1}" srcOrd="0" destOrd="0" presId="urn:microsoft.com/office/officeart/2005/8/layout/hierarchy1"/>
    <dgm:cxn modelId="{C503F5F6-A50C-475C-8F45-8948CA623237}" type="presOf" srcId="{E028D2F3-8CE3-4EEA-AED0-F1E004965400}" destId="{7162C195-DC73-4764-A04B-633E1E63C748}" srcOrd="0" destOrd="0" presId="urn:microsoft.com/office/officeart/2005/8/layout/hierarchy1"/>
    <dgm:cxn modelId="{FCD0FCFD-7AFC-4A72-8FFD-A4735B27E00F}" type="presOf" srcId="{4F124CBC-5D25-48CC-A257-2FE8CAC6EAB4}" destId="{1ABDE588-0642-4D81-AE9C-32718AF9FE6A}" srcOrd="0" destOrd="0" presId="urn:microsoft.com/office/officeart/2005/8/layout/hierarchy1"/>
    <dgm:cxn modelId="{03D76032-C38B-486C-8DBA-B29396F0C429}" type="presParOf" srcId="{7F142843-9515-49D0-9464-19BF4F5F1C62}" destId="{7EC0505D-F26E-455E-9F6B-8C3B9B4B9EB8}" srcOrd="0" destOrd="0" presId="urn:microsoft.com/office/officeart/2005/8/layout/hierarchy1"/>
    <dgm:cxn modelId="{483165D2-03C4-4906-B291-9DC45F48C0A4}" type="presParOf" srcId="{7EC0505D-F26E-455E-9F6B-8C3B9B4B9EB8}" destId="{EED585DF-8467-4907-8595-E321BB0A0ACE}" srcOrd="0" destOrd="0" presId="urn:microsoft.com/office/officeart/2005/8/layout/hierarchy1"/>
    <dgm:cxn modelId="{7EED7F90-9741-430F-9A73-3E9EDD98757C}" type="presParOf" srcId="{EED585DF-8467-4907-8595-E321BB0A0ACE}" destId="{36D90B18-1C34-49F6-8326-5C50AB4F8D95}" srcOrd="0" destOrd="0" presId="urn:microsoft.com/office/officeart/2005/8/layout/hierarchy1"/>
    <dgm:cxn modelId="{7B7453C6-32AA-42BA-AEEA-43D03674654D}" type="presParOf" srcId="{EED585DF-8467-4907-8595-E321BB0A0ACE}" destId="{1D5CC7F0-26FC-4BA2-8563-12B27C2EDBE2}" srcOrd="1" destOrd="0" presId="urn:microsoft.com/office/officeart/2005/8/layout/hierarchy1"/>
    <dgm:cxn modelId="{3CA16536-EE1E-42C2-9516-6FD40E3BEC9F}" type="presParOf" srcId="{7EC0505D-F26E-455E-9F6B-8C3B9B4B9EB8}" destId="{7C6592E4-5CEA-402A-B411-CCA48B71E72D}" srcOrd="1" destOrd="0" presId="urn:microsoft.com/office/officeart/2005/8/layout/hierarchy1"/>
    <dgm:cxn modelId="{17C25E34-97EB-4E6E-A1C4-DBFAD594E981}" type="presParOf" srcId="{7C6592E4-5CEA-402A-B411-CCA48B71E72D}" destId="{B913FDCB-8DF4-4A0E-9982-28D306BCC5A1}" srcOrd="0" destOrd="0" presId="urn:microsoft.com/office/officeart/2005/8/layout/hierarchy1"/>
    <dgm:cxn modelId="{1B8940F4-16DC-4684-A14D-9A13FDD6EEB0}" type="presParOf" srcId="{7C6592E4-5CEA-402A-B411-CCA48B71E72D}" destId="{DC5940A5-6794-4BFC-86C4-823B154E3619}" srcOrd="1" destOrd="0" presId="urn:microsoft.com/office/officeart/2005/8/layout/hierarchy1"/>
    <dgm:cxn modelId="{07F23811-0496-4E42-866E-5D03EFA8E83E}" type="presParOf" srcId="{DC5940A5-6794-4BFC-86C4-823B154E3619}" destId="{DBC4497B-75DE-475E-9AFF-A9F413DE6C49}" srcOrd="0" destOrd="0" presId="urn:microsoft.com/office/officeart/2005/8/layout/hierarchy1"/>
    <dgm:cxn modelId="{56D67E7F-02F4-4390-AB24-0643C7061836}" type="presParOf" srcId="{DBC4497B-75DE-475E-9AFF-A9F413DE6C49}" destId="{67DEAAC0-7268-479C-976F-BD0F303FAF07}" srcOrd="0" destOrd="0" presId="urn:microsoft.com/office/officeart/2005/8/layout/hierarchy1"/>
    <dgm:cxn modelId="{16877EBE-AC50-490A-B1B7-D59B0FD944AF}" type="presParOf" srcId="{DBC4497B-75DE-475E-9AFF-A9F413DE6C49}" destId="{AF527226-F052-488B-9949-031D137364E8}" srcOrd="1" destOrd="0" presId="urn:microsoft.com/office/officeart/2005/8/layout/hierarchy1"/>
    <dgm:cxn modelId="{B86D03CA-8BC0-4A14-81F9-EE2D432929DF}" type="presParOf" srcId="{DC5940A5-6794-4BFC-86C4-823B154E3619}" destId="{DA3A540D-58A0-4E7E-BDCA-13C287D49E10}" srcOrd="1" destOrd="0" presId="urn:microsoft.com/office/officeart/2005/8/layout/hierarchy1"/>
    <dgm:cxn modelId="{452B7B2B-AA82-4DA3-A0A0-81583424EE9C}" type="presParOf" srcId="{DA3A540D-58A0-4E7E-BDCA-13C287D49E10}" destId="{1F77ED28-D79E-4A80-A70E-C87F37154BC5}" srcOrd="0" destOrd="0" presId="urn:microsoft.com/office/officeart/2005/8/layout/hierarchy1"/>
    <dgm:cxn modelId="{7A01F90E-90C9-47E4-9995-0FB3618BBE40}" type="presParOf" srcId="{DA3A540D-58A0-4E7E-BDCA-13C287D49E10}" destId="{3BE96951-789E-492C-AD1E-EA905D001D24}" srcOrd="1" destOrd="0" presId="urn:microsoft.com/office/officeart/2005/8/layout/hierarchy1"/>
    <dgm:cxn modelId="{01ED7F18-B571-4F28-8E72-5E32C0FD0800}" type="presParOf" srcId="{3BE96951-789E-492C-AD1E-EA905D001D24}" destId="{D5E078F1-727B-450A-A4BF-7C6EE7F262B8}" srcOrd="0" destOrd="0" presId="urn:microsoft.com/office/officeart/2005/8/layout/hierarchy1"/>
    <dgm:cxn modelId="{7E23CFCC-821E-443D-BEF6-447951A86093}" type="presParOf" srcId="{D5E078F1-727B-450A-A4BF-7C6EE7F262B8}" destId="{732802F7-D50C-4FEA-A99E-07EB06819678}" srcOrd="0" destOrd="0" presId="urn:microsoft.com/office/officeart/2005/8/layout/hierarchy1"/>
    <dgm:cxn modelId="{8E712B14-0D23-4F94-A752-B9950E8C82D9}" type="presParOf" srcId="{D5E078F1-727B-450A-A4BF-7C6EE7F262B8}" destId="{C418EF55-C56B-477E-84AF-91560327559E}" srcOrd="1" destOrd="0" presId="urn:microsoft.com/office/officeart/2005/8/layout/hierarchy1"/>
    <dgm:cxn modelId="{B1B9B159-AB4E-423F-8C06-EC5C2B860287}" type="presParOf" srcId="{3BE96951-789E-492C-AD1E-EA905D001D24}" destId="{3148EC01-74CC-49FB-B1FE-F3A8DAE53CEA}" srcOrd="1" destOrd="0" presId="urn:microsoft.com/office/officeart/2005/8/layout/hierarchy1"/>
    <dgm:cxn modelId="{1927CEDA-196C-4E18-8A16-E98C4A409AF2}" type="presParOf" srcId="{3148EC01-74CC-49FB-B1FE-F3A8DAE53CEA}" destId="{7162C195-DC73-4764-A04B-633E1E63C748}" srcOrd="0" destOrd="0" presId="urn:microsoft.com/office/officeart/2005/8/layout/hierarchy1"/>
    <dgm:cxn modelId="{6EAFD014-421C-48DF-B395-26C52CA10466}" type="presParOf" srcId="{3148EC01-74CC-49FB-B1FE-F3A8DAE53CEA}" destId="{DD216811-466A-4289-95DE-EBDFD0BDC503}" srcOrd="1" destOrd="0" presId="urn:microsoft.com/office/officeart/2005/8/layout/hierarchy1"/>
    <dgm:cxn modelId="{720C5C8E-C7FD-4670-BA1B-3E80986737B6}" type="presParOf" srcId="{DD216811-466A-4289-95DE-EBDFD0BDC503}" destId="{5FFBA3A4-4921-42F1-A658-5881EB02A715}" srcOrd="0" destOrd="0" presId="urn:microsoft.com/office/officeart/2005/8/layout/hierarchy1"/>
    <dgm:cxn modelId="{303E32C3-91D2-4DA7-AC71-8993C4A05720}" type="presParOf" srcId="{5FFBA3A4-4921-42F1-A658-5881EB02A715}" destId="{963C80F2-0A70-42C1-9D14-3F6909C39730}" srcOrd="0" destOrd="0" presId="urn:microsoft.com/office/officeart/2005/8/layout/hierarchy1"/>
    <dgm:cxn modelId="{13869579-0455-45A7-A891-3C66D088E324}" type="presParOf" srcId="{5FFBA3A4-4921-42F1-A658-5881EB02A715}" destId="{1ABDE588-0642-4D81-AE9C-32718AF9FE6A}" srcOrd="1" destOrd="0" presId="urn:microsoft.com/office/officeart/2005/8/layout/hierarchy1"/>
    <dgm:cxn modelId="{5DACE430-3B86-41D8-AA95-1B96187E051B}" type="presParOf" srcId="{DD216811-466A-4289-95DE-EBDFD0BDC503}" destId="{4E22F93A-F5BF-49E0-9621-4E61183F8D8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B4FCDD7-1744-488D-A3C0-31EE027C542A}" type="doc">
      <dgm:prSet loTypeId="urn:microsoft.com/office/officeart/2005/8/layout/hierarchy1" loCatId="hierarchy" qsTypeId="urn:microsoft.com/office/officeart/2005/8/quickstyle/3d4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5D3A97A-4B8D-4309-86BF-CA647A35DCEA}">
      <dgm:prSet phldrT="[Text]" custT="1"/>
      <dgm:spPr/>
      <dgm:t>
        <a:bodyPr/>
        <a:lstStyle/>
        <a:p>
          <a:r>
            <a:rPr lang="en-US" sz="2000" i="1">
              <a:latin typeface="Calibri" panose="020F0502020204030204" pitchFamily="34" charset="0"/>
              <a:cs typeface="Calibri" panose="020F0502020204030204" pitchFamily="34" charset="0"/>
            </a:rPr>
            <a:t>Canadian social trends</a:t>
          </a:r>
          <a:endParaRPr lang="en-US" sz="2000" i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2E3F897-8878-4508-A905-C1FF6B00DE85}" type="parTrans" cxnId="{6C2EF2BE-2289-487F-9359-6EAFB837BBC7}">
      <dgm:prSet/>
      <dgm:spPr/>
      <dgm:t>
        <a:bodyPr/>
        <a:lstStyle/>
        <a:p>
          <a:endParaRPr lang="en-US" sz="2000">
            <a:solidFill>
              <a:srgbClr val="313133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99492A9-46F3-4384-9CEB-FAB40B2A9B17}" type="sibTrans" cxnId="{6C2EF2BE-2289-487F-9359-6EAFB837BBC7}">
      <dgm:prSet/>
      <dgm:spPr/>
      <dgm:t>
        <a:bodyPr/>
        <a:lstStyle/>
        <a:p>
          <a:endParaRPr lang="en-US" sz="2000">
            <a:solidFill>
              <a:srgbClr val="313133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59D4B9B-3E5C-4DDB-9406-6FD83DDFACAF}">
      <dgm:prSet phldrT="[Text]" custT="1"/>
      <dgm:spPr/>
      <dgm:t>
        <a:bodyPr/>
        <a:lstStyle/>
        <a:p>
          <a:r>
            <a:rPr lang="en-US" sz="2000">
              <a:latin typeface="Calibri" panose="020F0502020204030204" pitchFamily="34" charset="0"/>
              <a:cs typeface="Calibri" panose="020F0502020204030204" pitchFamily="34" charset="0"/>
            </a:rPr>
            <a:t>Single Package Service</a:t>
          </a:r>
        </a:p>
        <a:p>
          <a:r>
            <a:rPr lang="en-US" sz="2000">
              <a:latin typeface="Calibri" panose="020F0502020204030204" pitchFamily="34" charset="0"/>
              <a:cs typeface="Calibri" panose="020F0502020204030204" pitchFamily="34" charset="0"/>
            </a:rPr>
            <a:t>from Gale Cengage Academic ASAP</a:t>
          </a:r>
          <a:endParaRPr lang="en-US" sz="2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65945F5-1FA3-4D41-9303-133B5234F633}" type="parTrans" cxnId="{EF5AA8C4-6475-4ACC-9490-0360107B5E9A}">
      <dgm:prSet/>
      <dgm:spPr/>
      <dgm:t>
        <a:bodyPr/>
        <a:lstStyle/>
        <a:p>
          <a:endParaRPr lang="en-US" sz="2000">
            <a:solidFill>
              <a:srgbClr val="313133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73EA529-5A1D-4146-B9B5-28DF14111C60}" type="sibTrans" cxnId="{EF5AA8C4-6475-4ACC-9490-0360107B5E9A}">
      <dgm:prSet/>
      <dgm:spPr/>
      <dgm:t>
        <a:bodyPr/>
        <a:lstStyle/>
        <a:p>
          <a:endParaRPr lang="en-US" sz="2000">
            <a:solidFill>
              <a:srgbClr val="313133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A61CD2D-2713-4958-8F94-992AA4E910E0}">
      <dgm:prSet phldrT="[Text]" custT="1"/>
      <dgm:spPr>
        <a:ln>
          <a:solidFill>
            <a:srgbClr val="F47C30"/>
          </a:solidFill>
        </a:ln>
      </dgm:spPr>
      <dgm:t>
        <a:bodyPr/>
        <a:lstStyle/>
        <a:p>
          <a:r>
            <a:rPr lang="en-US" sz="2000">
              <a:latin typeface="Calibri" panose="020F0502020204030204" pitchFamily="34" charset="0"/>
              <a:cs typeface="Calibri" panose="020F0502020204030204" pitchFamily="34" charset="0"/>
            </a:rPr>
            <a:t>Service</a:t>
          </a:r>
        </a:p>
        <a:p>
          <a:r>
            <a:rPr lang="en-US" sz="2000">
              <a:latin typeface="Calibri" panose="020F0502020204030204" pitchFamily="34" charset="0"/>
              <a:cs typeface="Calibri" panose="020F0502020204030204" pitchFamily="34" charset="0"/>
            </a:rPr>
            <a:t>Full-text</a:t>
          </a:r>
          <a:endParaRPr lang="en-US" sz="2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993A9AD-69FB-4F82-A50C-67241FDCA301}" type="parTrans" cxnId="{DEAA3075-34A4-40CD-B982-076426A26A66}">
      <dgm:prSet/>
      <dgm:spPr>
        <a:ln>
          <a:solidFill>
            <a:srgbClr val="F47C30"/>
          </a:solidFill>
        </a:ln>
      </dgm:spPr>
      <dgm:t>
        <a:bodyPr/>
        <a:lstStyle/>
        <a:p>
          <a:endParaRPr lang="en-US" sz="2000">
            <a:solidFill>
              <a:srgbClr val="313133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C7DFF2E-DEB7-477B-95F4-356BC2529D27}" type="sibTrans" cxnId="{DEAA3075-34A4-40CD-B982-076426A26A66}">
      <dgm:prSet/>
      <dgm:spPr/>
      <dgm:t>
        <a:bodyPr/>
        <a:lstStyle/>
        <a:p>
          <a:endParaRPr lang="en-US" sz="2000">
            <a:solidFill>
              <a:srgbClr val="313133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3A9AF0B-1010-4C05-A767-E5EF427E3E8F}">
      <dgm:prSet phldrT="[Text]" custT="1"/>
      <dgm:spPr>
        <a:ln>
          <a:solidFill>
            <a:srgbClr val="F47C30"/>
          </a:solidFill>
        </a:ln>
      </dgm:spPr>
      <dgm:t>
        <a:bodyPr/>
        <a:lstStyle/>
        <a:p>
          <a:r>
            <a:rPr lang="en-US" sz="2000">
              <a:latin typeface="Calibri" panose="020F0502020204030204" pitchFamily="34" charset="0"/>
              <a:cs typeface="Calibri" panose="020F0502020204030204" pitchFamily="34" charset="0"/>
            </a:rPr>
            <a:t>Service</a:t>
          </a:r>
        </a:p>
        <a:p>
          <a:r>
            <a:rPr lang="en-US" sz="2000">
              <a:latin typeface="Calibri" panose="020F0502020204030204" pitchFamily="34" charset="0"/>
              <a:cs typeface="Calibri" panose="020F0502020204030204" pitchFamily="34" charset="0"/>
            </a:rPr>
            <a:t>Full-text</a:t>
          </a:r>
          <a:endParaRPr lang="en-US" sz="2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01D9188-EBFB-4E4D-A3D5-D1366671614E}" type="parTrans" cxnId="{2EF341AB-FFAD-4DAF-9147-D526E263EBEA}">
      <dgm:prSet/>
      <dgm:spPr>
        <a:ln>
          <a:solidFill>
            <a:srgbClr val="F47C30"/>
          </a:solidFill>
        </a:ln>
      </dgm:spPr>
      <dgm:t>
        <a:bodyPr/>
        <a:lstStyle/>
        <a:p>
          <a:endParaRPr lang="en-US" sz="2000">
            <a:solidFill>
              <a:srgbClr val="313133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4F77460-E268-42F5-A36C-E895094D41AF}" type="sibTrans" cxnId="{2EF341AB-FFAD-4DAF-9147-D526E263EBEA}">
      <dgm:prSet/>
      <dgm:spPr/>
      <dgm:t>
        <a:bodyPr/>
        <a:lstStyle/>
        <a:p>
          <a:endParaRPr lang="en-US" sz="2000">
            <a:solidFill>
              <a:srgbClr val="313133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41BC2BD-0B5F-4A6F-8839-DD2B69EF36A5}">
      <dgm:prSet custT="1"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en-US" sz="2000" dirty="0">
              <a:latin typeface="Calibri" panose="020F0502020204030204" pitchFamily="34" charset="0"/>
              <a:cs typeface="Calibri" panose="020F0502020204030204" pitchFamily="34" charset="0"/>
            </a:rPr>
            <a:t>Portfolio</a:t>
          </a:r>
        </a:p>
        <a:p>
          <a:r>
            <a:rPr lang="en-US" sz="2000" dirty="0">
              <a:latin typeface="Calibri" panose="020F0502020204030204" pitchFamily="34" charset="0"/>
              <a:cs typeface="Calibri" panose="020F0502020204030204" pitchFamily="34" charset="0"/>
            </a:rPr>
            <a:t>2012 – 2012 </a:t>
          </a:r>
        </a:p>
      </dgm:t>
    </dgm:pt>
    <dgm:pt modelId="{585FF212-CDC5-45D1-B47B-64E0C5F1B5EC}" type="parTrans" cxnId="{02165498-BEC7-4A67-A190-37534BF4EC29}">
      <dgm:prSet/>
      <dgm:spPr>
        <a:solidFill>
          <a:srgbClr val="00B050"/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en-US" sz="2000">
            <a:solidFill>
              <a:srgbClr val="313133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D95B6BD-3D06-45D8-A306-54ED54E4C3B8}" type="sibTrans" cxnId="{02165498-BEC7-4A67-A190-37534BF4EC29}">
      <dgm:prSet/>
      <dgm:spPr/>
      <dgm:t>
        <a:bodyPr/>
        <a:lstStyle/>
        <a:p>
          <a:endParaRPr lang="en-US" sz="2000">
            <a:solidFill>
              <a:srgbClr val="313133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06E961F-FA75-457C-B330-6CB6F466EA2C}">
      <dgm:prSet custT="1"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en-US" sz="2000" dirty="0">
              <a:latin typeface="Calibri" panose="020F0502020204030204" pitchFamily="34" charset="0"/>
              <a:cs typeface="Calibri" panose="020F0502020204030204" pitchFamily="34" charset="0"/>
            </a:rPr>
            <a:t>Portfolio</a:t>
          </a:r>
        </a:p>
        <a:p>
          <a:r>
            <a:rPr lang="en-US" sz="2000" dirty="0">
              <a:latin typeface="Calibri" panose="020F0502020204030204" pitchFamily="34" charset="0"/>
              <a:cs typeface="Calibri" panose="020F0502020204030204" pitchFamily="34" charset="0"/>
            </a:rPr>
            <a:t>1998 – 2012 </a:t>
          </a:r>
        </a:p>
      </dgm:t>
    </dgm:pt>
    <dgm:pt modelId="{DFEB4F66-0D03-4490-94F1-604ED866197C}" type="parTrans" cxnId="{4E32122E-4AF1-41BA-A62A-F7870F1FCEC5}">
      <dgm:prSet/>
      <dgm:spPr>
        <a:solidFill>
          <a:srgbClr val="00B050"/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en-US" sz="2000">
            <a:solidFill>
              <a:srgbClr val="313133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C436199-2317-490D-8D1B-BA3FA7564669}" type="sibTrans" cxnId="{4E32122E-4AF1-41BA-A62A-F7870F1FCEC5}">
      <dgm:prSet/>
      <dgm:spPr/>
      <dgm:t>
        <a:bodyPr/>
        <a:lstStyle/>
        <a:p>
          <a:endParaRPr lang="en-US" sz="2000">
            <a:solidFill>
              <a:srgbClr val="313133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0B53D83-6202-4975-9582-841BCDD726E9}">
      <dgm:prSet phldrT="[Text]" custT="1"/>
      <dgm:spPr/>
      <dgm:t>
        <a:bodyPr/>
        <a:lstStyle/>
        <a:p>
          <a:r>
            <a:rPr lang="en-US" sz="2000">
              <a:latin typeface="Calibri" panose="020F0502020204030204" pitchFamily="34" charset="0"/>
              <a:cs typeface="Calibri" panose="020F0502020204030204" pitchFamily="34" charset="0"/>
            </a:rPr>
            <a:t>Single Package Service</a:t>
          </a:r>
        </a:p>
        <a:p>
          <a:r>
            <a:rPr lang="en-US" sz="2000">
              <a:latin typeface="Calibri" panose="020F0502020204030204" pitchFamily="34" charset="0"/>
              <a:cs typeface="Calibri" panose="020F0502020204030204" pitchFamily="34" charset="0"/>
            </a:rPr>
            <a:t>from ProQuest Pharma Collection New Platform</a:t>
          </a:r>
          <a:endParaRPr lang="en-US" sz="2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2BCD54D-CEAA-45EC-A7B7-DD5873566BCA}" type="sibTrans" cxnId="{23433C59-EE86-4CDF-B642-1A913AF513A5}">
      <dgm:prSet/>
      <dgm:spPr/>
      <dgm:t>
        <a:bodyPr/>
        <a:lstStyle/>
        <a:p>
          <a:endParaRPr lang="en-US" sz="2000">
            <a:solidFill>
              <a:srgbClr val="313133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D977260-18ED-4E44-804E-77B122976D05}" type="parTrans" cxnId="{23433C59-EE86-4CDF-B642-1A913AF513A5}">
      <dgm:prSet/>
      <dgm:spPr/>
      <dgm:t>
        <a:bodyPr/>
        <a:lstStyle/>
        <a:p>
          <a:endParaRPr lang="en-US" sz="2000">
            <a:solidFill>
              <a:srgbClr val="313133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72C7EE9-4CD5-4B04-9EEE-1BBFE796F08F}">
      <dgm:prSet custT="1"/>
      <dgm:spPr/>
      <dgm:t>
        <a:bodyPr/>
        <a:lstStyle/>
        <a:p>
          <a:r>
            <a:rPr lang="en-US" sz="2000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rPr>
            <a:t>Single Package Service</a:t>
          </a:r>
        </a:p>
        <a:p>
          <a:r>
            <a:rPr lang="en-US" sz="200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rPr>
            <a:t>from Free E-Journals</a:t>
          </a:r>
          <a:endParaRPr lang="en-US" sz="2000" dirty="0">
            <a:latin typeface="Calibri" panose="020F0502020204030204" pitchFamily="34" charset="0"/>
            <a:ea typeface="Verdana" panose="020B0604030504040204" pitchFamily="34" charset="0"/>
            <a:cs typeface="Calibri" panose="020F0502020204030204" pitchFamily="34" charset="0"/>
          </a:endParaRPr>
        </a:p>
      </dgm:t>
    </dgm:pt>
    <dgm:pt modelId="{145AF4AC-8429-42AC-8978-2E265A7EA7C8}" type="parTrans" cxnId="{361E8FE9-FFCB-434A-8174-615633956FE0}">
      <dgm:prSet/>
      <dgm:spPr/>
      <dgm:t>
        <a:bodyPr/>
        <a:lstStyle/>
        <a:p>
          <a:endParaRPr lang="en-US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CA8E7BE-883E-43BF-83C2-7D0085B99E1E}" type="sibTrans" cxnId="{361E8FE9-FFCB-434A-8174-615633956FE0}">
      <dgm:prSet/>
      <dgm:spPr/>
      <dgm:t>
        <a:bodyPr/>
        <a:lstStyle/>
        <a:p>
          <a:endParaRPr lang="en-US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BAEBF4E-123F-4EC7-AE77-FAE53028F7CC}">
      <dgm:prSet custT="1"/>
      <dgm:spPr>
        <a:ln>
          <a:solidFill>
            <a:srgbClr val="F47C30"/>
          </a:solidFill>
        </a:ln>
      </dgm:spPr>
      <dgm:t>
        <a:bodyPr/>
        <a:lstStyle/>
        <a:p>
          <a:r>
            <a:rPr lang="en-US" sz="200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rPr>
            <a:t>Service</a:t>
          </a:r>
        </a:p>
        <a:p>
          <a:r>
            <a:rPr lang="en-US" sz="200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rPr>
            <a:t>Full-text</a:t>
          </a:r>
          <a:endParaRPr lang="en-US" sz="2000" dirty="0">
            <a:latin typeface="Calibri" panose="020F0502020204030204" pitchFamily="34" charset="0"/>
            <a:ea typeface="Verdana" panose="020B0604030504040204" pitchFamily="34" charset="0"/>
            <a:cs typeface="Calibri" panose="020F0502020204030204" pitchFamily="34" charset="0"/>
          </a:endParaRPr>
        </a:p>
      </dgm:t>
    </dgm:pt>
    <dgm:pt modelId="{44C64348-8852-4D8E-B4D2-DE5691CC6B60}" type="parTrans" cxnId="{9FDF6590-E03F-4409-BD60-C3E1CC85CF15}">
      <dgm:prSet/>
      <dgm:spPr>
        <a:ln>
          <a:solidFill>
            <a:srgbClr val="F47C30"/>
          </a:solidFill>
        </a:ln>
      </dgm:spPr>
      <dgm:t>
        <a:bodyPr/>
        <a:lstStyle/>
        <a:p>
          <a:endParaRPr lang="en-US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3170A5E-FD71-4B1D-981C-F6A0FB98F963}" type="sibTrans" cxnId="{9FDF6590-E03F-4409-BD60-C3E1CC85CF15}">
      <dgm:prSet/>
      <dgm:spPr/>
      <dgm:t>
        <a:bodyPr/>
        <a:lstStyle/>
        <a:p>
          <a:endParaRPr lang="en-US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19F7F48-A7AD-4BCA-8389-46D8C65B108A}">
      <dgm:prSet custT="1"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en-US" sz="2000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rPr>
            <a:t>Portfolio</a:t>
          </a:r>
        </a:p>
        <a:p>
          <a:r>
            <a:rPr lang="en-US" sz="2000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rPr>
            <a:t>1998 – present </a:t>
          </a:r>
        </a:p>
      </dgm:t>
    </dgm:pt>
    <dgm:pt modelId="{53DE5F98-CCC3-4DEE-8B86-8CA53EEC6735}" type="parTrans" cxnId="{77CBF2B0-9DA5-4B06-9DB1-76ADE3BE4810}">
      <dgm:prSet/>
      <dgm:spPr>
        <a:solidFill>
          <a:srgbClr val="00B050"/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en-US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6288229-D63C-4205-B31B-D03045396C6E}" type="sibTrans" cxnId="{77CBF2B0-9DA5-4B06-9DB1-76ADE3BE4810}">
      <dgm:prSet/>
      <dgm:spPr/>
      <dgm:t>
        <a:bodyPr/>
        <a:lstStyle/>
        <a:p>
          <a:endParaRPr lang="en-US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F142843-9515-49D0-9464-19BF4F5F1C62}" type="pres">
      <dgm:prSet presAssocID="{7B4FCDD7-1744-488D-A3C0-31EE027C542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EC0505D-F26E-455E-9F6B-8C3B9B4B9EB8}" type="pres">
      <dgm:prSet presAssocID="{D5D3A97A-4B8D-4309-86BF-CA647A35DCEA}" presName="hierRoot1" presStyleCnt="0"/>
      <dgm:spPr/>
    </dgm:pt>
    <dgm:pt modelId="{EED585DF-8467-4907-8595-E321BB0A0ACE}" type="pres">
      <dgm:prSet presAssocID="{D5D3A97A-4B8D-4309-86BF-CA647A35DCEA}" presName="composite" presStyleCnt="0"/>
      <dgm:spPr/>
    </dgm:pt>
    <dgm:pt modelId="{36D90B18-1C34-49F6-8326-5C50AB4F8D95}" type="pres">
      <dgm:prSet presAssocID="{D5D3A97A-4B8D-4309-86BF-CA647A35DCEA}" presName="background" presStyleLbl="node0" presStyleIdx="0" presStyleCnt="1"/>
      <dgm:spPr/>
    </dgm:pt>
    <dgm:pt modelId="{1D5CC7F0-26FC-4BA2-8563-12B27C2EDBE2}" type="pres">
      <dgm:prSet presAssocID="{D5D3A97A-4B8D-4309-86BF-CA647A35DCEA}" presName="text" presStyleLbl="fgAcc0" presStyleIdx="0" presStyleCnt="1" custScaleX="435931" custScaleY="112072">
        <dgm:presLayoutVars>
          <dgm:chPref val="3"/>
        </dgm:presLayoutVars>
      </dgm:prSet>
      <dgm:spPr/>
    </dgm:pt>
    <dgm:pt modelId="{7C6592E4-5CEA-402A-B411-CCA48B71E72D}" type="pres">
      <dgm:prSet presAssocID="{D5D3A97A-4B8D-4309-86BF-CA647A35DCEA}" presName="hierChild2" presStyleCnt="0"/>
      <dgm:spPr/>
    </dgm:pt>
    <dgm:pt modelId="{B913FDCB-8DF4-4A0E-9982-28D306BCC5A1}" type="pres">
      <dgm:prSet presAssocID="{F65945F5-1FA3-4D41-9303-133B5234F633}" presName="Name10" presStyleLbl="parChTrans1D2" presStyleIdx="0" presStyleCnt="3"/>
      <dgm:spPr/>
    </dgm:pt>
    <dgm:pt modelId="{DC5940A5-6794-4BFC-86C4-823B154E3619}" type="pres">
      <dgm:prSet presAssocID="{A59D4B9B-3E5C-4DDB-9406-6FD83DDFACAF}" presName="hierRoot2" presStyleCnt="0"/>
      <dgm:spPr/>
    </dgm:pt>
    <dgm:pt modelId="{DBC4497B-75DE-475E-9AFF-A9F413DE6C49}" type="pres">
      <dgm:prSet presAssocID="{A59D4B9B-3E5C-4DDB-9406-6FD83DDFACAF}" presName="composite2" presStyleCnt="0"/>
      <dgm:spPr/>
    </dgm:pt>
    <dgm:pt modelId="{67DEAAC0-7268-479C-976F-BD0F303FAF07}" type="pres">
      <dgm:prSet presAssocID="{A59D4B9B-3E5C-4DDB-9406-6FD83DDFACAF}" presName="background2" presStyleLbl="node2" presStyleIdx="0" presStyleCnt="3"/>
      <dgm:spPr/>
    </dgm:pt>
    <dgm:pt modelId="{AF527226-F052-488B-9949-031D137364E8}" type="pres">
      <dgm:prSet presAssocID="{A59D4B9B-3E5C-4DDB-9406-6FD83DDFACAF}" presName="text2" presStyleLbl="fgAcc2" presStyleIdx="0" presStyleCnt="3" custScaleX="252641" custScaleY="129585" custLinFactNeighborY="2038">
        <dgm:presLayoutVars>
          <dgm:chPref val="3"/>
        </dgm:presLayoutVars>
      </dgm:prSet>
      <dgm:spPr/>
    </dgm:pt>
    <dgm:pt modelId="{DA3A540D-58A0-4E7E-BDCA-13C287D49E10}" type="pres">
      <dgm:prSet presAssocID="{A59D4B9B-3E5C-4DDB-9406-6FD83DDFACAF}" presName="hierChild3" presStyleCnt="0"/>
      <dgm:spPr/>
    </dgm:pt>
    <dgm:pt modelId="{1F77ED28-D79E-4A80-A70E-C87F37154BC5}" type="pres">
      <dgm:prSet presAssocID="{2993A9AD-69FB-4F82-A50C-67241FDCA301}" presName="Name17" presStyleLbl="parChTrans1D3" presStyleIdx="0" presStyleCnt="3"/>
      <dgm:spPr/>
    </dgm:pt>
    <dgm:pt modelId="{3BE96951-789E-492C-AD1E-EA905D001D24}" type="pres">
      <dgm:prSet presAssocID="{BA61CD2D-2713-4958-8F94-992AA4E910E0}" presName="hierRoot3" presStyleCnt="0"/>
      <dgm:spPr/>
    </dgm:pt>
    <dgm:pt modelId="{D5E078F1-727B-450A-A4BF-7C6EE7F262B8}" type="pres">
      <dgm:prSet presAssocID="{BA61CD2D-2713-4958-8F94-992AA4E910E0}" presName="composite3" presStyleCnt="0"/>
      <dgm:spPr/>
    </dgm:pt>
    <dgm:pt modelId="{732802F7-D50C-4FEA-A99E-07EB06819678}" type="pres">
      <dgm:prSet presAssocID="{BA61CD2D-2713-4958-8F94-992AA4E910E0}" presName="background3" presStyleLbl="node3" presStyleIdx="0" presStyleCnt="3"/>
      <dgm:spPr>
        <a:solidFill>
          <a:srgbClr val="F47C30"/>
        </a:solidFill>
      </dgm:spPr>
    </dgm:pt>
    <dgm:pt modelId="{C418EF55-C56B-477E-84AF-91560327559E}" type="pres">
      <dgm:prSet presAssocID="{BA61CD2D-2713-4958-8F94-992AA4E910E0}" presName="text3" presStyleLbl="fgAcc3" presStyleIdx="0" presStyleCnt="3" custScaleX="140837">
        <dgm:presLayoutVars>
          <dgm:chPref val="3"/>
        </dgm:presLayoutVars>
      </dgm:prSet>
      <dgm:spPr/>
    </dgm:pt>
    <dgm:pt modelId="{3148EC01-74CC-49FB-B1FE-F3A8DAE53CEA}" type="pres">
      <dgm:prSet presAssocID="{BA61CD2D-2713-4958-8F94-992AA4E910E0}" presName="hierChild4" presStyleCnt="0"/>
      <dgm:spPr/>
    </dgm:pt>
    <dgm:pt modelId="{5E56E76E-78AB-4BAA-B429-535785EA2FD7}" type="pres">
      <dgm:prSet presAssocID="{585FF212-CDC5-45D1-B47B-64E0C5F1B5EC}" presName="Name23" presStyleLbl="parChTrans1D4" presStyleIdx="0" presStyleCnt="3"/>
      <dgm:spPr/>
    </dgm:pt>
    <dgm:pt modelId="{09CD5E6A-E735-42BC-9474-BCA76BE6A0F7}" type="pres">
      <dgm:prSet presAssocID="{C41BC2BD-0B5F-4A6F-8839-DD2B69EF36A5}" presName="hierRoot4" presStyleCnt="0"/>
      <dgm:spPr/>
    </dgm:pt>
    <dgm:pt modelId="{548224DE-BD79-4EF1-B447-0E273DA262BF}" type="pres">
      <dgm:prSet presAssocID="{C41BC2BD-0B5F-4A6F-8839-DD2B69EF36A5}" presName="composite4" presStyleCnt="0"/>
      <dgm:spPr/>
    </dgm:pt>
    <dgm:pt modelId="{35B30CD9-216E-43AE-8E3C-815834EB338A}" type="pres">
      <dgm:prSet presAssocID="{C41BC2BD-0B5F-4A6F-8839-DD2B69EF36A5}" presName="background4" presStyleLbl="node4" presStyleIdx="0" presStyleCnt="3"/>
      <dgm:spPr>
        <a:solidFill>
          <a:schemeClr val="accent6">
            <a:lumMod val="75000"/>
          </a:schemeClr>
        </a:solidFill>
      </dgm:spPr>
    </dgm:pt>
    <dgm:pt modelId="{35009D26-9E8E-4806-B62E-C68A1FD14431}" type="pres">
      <dgm:prSet presAssocID="{C41BC2BD-0B5F-4A6F-8839-DD2B69EF36A5}" presName="text4" presStyleLbl="fgAcc4" presStyleIdx="0" presStyleCnt="3" custScaleX="186509" custLinFactNeighborX="233" custLinFactNeighborY="-3624">
        <dgm:presLayoutVars>
          <dgm:chPref val="3"/>
        </dgm:presLayoutVars>
      </dgm:prSet>
      <dgm:spPr/>
    </dgm:pt>
    <dgm:pt modelId="{FA8CA935-A563-430E-8D82-7891A6A5D1F2}" type="pres">
      <dgm:prSet presAssocID="{C41BC2BD-0B5F-4A6F-8839-DD2B69EF36A5}" presName="hierChild5" presStyleCnt="0"/>
      <dgm:spPr/>
    </dgm:pt>
    <dgm:pt modelId="{A2BE8C76-71EF-4E0C-94C4-DDDF6A8AB876}" type="pres">
      <dgm:prSet presAssocID="{8D977260-18ED-4E44-804E-77B122976D05}" presName="Name10" presStyleLbl="parChTrans1D2" presStyleIdx="1" presStyleCnt="3"/>
      <dgm:spPr/>
    </dgm:pt>
    <dgm:pt modelId="{E96C9C28-6B09-4908-B86E-6046263A341E}" type="pres">
      <dgm:prSet presAssocID="{30B53D83-6202-4975-9582-841BCDD726E9}" presName="hierRoot2" presStyleCnt="0"/>
      <dgm:spPr/>
    </dgm:pt>
    <dgm:pt modelId="{253126AA-B4D7-4795-BC51-6DA609A0B29F}" type="pres">
      <dgm:prSet presAssocID="{30B53D83-6202-4975-9582-841BCDD726E9}" presName="composite2" presStyleCnt="0"/>
      <dgm:spPr/>
    </dgm:pt>
    <dgm:pt modelId="{C0B1E347-D294-444A-B23D-50052021FC0D}" type="pres">
      <dgm:prSet presAssocID="{30B53D83-6202-4975-9582-841BCDD726E9}" presName="background2" presStyleLbl="node2" presStyleIdx="1" presStyleCnt="3"/>
      <dgm:spPr/>
    </dgm:pt>
    <dgm:pt modelId="{DC4FE4AC-A6D2-49BE-9337-D48B19771EBB}" type="pres">
      <dgm:prSet presAssocID="{30B53D83-6202-4975-9582-841BCDD726E9}" presName="text2" presStyleLbl="fgAcc2" presStyleIdx="1" presStyleCnt="3" custScaleX="252641" custScaleY="129585">
        <dgm:presLayoutVars>
          <dgm:chPref val="3"/>
        </dgm:presLayoutVars>
      </dgm:prSet>
      <dgm:spPr/>
    </dgm:pt>
    <dgm:pt modelId="{7B013E8D-39ED-4B5E-8435-41FEA840C31E}" type="pres">
      <dgm:prSet presAssocID="{30B53D83-6202-4975-9582-841BCDD726E9}" presName="hierChild3" presStyleCnt="0"/>
      <dgm:spPr/>
    </dgm:pt>
    <dgm:pt modelId="{F1ADABB4-02E7-4937-80EF-B08BC9BCEB91}" type="pres">
      <dgm:prSet presAssocID="{101D9188-EBFB-4E4D-A3D5-D1366671614E}" presName="Name17" presStyleLbl="parChTrans1D3" presStyleIdx="1" presStyleCnt="3"/>
      <dgm:spPr/>
    </dgm:pt>
    <dgm:pt modelId="{6485629D-331A-4795-86DF-FAB365DF8EC4}" type="pres">
      <dgm:prSet presAssocID="{13A9AF0B-1010-4C05-A767-E5EF427E3E8F}" presName="hierRoot3" presStyleCnt="0"/>
      <dgm:spPr/>
    </dgm:pt>
    <dgm:pt modelId="{6E293C9E-8E7B-45BD-AC79-371677A9079C}" type="pres">
      <dgm:prSet presAssocID="{13A9AF0B-1010-4C05-A767-E5EF427E3E8F}" presName="composite3" presStyleCnt="0"/>
      <dgm:spPr/>
    </dgm:pt>
    <dgm:pt modelId="{D5CF18AB-A5A8-40B3-9E33-F4BBF310522C}" type="pres">
      <dgm:prSet presAssocID="{13A9AF0B-1010-4C05-A767-E5EF427E3E8F}" presName="background3" presStyleLbl="node3" presStyleIdx="1" presStyleCnt="3"/>
      <dgm:spPr>
        <a:solidFill>
          <a:srgbClr val="F47C30"/>
        </a:solidFill>
      </dgm:spPr>
    </dgm:pt>
    <dgm:pt modelId="{E300BF64-43EA-4878-9827-0055D9DAED03}" type="pres">
      <dgm:prSet presAssocID="{13A9AF0B-1010-4C05-A767-E5EF427E3E8F}" presName="text3" presStyleLbl="fgAcc3" presStyleIdx="1" presStyleCnt="3" custScaleX="142280">
        <dgm:presLayoutVars>
          <dgm:chPref val="3"/>
        </dgm:presLayoutVars>
      </dgm:prSet>
      <dgm:spPr/>
    </dgm:pt>
    <dgm:pt modelId="{F2954D96-8AD1-4A0F-91FE-13CD538BACF3}" type="pres">
      <dgm:prSet presAssocID="{13A9AF0B-1010-4C05-A767-E5EF427E3E8F}" presName="hierChild4" presStyleCnt="0"/>
      <dgm:spPr/>
    </dgm:pt>
    <dgm:pt modelId="{E7666D89-7E32-43CE-ADA7-5E257AFE898B}" type="pres">
      <dgm:prSet presAssocID="{DFEB4F66-0D03-4490-94F1-604ED866197C}" presName="Name23" presStyleLbl="parChTrans1D4" presStyleIdx="1" presStyleCnt="3"/>
      <dgm:spPr/>
    </dgm:pt>
    <dgm:pt modelId="{43C34AEF-9A6E-4B3F-9AB3-BFB23C806A73}" type="pres">
      <dgm:prSet presAssocID="{106E961F-FA75-457C-B330-6CB6F466EA2C}" presName="hierRoot4" presStyleCnt="0"/>
      <dgm:spPr/>
    </dgm:pt>
    <dgm:pt modelId="{EA8F766E-E182-432D-B3E9-3AFAB928456F}" type="pres">
      <dgm:prSet presAssocID="{106E961F-FA75-457C-B330-6CB6F466EA2C}" presName="composite4" presStyleCnt="0"/>
      <dgm:spPr/>
    </dgm:pt>
    <dgm:pt modelId="{59A292F4-3B39-4E1F-9565-883DC59E1E9B}" type="pres">
      <dgm:prSet presAssocID="{106E961F-FA75-457C-B330-6CB6F466EA2C}" presName="background4" presStyleLbl="node4" presStyleIdx="1" presStyleCnt="3"/>
      <dgm:spPr>
        <a:solidFill>
          <a:schemeClr val="accent6">
            <a:lumMod val="75000"/>
          </a:schemeClr>
        </a:solidFill>
      </dgm:spPr>
    </dgm:pt>
    <dgm:pt modelId="{48C1C570-6121-4C43-86A2-204CD99217B3}" type="pres">
      <dgm:prSet presAssocID="{106E961F-FA75-457C-B330-6CB6F466EA2C}" presName="text4" presStyleLbl="fgAcc4" presStyleIdx="1" presStyleCnt="3" custScaleX="176074" custLinFactNeighborX="175" custLinFactNeighborY="-3000">
        <dgm:presLayoutVars>
          <dgm:chPref val="3"/>
        </dgm:presLayoutVars>
      </dgm:prSet>
      <dgm:spPr/>
    </dgm:pt>
    <dgm:pt modelId="{63D4DE82-F2CB-45A7-A3EF-F3EF43B5B44D}" type="pres">
      <dgm:prSet presAssocID="{106E961F-FA75-457C-B330-6CB6F466EA2C}" presName="hierChild5" presStyleCnt="0"/>
      <dgm:spPr/>
    </dgm:pt>
    <dgm:pt modelId="{28791B3D-CD2E-42A4-B1CA-05D827322486}" type="pres">
      <dgm:prSet presAssocID="{145AF4AC-8429-42AC-8978-2E265A7EA7C8}" presName="Name10" presStyleLbl="parChTrans1D2" presStyleIdx="2" presStyleCnt="3"/>
      <dgm:spPr/>
    </dgm:pt>
    <dgm:pt modelId="{AF9F08E9-0F68-401E-87DB-A45A9C1579F1}" type="pres">
      <dgm:prSet presAssocID="{A72C7EE9-4CD5-4B04-9EEE-1BBFE796F08F}" presName="hierRoot2" presStyleCnt="0"/>
      <dgm:spPr/>
    </dgm:pt>
    <dgm:pt modelId="{21AACD88-6AED-4D77-BE7E-0F1D4FDAF8DD}" type="pres">
      <dgm:prSet presAssocID="{A72C7EE9-4CD5-4B04-9EEE-1BBFE796F08F}" presName="composite2" presStyleCnt="0"/>
      <dgm:spPr/>
    </dgm:pt>
    <dgm:pt modelId="{AC3F3579-2A3B-4E26-88A5-C25A74F50009}" type="pres">
      <dgm:prSet presAssocID="{A72C7EE9-4CD5-4B04-9EEE-1BBFE796F08F}" presName="background2" presStyleLbl="node2" presStyleIdx="2" presStyleCnt="3"/>
      <dgm:spPr/>
    </dgm:pt>
    <dgm:pt modelId="{0A600DFB-5B0C-409C-AC58-026176DF6783}" type="pres">
      <dgm:prSet presAssocID="{A72C7EE9-4CD5-4B04-9EEE-1BBFE796F08F}" presName="text2" presStyleLbl="fgAcc2" presStyleIdx="2" presStyleCnt="3" custScaleX="252641" custScaleY="129585" custLinFactNeighborY="1812">
        <dgm:presLayoutVars>
          <dgm:chPref val="3"/>
        </dgm:presLayoutVars>
      </dgm:prSet>
      <dgm:spPr/>
    </dgm:pt>
    <dgm:pt modelId="{1B437474-E107-47AC-BF0E-566BF166CB3C}" type="pres">
      <dgm:prSet presAssocID="{A72C7EE9-4CD5-4B04-9EEE-1BBFE796F08F}" presName="hierChild3" presStyleCnt="0"/>
      <dgm:spPr/>
    </dgm:pt>
    <dgm:pt modelId="{B8703620-7593-43E8-8546-D746BA435FB0}" type="pres">
      <dgm:prSet presAssocID="{44C64348-8852-4D8E-B4D2-DE5691CC6B60}" presName="Name17" presStyleLbl="parChTrans1D3" presStyleIdx="2" presStyleCnt="3"/>
      <dgm:spPr/>
    </dgm:pt>
    <dgm:pt modelId="{2809314D-E10F-4F57-89D5-E007A2A737EA}" type="pres">
      <dgm:prSet presAssocID="{7BAEBF4E-123F-4EC7-AE77-FAE53028F7CC}" presName="hierRoot3" presStyleCnt="0"/>
      <dgm:spPr/>
    </dgm:pt>
    <dgm:pt modelId="{A46F8C30-6112-431A-9647-56E24E644E05}" type="pres">
      <dgm:prSet presAssocID="{7BAEBF4E-123F-4EC7-AE77-FAE53028F7CC}" presName="composite3" presStyleCnt="0"/>
      <dgm:spPr/>
    </dgm:pt>
    <dgm:pt modelId="{BE41EA8B-D272-40B6-B02B-868B05DEE418}" type="pres">
      <dgm:prSet presAssocID="{7BAEBF4E-123F-4EC7-AE77-FAE53028F7CC}" presName="background3" presStyleLbl="node3" presStyleIdx="2" presStyleCnt="3"/>
      <dgm:spPr>
        <a:solidFill>
          <a:srgbClr val="F47C30"/>
        </a:solidFill>
      </dgm:spPr>
    </dgm:pt>
    <dgm:pt modelId="{3AC08E03-46AD-4B49-9490-56D6C5761C41}" type="pres">
      <dgm:prSet presAssocID="{7BAEBF4E-123F-4EC7-AE77-FAE53028F7CC}" presName="text3" presStyleLbl="fgAcc3" presStyleIdx="2" presStyleCnt="3" custScaleX="147767">
        <dgm:presLayoutVars>
          <dgm:chPref val="3"/>
        </dgm:presLayoutVars>
      </dgm:prSet>
      <dgm:spPr/>
    </dgm:pt>
    <dgm:pt modelId="{834531B9-1F13-4809-BF13-FAAA53675EC3}" type="pres">
      <dgm:prSet presAssocID="{7BAEBF4E-123F-4EC7-AE77-FAE53028F7CC}" presName="hierChild4" presStyleCnt="0"/>
      <dgm:spPr/>
    </dgm:pt>
    <dgm:pt modelId="{6EC43875-1DD8-455D-B95C-C83DD8AA3750}" type="pres">
      <dgm:prSet presAssocID="{53DE5F98-CCC3-4DEE-8B86-8CA53EEC6735}" presName="Name23" presStyleLbl="parChTrans1D4" presStyleIdx="2" presStyleCnt="3"/>
      <dgm:spPr/>
    </dgm:pt>
    <dgm:pt modelId="{72A9034E-5440-4EEE-B8AB-2BD6825BEFEB}" type="pres">
      <dgm:prSet presAssocID="{519F7F48-A7AD-4BCA-8389-46D8C65B108A}" presName="hierRoot4" presStyleCnt="0"/>
      <dgm:spPr/>
    </dgm:pt>
    <dgm:pt modelId="{50788582-C177-4A45-B929-5FC6D7E32DD6}" type="pres">
      <dgm:prSet presAssocID="{519F7F48-A7AD-4BCA-8389-46D8C65B108A}" presName="composite4" presStyleCnt="0"/>
      <dgm:spPr/>
    </dgm:pt>
    <dgm:pt modelId="{BE5D0C6D-B64C-4C1E-895F-00376A409389}" type="pres">
      <dgm:prSet presAssocID="{519F7F48-A7AD-4BCA-8389-46D8C65B108A}" presName="background4" presStyleLbl="node4" presStyleIdx="2" presStyleCnt="3"/>
      <dgm:spPr>
        <a:solidFill>
          <a:schemeClr val="accent6">
            <a:lumMod val="75000"/>
          </a:schemeClr>
        </a:solidFill>
      </dgm:spPr>
    </dgm:pt>
    <dgm:pt modelId="{726AE3CF-77F8-4551-A960-A5EFDA03896F}" type="pres">
      <dgm:prSet presAssocID="{519F7F48-A7AD-4BCA-8389-46D8C65B108A}" presName="text4" presStyleLbl="fgAcc4" presStyleIdx="2" presStyleCnt="3" custScaleX="176074">
        <dgm:presLayoutVars>
          <dgm:chPref val="3"/>
        </dgm:presLayoutVars>
      </dgm:prSet>
      <dgm:spPr/>
    </dgm:pt>
    <dgm:pt modelId="{342F7720-6279-401E-A3A9-FFA982875087}" type="pres">
      <dgm:prSet presAssocID="{519F7F48-A7AD-4BCA-8389-46D8C65B108A}" presName="hierChild5" presStyleCnt="0"/>
      <dgm:spPr/>
    </dgm:pt>
  </dgm:ptLst>
  <dgm:cxnLst>
    <dgm:cxn modelId="{14776A00-817D-49D0-945D-0C4C25E7A2D6}" type="presOf" srcId="{101D9188-EBFB-4E4D-A3D5-D1366671614E}" destId="{F1ADABB4-02E7-4937-80EF-B08BC9BCEB91}" srcOrd="0" destOrd="0" presId="urn:microsoft.com/office/officeart/2005/8/layout/hierarchy1"/>
    <dgm:cxn modelId="{4E32122E-4AF1-41BA-A62A-F7870F1FCEC5}" srcId="{13A9AF0B-1010-4C05-A767-E5EF427E3E8F}" destId="{106E961F-FA75-457C-B330-6CB6F466EA2C}" srcOrd="0" destOrd="0" parTransId="{DFEB4F66-0D03-4490-94F1-604ED866197C}" sibTransId="{9C436199-2317-490D-8D1B-BA3FA7564669}"/>
    <dgm:cxn modelId="{5242DA2E-0E1D-4DAF-8A7C-34102B24B587}" type="presOf" srcId="{7B4FCDD7-1744-488D-A3C0-31EE027C542A}" destId="{7F142843-9515-49D0-9464-19BF4F5F1C62}" srcOrd="0" destOrd="0" presId="urn:microsoft.com/office/officeart/2005/8/layout/hierarchy1"/>
    <dgm:cxn modelId="{8F9ADB3C-3A41-4120-B375-317EAAE057DD}" type="presOf" srcId="{30B53D83-6202-4975-9582-841BCDD726E9}" destId="{DC4FE4AC-A6D2-49BE-9337-D48B19771EBB}" srcOrd="0" destOrd="0" presId="urn:microsoft.com/office/officeart/2005/8/layout/hierarchy1"/>
    <dgm:cxn modelId="{6418825B-A624-4A22-BF5C-144E9D96D1D4}" type="presOf" srcId="{8D977260-18ED-4E44-804E-77B122976D05}" destId="{A2BE8C76-71EF-4E0C-94C4-DDDF6A8AB876}" srcOrd="0" destOrd="0" presId="urn:microsoft.com/office/officeart/2005/8/layout/hierarchy1"/>
    <dgm:cxn modelId="{94CA3442-CB0C-44A0-B150-B87C7FD3CAC9}" type="presOf" srcId="{D5D3A97A-4B8D-4309-86BF-CA647A35DCEA}" destId="{1D5CC7F0-26FC-4BA2-8563-12B27C2EDBE2}" srcOrd="0" destOrd="0" presId="urn:microsoft.com/office/officeart/2005/8/layout/hierarchy1"/>
    <dgm:cxn modelId="{A18D7763-0A66-42AB-915D-53D0DDF0DF13}" type="presOf" srcId="{519F7F48-A7AD-4BCA-8389-46D8C65B108A}" destId="{726AE3CF-77F8-4551-A960-A5EFDA03896F}" srcOrd="0" destOrd="0" presId="urn:microsoft.com/office/officeart/2005/8/layout/hierarchy1"/>
    <dgm:cxn modelId="{C5633D46-A6B7-4969-B0BD-EF18E86E6410}" type="presOf" srcId="{F65945F5-1FA3-4D41-9303-133B5234F633}" destId="{B913FDCB-8DF4-4A0E-9982-28D306BCC5A1}" srcOrd="0" destOrd="0" presId="urn:microsoft.com/office/officeart/2005/8/layout/hierarchy1"/>
    <dgm:cxn modelId="{C89F2068-D221-496C-9C96-8746503FFB97}" type="presOf" srcId="{C41BC2BD-0B5F-4A6F-8839-DD2B69EF36A5}" destId="{35009D26-9E8E-4806-B62E-C68A1FD14431}" srcOrd="0" destOrd="0" presId="urn:microsoft.com/office/officeart/2005/8/layout/hierarchy1"/>
    <dgm:cxn modelId="{DEAA3075-34A4-40CD-B982-076426A26A66}" srcId="{A59D4B9B-3E5C-4DDB-9406-6FD83DDFACAF}" destId="{BA61CD2D-2713-4958-8F94-992AA4E910E0}" srcOrd="0" destOrd="0" parTransId="{2993A9AD-69FB-4F82-A50C-67241FDCA301}" sibTransId="{8C7DFF2E-DEB7-477B-95F4-356BC2529D27}"/>
    <dgm:cxn modelId="{96C09F56-D87B-46C0-B3A4-0B51C584EFAC}" type="presOf" srcId="{53DE5F98-CCC3-4DEE-8B86-8CA53EEC6735}" destId="{6EC43875-1DD8-455D-B95C-C83DD8AA3750}" srcOrd="0" destOrd="0" presId="urn:microsoft.com/office/officeart/2005/8/layout/hierarchy1"/>
    <dgm:cxn modelId="{EF41B957-532D-4F14-8193-5ABA81F00152}" type="presOf" srcId="{DFEB4F66-0D03-4490-94F1-604ED866197C}" destId="{E7666D89-7E32-43CE-ADA7-5E257AFE898B}" srcOrd="0" destOrd="0" presId="urn:microsoft.com/office/officeart/2005/8/layout/hierarchy1"/>
    <dgm:cxn modelId="{23433C59-EE86-4CDF-B642-1A913AF513A5}" srcId="{D5D3A97A-4B8D-4309-86BF-CA647A35DCEA}" destId="{30B53D83-6202-4975-9582-841BCDD726E9}" srcOrd="1" destOrd="0" parTransId="{8D977260-18ED-4E44-804E-77B122976D05}" sibTransId="{22BCD54D-CEAA-45EC-A7B7-DD5873566BCA}"/>
    <dgm:cxn modelId="{EAE9D17D-816D-48A5-8076-C42FBCE58FB1}" type="presOf" srcId="{145AF4AC-8429-42AC-8978-2E265A7EA7C8}" destId="{28791B3D-CD2E-42A4-B1CA-05D827322486}" srcOrd="0" destOrd="0" presId="urn:microsoft.com/office/officeart/2005/8/layout/hierarchy1"/>
    <dgm:cxn modelId="{9FDF6590-E03F-4409-BD60-C3E1CC85CF15}" srcId="{A72C7EE9-4CD5-4B04-9EEE-1BBFE796F08F}" destId="{7BAEBF4E-123F-4EC7-AE77-FAE53028F7CC}" srcOrd="0" destOrd="0" parTransId="{44C64348-8852-4D8E-B4D2-DE5691CC6B60}" sibTransId="{33170A5E-FD71-4B1D-981C-F6A0FB98F963}"/>
    <dgm:cxn modelId="{B8552592-05FD-4224-A5C7-444829405EEE}" type="presOf" srcId="{44C64348-8852-4D8E-B4D2-DE5691CC6B60}" destId="{B8703620-7593-43E8-8546-D746BA435FB0}" srcOrd="0" destOrd="0" presId="urn:microsoft.com/office/officeart/2005/8/layout/hierarchy1"/>
    <dgm:cxn modelId="{3F4FA994-1105-483C-8310-CF9F4D0B133B}" type="presOf" srcId="{2993A9AD-69FB-4F82-A50C-67241FDCA301}" destId="{1F77ED28-D79E-4A80-A70E-C87F37154BC5}" srcOrd="0" destOrd="0" presId="urn:microsoft.com/office/officeart/2005/8/layout/hierarchy1"/>
    <dgm:cxn modelId="{B3EE5D98-43D0-4EF2-996A-C516E2780241}" type="presOf" srcId="{7BAEBF4E-123F-4EC7-AE77-FAE53028F7CC}" destId="{3AC08E03-46AD-4B49-9490-56D6C5761C41}" srcOrd="0" destOrd="0" presId="urn:microsoft.com/office/officeart/2005/8/layout/hierarchy1"/>
    <dgm:cxn modelId="{02165498-BEC7-4A67-A190-37534BF4EC29}" srcId="{BA61CD2D-2713-4958-8F94-992AA4E910E0}" destId="{C41BC2BD-0B5F-4A6F-8839-DD2B69EF36A5}" srcOrd="0" destOrd="0" parTransId="{585FF212-CDC5-45D1-B47B-64E0C5F1B5EC}" sibTransId="{2D95B6BD-3D06-45D8-A306-54ED54E4C3B8}"/>
    <dgm:cxn modelId="{2EF341AB-FFAD-4DAF-9147-D526E263EBEA}" srcId="{30B53D83-6202-4975-9582-841BCDD726E9}" destId="{13A9AF0B-1010-4C05-A767-E5EF427E3E8F}" srcOrd="0" destOrd="0" parTransId="{101D9188-EBFB-4E4D-A3D5-D1366671614E}" sibTransId="{94F77460-E268-42F5-A36C-E895094D41AF}"/>
    <dgm:cxn modelId="{77CBF2B0-9DA5-4B06-9DB1-76ADE3BE4810}" srcId="{7BAEBF4E-123F-4EC7-AE77-FAE53028F7CC}" destId="{519F7F48-A7AD-4BCA-8389-46D8C65B108A}" srcOrd="0" destOrd="0" parTransId="{53DE5F98-CCC3-4DEE-8B86-8CA53EEC6735}" sibTransId="{96288229-D63C-4205-B31B-D03045396C6E}"/>
    <dgm:cxn modelId="{6C2EF2BE-2289-487F-9359-6EAFB837BBC7}" srcId="{7B4FCDD7-1744-488D-A3C0-31EE027C542A}" destId="{D5D3A97A-4B8D-4309-86BF-CA647A35DCEA}" srcOrd="0" destOrd="0" parTransId="{62E3F897-8878-4508-A905-C1FF6B00DE85}" sibTransId="{599492A9-46F3-4384-9CEB-FAB40B2A9B17}"/>
    <dgm:cxn modelId="{EF5AA8C4-6475-4ACC-9490-0360107B5E9A}" srcId="{D5D3A97A-4B8D-4309-86BF-CA647A35DCEA}" destId="{A59D4B9B-3E5C-4DDB-9406-6FD83DDFACAF}" srcOrd="0" destOrd="0" parTransId="{F65945F5-1FA3-4D41-9303-133B5234F633}" sibTransId="{573EA529-5A1D-4146-B9B5-28DF14111C60}"/>
    <dgm:cxn modelId="{2F85ACCA-868F-4EF7-860C-4F180EC644E9}" type="presOf" srcId="{585FF212-CDC5-45D1-B47B-64E0C5F1B5EC}" destId="{5E56E76E-78AB-4BAA-B429-535785EA2FD7}" srcOrd="0" destOrd="0" presId="urn:microsoft.com/office/officeart/2005/8/layout/hierarchy1"/>
    <dgm:cxn modelId="{322233D2-2D5C-4A47-96D8-8C133DD2BC2A}" type="presOf" srcId="{BA61CD2D-2713-4958-8F94-992AA4E910E0}" destId="{C418EF55-C56B-477E-84AF-91560327559E}" srcOrd="0" destOrd="0" presId="urn:microsoft.com/office/officeart/2005/8/layout/hierarchy1"/>
    <dgm:cxn modelId="{9F0349D4-735E-42A7-93A7-B8E7CA4BCED6}" type="presOf" srcId="{106E961F-FA75-457C-B330-6CB6F466EA2C}" destId="{48C1C570-6121-4C43-86A2-204CD99217B3}" srcOrd="0" destOrd="0" presId="urn:microsoft.com/office/officeart/2005/8/layout/hierarchy1"/>
    <dgm:cxn modelId="{5CA6CFE3-50F3-4C98-AB75-FDC4A7915D07}" type="presOf" srcId="{A59D4B9B-3E5C-4DDB-9406-6FD83DDFACAF}" destId="{AF527226-F052-488B-9949-031D137364E8}" srcOrd="0" destOrd="0" presId="urn:microsoft.com/office/officeart/2005/8/layout/hierarchy1"/>
    <dgm:cxn modelId="{361E8FE9-FFCB-434A-8174-615633956FE0}" srcId="{D5D3A97A-4B8D-4309-86BF-CA647A35DCEA}" destId="{A72C7EE9-4CD5-4B04-9EEE-1BBFE796F08F}" srcOrd="2" destOrd="0" parTransId="{145AF4AC-8429-42AC-8978-2E265A7EA7C8}" sibTransId="{ACA8E7BE-883E-43BF-83C2-7D0085B99E1E}"/>
    <dgm:cxn modelId="{B3EB98EF-2AB9-4E8E-9693-789B95187D79}" type="presOf" srcId="{A72C7EE9-4CD5-4B04-9EEE-1BBFE796F08F}" destId="{0A600DFB-5B0C-409C-AC58-026176DF6783}" srcOrd="0" destOrd="0" presId="urn:microsoft.com/office/officeart/2005/8/layout/hierarchy1"/>
    <dgm:cxn modelId="{7451E4F4-7BA1-49E2-A86A-822B8828C26B}" type="presOf" srcId="{13A9AF0B-1010-4C05-A767-E5EF427E3E8F}" destId="{E300BF64-43EA-4878-9827-0055D9DAED03}" srcOrd="0" destOrd="0" presId="urn:microsoft.com/office/officeart/2005/8/layout/hierarchy1"/>
    <dgm:cxn modelId="{9709ABA0-D9E6-45A6-AA82-CA212EA31B28}" type="presParOf" srcId="{7F142843-9515-49D0-9464-19BF4F5F1C62}" destId="{7EC0505D-F26E-455E-9F6B-8C3B9B4B9EB8}" srcOrd="0" destOrd="0" presId="urn:microsoft.com/office/officeart/2005/8/layout/hierarchy1"/>
    <dgm:cxn modelId="{3DD755DC-BC09-40AF-9604-3A9D0BBEF0E0}" type="presParOf" srcId="{7EC0505D-F26E-455E-9F6B-8C3B9B4B9EB8}" destId="{EED585DF-8467-4907-8595-E321BB0A0ACE}" srcOrd="0" destOrd="0" presId="urn:microsoft.com/office/officeart/2005/8/layout/hierarchy1"/>
    <dgm:cxn modelId="{1AA30255-1AC8-4E1A-8563-ED33000FCBFA}" type="presParOf" srcId="{EED585DF-8467-4907-8595-E321BB0A0ACE}" destId="{36D90B18-1C34-49F6-8326-5C50AB4F8D95}" srcOrd="0" destOrd="0" presId="urn:microsoft.com/office/officeart/2005/8/layout/hierarchy1"/>
    <dgm:cxn modelId="{6F3F0682-AF67-493B-84BA-5B0FA29AF85B}" type="presParOf" srcId="{EED585DF-8467-4907-8595-E321BB0A0ACE}" destId="{1D5CC7F0-26FC-4BA2-8563-12B27C2EDBE2}" srcOrd="1" destOrd="0" presId="urn:microsoft.com/office/officeart/2005/8/layout/hierarchy1"/>
    <dgm:cxn modelId="{FB37EBB3-43D1-4336-A9E1-94750A468382}" type="presParOf" srcId="{7EC0505D-F26E-455E-9F6B-8C3B9B4B9EB8}" destId="{7C6592E4-5CEA-402A-B411-CCA48B71E72D}" srcOrd="1" destOrd="0" presId="urn:microsoft.com/office/officeart/2005/8/layout/hierarchy1"/>
    <dgm:cxn modelId="{7B408204-F13B-4E1B-BC0B-D9D4AF88D7DA}" type="presParOf" srcId="{7C6592E4-5CEA-402A-B411-CCA48B71E72D}" destId="{B913FDCB-8DF4-4A0E-9982-28D306BCC5A1}" srcOrd="0" destOrd="0" presId="urn:microsoft.com/office/officeart/2005/8/layout/hierarchy1"/>
    <dgm:cxn modelId="{E9CD706F-CD60-4EE6-A105-CA88DCA717D6}" type="presParOf" srcId="{7C6592E4-5CEA-402A-B411-CCA48B71E72D}" destId="{DC5940A5-6794-4BFC-86C4-823B154E3619}" srcOrd="1" destOrd="0" presId="urn:microsoft.com/office/officeart/2005/8/layout/hierarchy1"/>
    <dgm:cxn modelId="{FA27A0B2-71BD-4004-A282-6D57C8A934E7}" type="presParOf" srcId="{DC5940A5-6794-4BFC-86C4-823B154E3619}" destId="{DBC4497B-75DE-475E-9AFF-A9F413DE6C49}" srcOrd="0" destOrd="0" presId="urn:microsoft.com/office/officeart/2005/8/layout/hierarchy1"/>
    <dgm:cxn modelId="{518F6B9E-7BC3-4ADC-B5E7-377C2A3D0923}" type="presParOf" srcId="{DBC4497B-75DE-475E-9AFF-A9F413DE6C49}" destId="{67DEAAC0-7268-479C-976F-BD0F303FAF07}" srcOrd="0" destOrd="0" presId="urn:microsoft.com/office/officeart/2005/8/layout/hierarchy1"/>
    <dgm:cxn modelId="{A45F61C8-5CD0-4AC8-A41F-2156EDEEB4AE}" type="presParOf" srcId="{DBC4497B-75DE-475E-9AFF-A9F413DE6C49}" destId="{AF527226-F052-488B-9949-031D137364E8}" srcOrd="1" destOrd="0" presId="urn:microsoft.com/office/officeart/2005/8/layout/hierarchy1"/>
    <dgm:cxn modelId="{2514E1C4-DD44-4A2D-9F26-76B2E2475E18}" type="presParOf" srcId="{DC5940A5-6794-4BFC-86C4-823B154E3619}" destId="{DA3A540D-58A0-4E7E-BDCA-13C287D49E10}" srcOrd="1" destOrd="0" presId="urn:microsoft.com/office/officeart/2005/8/layout/hierarchy1"/>
    <dgm:cxn modelId="{78B9EBC1-6CA3-4019-9373-7E1B592D81E7}" type="presParOf" srcId="{DA3A540D-58A0-4E7E-BDCA-13C287D49E10}" destId="{1F77ED28-D79E-4A80-A70E-C87F37154BC5}" srcOrd="0" destOrd="0" presId="urn:microsoft.com/office/officeart/2005/8/layout/hierarchy1"/>
    <dgm:cxn modelId="{26A4B07E-9BEE-456D-93AE-9157E7A50DB9}" type="presParOf" srcId="{DA3A540D-58A0-4E7E-BDCA-13C287D49E10}" destId="{3BE96951-789E-492C-AD1E-EA905D001D24}" srcOrd="1" destOrd="0" presId="urn:microsoft.com/office/officeart/2005/8/layout/hierarchy1"/>
    <dgm:cxn modelId="{04A6846E-9CE0-4348-AEB7-ABE2A84CDAE8}" type="presParOf" srcId="{3BE96951-789E-492C-AD1E-EA905D001D24}" destId="{D5E078F1-727B-450A-A4BF-7C6EE7F262B8}" srcOrd="0" destOrd="0" presId="urn:microsoft.com/office/officeart/2005/8/layout/hierarchy1"/>
    <dgm:cxn modelId="{593689F6-08CF-45DE-83C1-4D9EA25D1F40}" type="presParOf" srcId="{D5E078F1-727B-450A-A4BF-7C6EE7F262B8}" destId="{732802F7-D50C-4FEA-A99E-07EB06819678}" srcOrd="0" destOrd="0" presId="urn:microsoft.com/office/officeart/2005/8/layout/hierarchy1"/>
    <dgm:cxn modelId="{F5F99E28-3328-4C2C-9906-D1EC9CDA89BC}" type="presParOf" srcId="{D5E078F1-727B-450A-A4BF-7C6EE7F262B8}" destId="{C418EF55-C56B-477E-84AF-91560327559E}" srcOrd="1" destOrd="0" presId="urn:microsoft.com/office/officeart/2005/8/layout/hierarchy1"/>
    <dgm:cxn modelId="{5B937B75-A64F-4AAA-970F-A28C560C8E61}" type="presParOf" srcId="{3BE96951-789E-492C-AD1E-EA905D001D24}" destId="{3148EC01-74CC-49FB-B1FE-F3A8DAE53CEA}" srcOrd="1" destOrd="0" presId="urn:microsoft.com/office/officeart/2005/8/layout/hierarchy1"/>
    <dgm:cxn modelId="{0944ECB1-7F95-42A3-94C4-ED98AAB00C5E}" type="presParOf" srcId="{3148EC01-74CC-49FB-B1FE-F3A8DAE53CEA}" destId="{5E56E76E-78AB-4BAA-B429-535785EA2FD7}" srcOrd="0" destOrd="0" presId="urn:microsoft.com/office/officeart/2005/8/layout/hierarchy1"/>
    <dgm:cxn modelId="{50FF13FD-9291-4920-9AAE-4231E472CB6F}" type="presParOf" srcId="{3148EC01-74CC-49FB-B1FE-F3A8DAE53CEA}" destId="{09CD5E6A-E735-42BC-9474-BCA76BE6A0F7}" srcOrd="1" destOrd="0" presId="urn:microsoft.com/office/officeart/2005/8/layout/hierarchy1"/>
    <dgm:cxn modelId="{A3CCFACB-ABA6-4C8C-ADE2-ED35B5FF3EE6}" type="presParOf" srcId="{09CD5E6A-E735-42BC-9474-BCA76BE6A0F7}" destId="{548224DE-BD79-4EF1-B447-0E273DA262BF}" srcOrd="0" destOrd="0" presId="urn:microsoft.com/office/officeart/2005/8/layout/hierarchy1"/>
    <dgm:cxn modelId="{16D0E942-D958-49EF-A1D5-80D02773B93D}" type="presParOf" srcId="{548224DE-BD79-4EF1-B447-0E273DA262BF}" destId="{35B30CD9-216E-43AE-8E3C-815834EB338A}" srcOrd="0" destOrd="0" presId="urn:microsoft.com/office/officeart/2005/8/layout/hierarchy1"/>
    <dgm:cxn modelId="{19611CA8-27B3-4D37-AAAB-4100CA81A0BE}" type="presParOf" srcId="{548224DE-BD79-4EF1-B447-0E273DA262BF}" destId="{35009D26-9E8E-4806-B62E-C68A1FD14431}" srcOrd="1" destOrd="0" presId="urn:microsoft.com/office/officeart/2005/8/layout/hierarchy1"/>
    <dgm:cxn modelId="{F4E6D8BB-6605-4146-B451-1C643A80DFE4}" type="presParOf" srcId="{09CD5E6A-E735-42BC-9474-BCA76BE6A0F7}" destId="{FA8CA935-A563-430E-8D82-7891A6A5D1F2}" srcOrd="1" destOrd="0" presId="urn:microsoft.com/office/officeart/2005/8/layout/hierarchy1"/>
    <dgm:cxn modelId="{7FA56938-8858-4C94-A7E2-A040D66B8043}" type="presParOf" srcId="{7C6592E4-5CEA-402A-B411-CCA48B71E72D}" destId="{A2BE8C76-71EF-4E0C-94C4-DDDF6A8AB876}" srcOrd="2" destOrd="0" presId="urn:microsoft.com/office/officeart/2005/8/layout/hierarchy1"/>
    <dgm:cxn modelId="{BD8CC775-0B88-406A-8E2A-E3C180D4E5BF}" type="presParOf" srcId="{7C6592E4-5CEA-402A-B411-CCA48B71E72D}" destId="{E96C9C28-6B09-4908-B86E-6046263A341E}" srcOrd="3" destOrd="0" presId="urn:microsoft.com/office/officeart/2005/8/layout/hierarchy1"/>
    <dgm:cxn modelId="{D1A61547-0D4E-44BB-B9FD-9F36F44024DE}" type="presParOf" srcId="{E96C9C28-6B09-4908-B86E-6046263A341E}" destId="{253126AA-B4D7-4795-BC51-6DA609A0B29F}" srcOrd="0" destOrd="0" presId="urn:microsoft.com/office/officeart/2005/8/layout/hierarchy1"/>
    <dgm:cxn modelId="{0969CA32-0CCA-4F59-A333-FFAB6BD28371}" type="presParOf" srcId="{253126AA-B4D7-4795-BC51-6DA609A0B29F}" destId="{C0B1E347-D294-444A-B23D-50052021FC0D}" srcOrd="0" destOrd="0" presId="urn:microsoft.com/office/officeart/2005/8/layout/hierarchy1"/>
    <dgm:cxn modelId="{505DE733-16AC-4149-9C40-58E7572677E7}" type="presParOf" srcId="{253126AA-B4D7-4795-BC51-6DA609A0B29F}" destId="{DC4FE4AC-A6D2-49BE-9337-D48B19771EBB}" srcOrd="1" destOrd="0" presId="urn:microsoft.com/office/officeart/2005/8/layout/hierarchy1"/>
    <dgm:cxn modelId="{38456F3E-2BC2-4E95-AC5D-70BD2546944D}" type="presParOf" srcId="{E96C9C28-6B09-4908-B86E-6046263A341E}" destId="{7B013E8D-39ED-4B5E-8435-41FEA840C31E}" srcOrd="1" destOrd="0" presId="urn:microsoft.com/office/officeart/2005/8/layout/hierarchy1"/>
    <dgm:cxn modelId="{1592DC5A-0B25-4943-8322-312C8A8FF2F0}" type="presParOf" srcId="{7B013E8D-39ED-4B5E-8435-41FEA840C31E}" destId="{F1ADABB4-02E7-4937-80EF-B08BC9BCEB91}" srcOrd="0" destOrd="0" presId="urn:microsoft.com/office/officeart/2005/8/layout/hierarchy1"/>
    <dgm:cxn modelId="{66D39A45-3CA2-49A2-9AE4-7E231C2B60A4}" type="presParOf" srcId="{7B013E8D-39ED-4B5E-8435-41FEA840C31E}" destId="{6485629D-331A-4795-86DF-FAB365DF8EC4}" srcOrd="1" destOrd="0" presId="urn:microsoft.com/office/officeart/2005/8/layout/hierarchy1"/>
    <dgm:cxn modelId="{2E93C635-56A5-4478-8B7D-C8784E75B9A9}" type="presParOf" srcId="{6485629D-331A-4795-86DF-FAB365DF8EC4}" destId="{6E293C9E-8E7B-45BD-AC79-371677A9079C}" srcOrd="0" destOrd="0" presId="urn:microsoft.com/office/officeart/2005/8/layout/hierarchy1"/>
    <dgm:cxn modelId="{B73C8E88-9F4E-438F-BECE-ABA52335DB6E}" type="presParOf" srcId="{6E293C9E-8E7B-45BD-AC79-371677A9079C}" destId="{D5CF18AB-A5A8-40B3-9E33-F4BBF310522C}" srcOrd="0" destOrd="0" presId="urn:microsoft.com/office/officeart/2005/8/layout/hierarchy1"/>
    <dgm:cxn modelId="{E0E8B913-7484-4FCE-AC29-E7BCFEC5DFB7}" type="presParOf" srcId="{6E293C9E-8E7B-45BD-AC79-371677A9079C}" destId="{E300BF64-43EA-4878-9827-0055D9DAED03}" srcOrd="1" destOrd="0" presId="urn:microsoft.com/office/officeart/2005/8/layout/hierarchy1"/>
    <dgm:cxn modelId="{FD1A4672-0413-4C2B-B4C3-F4DB3C52BD16}" type="presParOf" srcId="{6485629D-331A-4795-86DF-FAB365DF8EC4}" destId="{F2954D96-8AD1-4A0F-91FE-13CD538BACF3}" srcOrd="1" destOrd="0" presId="urn:microsoft.com/office/officeart/2005/8/layout/hierarchy1"/>
    <dgm:cxn modelId="{EC0EF19D-02CB-4F3A-9877-7E5C4C6F038C}" type="presParOf" srcId="{F2954D96-8AD1-4A0F-91FE-13CD538BACF3}" destId="{E7666D89-7E32-43CE-ADA7-5E257AFE898B}" srcOrd="0" destOrd="0" presId="urn:microsoft.com/office/officeart/2005/8/layout/hierarchy1"/>
    <dgm:cxn modelId="{B8295AC9-D2F5-4B8A-BE07-8617F49F7D56}" type="presParOf" srcId="{F2954D96-8AD1-4A0F-91FE-13CD538BACF3}" destId="{43C34AEF-9A6E-4B3F-9AB3-BFB23C806A73}" srcOrd="1" destOrd="0" presId="urn:microsoft.com/office/officeart/2005/8/layout/hierarchy1"/>
    <dgm:cxn modelId="{16BBF08A-F3C5-4D87-B886-89249E35CC99}" type="presParOf" srcId="{43C34AEF-9A6E-4B3F-9AB3-BFB23C806A73}" destId="{EA8F766E-E182-432D-B3E9-3AFAB928456F}" srcOrd="0" destOrd="0" presId="urn:microsoft.com/office/officeart/2005/8/layout/hierarchy1"/>
    <dgm:cxn modelId="{E1769ED6-E900-4A73-AA17-CF8F9C96A49E}" type="presParOf" srcId="{EA8F766E-E182-432D-B3E9-3AFAB928456F}" destId="{59A292F4-3B39-4E1F-9565-883DC59E1E9B}" srcOrd="0" destOrd="0" presId="urn:microsoft.com/office/officeart/2005/8/layout/hierarchy1"/>
    <dgm:cxn modelId="{B0BA2112-752D-40C6-AB0B-8A99639B6586}" type="presParOf" srcId="{EA8F766E-E182-432D-B3E9-3AFAB928456F}" destId="{48C1C570-6121-4C43-86A2-204CD99217B3}" srcOrd="1" destOrd="0" presId="urn:microsoft.com/office/officeart/2005/8/layout/hierarchy1"/>
    <dgm:cxn modelId="{5C0B4E11-A0F8-4D0C-A0D0-844D96A209BC}" type="presParOf" srcId="{43C34AEF-9A6E-4B3F-9AB3-BFB23C806A73}" destId="{63D4DE82-F2CB-45A7-A3EF-F3EF43B5B44D}" srcOrd="1" destOrd="0" presId="urn:microsoft.com/office/officeart/2005/8/layout/hierarchy1"/>
    <dgm:cxn modelId="{E98303C3-6D71-4CB0-8563-FB7323255362}" type="presParOf" srcId="{7C6592E4-5CEA-402A-B411-CCA48B71E72D}" destId="{28791B3D-CD2E-42A4-B1CA-05D827322486}" srcOrd="4" destOrd="0" presId="urn:microsoft.com/office/officeart/2005/8/layout/hierarchy1"/>
    <dgm:cxn modelId="{903EA240-30DF-4978-B2BC-4606148FC337}" type="presParOf" srcId="{7C6592E4-5CEA-402A-B411-CCA48B71E72D}" destId="{AF9F08E9-0F68-401E-87DB-A45A9C1579F1}" srcOrd="5" destOrd="0" presId="urn:microsoft.com/office/officeart/2005/8/layout/hierarchy1"/>
    <dgm:cxn modelId="{6F8892EB-4CC1-4225-B77A-A6B601A4F3A6}" type="presParOf" srcId="{AF9F08E9-0F68-401E-87DB-A45A9C1579F1}" destId="{21AACD88-6AED-4D77-BE7E-0F1D4FDAF8DD}" srcOrd="0" destOrd="0" presId="urn:microsoft.com/office/officeart/2005/8/layout/hierarchy1"/>
    <dgm:cxn modelId="{90F144AF-015F-4F80-807C-ED1E8183E316}" type="presParOf" srcId="{21AACD88-6AED-4D77-BE7E-0F1D4FDAF8DD}" destId="{AC3F3579-2A3B-4E26-88A5-C25A74F50009}" srcOrd="0" destOrd="0" presId="urn:microsoft.com/office/officeart/2005/8/layout/hierarchy1"/>
    <dgm:cxn modelId="{77525799-6929-4578-9021-39A38D2A12A0}" type="presParOf" srcId="{21AACD88-6AED-4D77-BE7E-0F1D4FDAF8DD}" destId="{0A600DFB-5B0C-409C-AC58-026176DF6783}" srcOrd="1" destOrd="0" presId="urn:microsoft.com/office/officeart/2005/8/layout/hierarchy1"/>
    <dgm:cxn modelId="{44411482-14C6-43B1-B502-25053C6192D1}" type="presParOf" srcId="{AF9F08E9-0F68-401E-87DB-A45A9C1579F1}" destId="{1B437474-E107-47AC-BF0E-566BF166CB3C}" srcOrd="1" destOrd="0" presId="urn:microsoft.com/office/officeart/2005/8/layout/hierarchy1"/>
    <dgm:cxn modelId="{3B757558-D893-4E83-860F-CF2BFEBC68A8}" type="presParOf" srcId="{1B437474-E107-47AC-BF0E-566BF166CB3C}" destId="{B8703620-7593-43E8-8546-D746BA435FB0}" srcOrd="0" destOrd="0" presId="urn:microsoft.com/office/officeart/2005/8/layout/hierarchy1"/>
    <dgm:cxn modelId="{E9A9E432-01C4-43EF-AB82-AACE746CC7D6}" type="presParOf" srcId="{1B437474-E107-47AC-BF0E-566BF166CB3C}" destId="{2809314D-E10F-4F57-89D5-E007A2A737EA}" srcOrd="1" destOrd="0" presId="urn:microsoft.com/office/officeart/2005/8/layout/hierarchy1"/>
    <dgm:cxn modelId="{292EF740-6DA7-451A-8324-3297FD50AE1D}" type="presParOf" srcId="{2809314D-E10F-4F57-89D5-E007A2A737EA}" destId="{A46F8C30-6112-431A-9647-56E24E644E05}" srcOrd="0" destOrd="0" presId="urn:microsoft.com/office/officeart/2005/8/layout/hierarchy1"/>
    <dgm:cxn modelId="{626D266B-117A-4029-98A5-5ED90085AD9A}" type="presParOf" srcId="{A46F8C30-6112-431A-9647-56E24E644E05}" destId="{BE41EA8B-D272-40B6-B02B-868B05DEE418}" srcOrd="0" destOrd="0" presId="urn:microsoft.com/office/officeart/2005/8/layout/hierarchy1"/>
    <dgm:cxn modelId="{A98F381E-543A-4193-B78C-6FCA0947F588}" type="presParOf" srcId="{A46F8C30-6112-431A-9647-56E24E644E05}" destId="{3AC08E03-46AD-4B49-9490-56D6C5761C41}" srcOrd="1" destOrd="0" presId="urn:microsoft.com/office/officeart/2005/8/layout/hierarchy1"/>
    <dgm:cxn modelId="{34C205A3-8C61-49A4-B52E-A78C8274F6C9}" type="presParOf" srcId="{2809314D-E10F-4F57-89D5-E007A2A737EA}" destId="{834531B9-1F13-4809-BF13-FAAA53675EC3}" srcOrd="1" destOrd="0" presId="urn:microsoft.com/office/officeart/2005/8/layout/hierarchy1"/>
    <dgm:cxn modelId="{04683303-E3B9-42DF-A398-C53E5CD68B3D}" type="presParOf" srcId="{834531B9-1F13-4809-BF13-FAAA53675EC3}" destId="{6EC43875-1DD8-455D-B95C-C83DD8AA3750}" srcOrd="0" destOrd="0" presId="urn:microsoft.com/office/officeart/2005/8/layout/hierarchy1"/>
    <dgm:cxn modelId="{2BE42DD9-44B1-4DDF-A7A2-840D483B44E2}" type="presParOf" srcId="{834531B9-1F13-4809-BF13-FAAA53675EC3}" destId="{72A9034E-5440-4EEE-B8AB-2BD6825BEFEB}" srcOrd="1" destOrd="0" presId="urn:microsoft.com/office/officeart/2005/8/layout/hierarchy1"/>
    <dgm:cxn modelId="{FA343221-BC93-4128-AFAF-7144AAC4E0B0}" type="presParOf" srcId="{72A9034E-5440-4EEE-B8AB-2BD6825BEFEB}" destId="{50788582-C177-4A45-B929-5FC6D7E32DD6}" srcOrd="0" destOrd="0" presId="urn:microsoft.com/office/officeart/2005/8/layout/hierarchy1"/>
    <dgm:cxn modelId="{2BF9123E-7A58-4842-AEB1-EA47A1A8A9DF}" type="presParOf" srcId="{50788582-C177-4A45-B929-5FC6D7E32DD6}" destId="{BE5D0C6D-B64C-4C1E-895F-00376A409389}" srcOrd="0" destOrd="0" presId="urn:microsoft.com/office/officeart/2005/8/layout/hierarchy1"/>
    <dgm:cxn modelId="{0B05B53A-E9BE-4C90-B800-6AA99D80ABF2}" type="presParOf" srcId="{50788582-C177-4A45-B929-5FC6D7E32DD6}" destId="{726AE3CF-77F8-4551-A960-A5EFDA03896F}" srcOrd="1" destOrd="0" presId="urn:microsoft.com/office/officeart/2005/8/layout/hierarchy1"/>
    <dgm:cxn modelId="{CFAC4D2F-3914-4CE3-902D-3B8AC4F770DC}" type="presParOf" srcId="{72A9034E-5440-4EEE-B8AB-2BD6825BEFEB}" destId="{342F7720-6279-401E-A3A9-FFA98287508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B4FCDD7-1744-488D-A3C0-31EE027C542A}" type="doc">
      <dgm:prSet loTypeId="urn:microsoft.com/office/officeart/2005/8/layout/hierarchy1" loCatId="hierarchy" qsTypeId="urn:microsoft.com/office/officeart/2005/8/quickstyle/3d4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5D3A97A-4B8D-4309-86BF-CA647A35DCEA}">
      <dgm:prSet phldrT="[Text]" custT="1"/>
      <dgm:spPr/>
      <dgm:t>
        <a:bodyPr/>
        <a:lstStyle/>
        <a:p>
          <a:r>
            <a:rPr lang="en-US" sz="2000" b="0" dirty="0">
              <a:latin typeface="+mn-lt"/>
            </a:rPr>
            <a:t>World music clips</a:t>
          </a:r>
        </a:p>
      </dgm:t>
    </dgm:pt>
    <dgm:pt modelId="{62E3F897-8878-4508-A905-C1FF6B00DE85}" type="parTrans" cxnId="{6C2EF2BE-2289-487F-9359-6EAFB837BBC7}">
      <dgm:prSet/>
      <dgm:spPr/>
      <dgm:t>
        <a:bodyPr/>
        <a:lstStyle/>
        <a:p>
          <a:endParaRPr lang="en-US" sz="2000">
            <a:latin typeface="+mn-lt"/>
          </a:endParaRPr>
        </a:p>
      </dgm:t>
    </dgm:pt>
    <dgm:pt modelId="{599492A9-46F3-4384-9CEB-FAB40B2A9B17}" type="sibTrans" cxnId="{6C2EF2BE-2289-487F-9359-6EAFB837BBC7}">
      <dgm:prSet/>
      <dgm:spPr/>
      <dgm:t>
        <a:bodyPr/>
        <a:lstStyle/>
        <a:p>
          <a:endParaRPr lang="en-US" sz="2000">
            <a:latin typeface="+mn-lt"/>
          </a:endParaRPr>
        </a:p>
      </dgm:t>
    </dgm:pt>
    <dgm:pt modelId="{A59D4B9B-3E5C-4DDB-9406-6FD83DDFACAF}">
      <dgm:prSet phldrT="[Text]" custT="1"/>
      <dgm:spPr/>
      <dgm:t>
        <a:bodyPr/>
        <a:lstStyle/>
        <a:p>
          <a:r>
            <a:rPr lang="en-US" sz="2000">
              <a:latin typeface="+mn-lt"/>
            </a:rPr>
            <a:t>Representation</a:t>
          </a:r>
        </a:p>
        <a:p>
          <a:r>
            <a:rPr lang="en-US" sz="2000">
              <a:latin typeface="+mn-lt"/>
            </a:rPr>
            <a:t>(master)</a:t>
          </a:r>
        </a:p>
      </dgm:t>
    </dgm:pt>
    <dgm:pt modelId="{F65945F5-1FA3-4D41-9303-133B5234F633}" type="parTrans" cxnId="{EF5AA8C4-6475-4ACC-9490-0360107B5E9A}">
      <dgm:prSet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en-US" sz="2000">
            <a:latin typeface="+mn-lt"/>
          </a:endParaRPr>
        </a:p>
      </dgm:t>
    </dgm:pt>
    <dgm:pt modelId="{573EA529-5A1D-4146-B9B5-28DF14111C60}" type="sibTrans" cxnId="{EF5AA8C4-6475-4ACC-9490-0360107B5E9A}">
      <dgm:prSet/>
      <dgm:spPr/>
      <dgm:t>
        <a:bodyPr/>
        <a:lstStyle/>
        <a:p>
          <a:endParaRPr lang="en-US" sz="2000">
            <a:latin typeface="+mn-lt"/>
          </a:endParaRPr>
        </a:p>
      </dgm:t>
    </dgm:pt>
    <dgm:pt modelId="{BA61CD2D-2713-4958-8F94-992AA4E910E0}">
      <dgm:prSet phldrT="[Text]" custT="1"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en-US" sz="2000">
              <a:latin typeface="+mn-lt"/>
            </a:rPr>
            <a:t>File1.mp3</a:t>
          </a:r>
          <a:endParaRPr lang="en-US" sz="2000" dirty="0">
            <a:latin typeface="+mn-lt"/>
          </a:endParaRPr>
        </a:p>
      </dgm:t>
    </dgm:pt>
    <dgm:pt modelId="{2993A9AD-69FB-4F82-A50C-67241FDCA301}" type="parTrans" cxnId="{DEAA3075-34A4-40CD-B982-076426A26A66}">
      <dgm:prSet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en-US" sz="2000">
            <a:latin typeface="+mn-lt"/>
          </a:endParaRPr>
        </a:p>
      </dgm:t>
    </dgm:pt>
    <dgm:pt modelId="{8C7DFF2E-DEB7-477B-95F4-356BC2529D27}" type="sibTrans" cxnId="{DEAA3075-34A4-40CD-B982-076426A26A66}">
      <dgm:prSet/>
      <dgm:spPr/>
      <dgm:t>
        <a:bodyPr/>
        <a:lstStyle/>
        <a:p>
          <a:endParaRPr lang="en-US" sz="2000">
            <a:latin typeface="+mn-lt"/>
          </a:endParaRPr>
        </a:p>
      </dgm:t>
    </dgm:pt>
    <dgm:pt modelId="{BC333F34-72A1-4BFF-B13C-3D900609DF4A}">
      <dgm:prSet phldrT="[Text]" custT="1"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en-US" sz="2000" dirty="0">
              <a:latin typeface="+mn-lt"/>
            </a:rPr>
            <a:t>File2.mp3</a:t>
          </a:r>
        </a:p>
      </dgm:t>
    </dgm:pt>
    <dgm:pt modelId="{A7C1AC25-E38F-4D87-AEB0-3B7A82864823}" type="parTrans" cxnId="{07004A37-AF93-4700-B5A0-40B2761797B0}">
      <dgm:prSet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en-US" sz="2000">
            <a:latin typeface="+mn-lt"/>
          </a:endParaRPr>
        </a:p>
      </dgm:t>
    </dgm:pt>
    <dgm:pt modelId="{0B9ABC46-81A1-4D98-AEB1-31764395CCC7}" type="sibTrans" cxnId="{07004A37-AF93-4700-B5A0-40B2761797B0}">
      <dgm:prSet/>
      <dgm:spPr/>
      <dgm:t>
        <a:bodyPr/>
        <a:lstStyle/>
        <a:p>
          <a:endParaRPr lang="en-US" sz="2000">
            <a:latin typeface="+mn-lt"/>
          </a:endParaRPr>
        </a:p>
      </dgm:t>
    </dgm:pt>
    <dgm:pt modelId="{E9E2AFDA-A6E5-4264-AB6D-BEE9FC625112}">
      <dgm:prSet custT="1"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>
              <a:latin typeface="+mn-lt"/>
            </a:rPr>
            <a:t>File3.mp3</a:t>
          </a:r>
          <a:endParaRPr lang="en-US" sz="2000" dirty="0">
            <a:latin typeface="+mn-lt"/>
          </a:endParaRPr>
        </a:p>
      </dgm:t>
    </dgm:pt>
    <dgm:pt modelId="{EC6F1760-F6B0-4011-A339-53038310C915}" type="parTrans" cxnId="{50FC174C-17F1-4460-8CF0-6EFE1F269386}">
      <dgm:prSet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en-US" sz="2000">
            <a:latin typeface="+mn-lt"/>
          </a:endParaRPr>
        </a:p>
      </dgm:t>
    </dgm:pt>
    <dgm:pt modelId="{4D2ABA8C-3E32-46E7-8A45-8BE5CDBEB3B3}" type="sibTrans" cxnId="{50FC174C-17F1-4460-8CF0-6EFE1F269386}">
      <dgm:prSet/>
      <dgm:spPr/>
      <dgm:t>
        <a:bodyPr/>
        <a:lstStyle/>
        <a:p>
          <a:endParaRPr lang="en-US" sz="2000">
            <a:latin typeface="+mn-lt"/>
          </a:endParaRPr>
        </a:p>
      </dgm:t>
    </dgm:pt>
    <dgm:pt modelId="{27887FA1-994B-4E28-881F-2E3D52CDB979}">
      <dgm:prSet custT="1"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en-US" sz="2000" dirty="0"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Etc…</a:t>
          </a:r>
        </a:p>
      </dgm:t>
    </dgm:pt>
    <dgm:pt modelId="{E8E2E948-48E4-442F-99EB-6076C77B4C3E}" type="parTrans" cxnId="{31465130-8C5B-4C16-BCD5-52EDA28F1BE4}">
      <dgm:prSet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en-US" sz="2000">
            <a:latin typeface="+mn-lt"/>
          </a:endParaRPr>
        </a:p>
      </dgm:t>
    </dgm:pt>
    <dgm:pt modelId="{71742762-82CD-4974-8E24-269E1E52766B}" type="sibTrans" cxnId="{31465130-8C5B-4C16-BCD5-52EDA28F1BE4}">
      <dgm:prSet/>
      <dgm:spPr/>
      <dgm:t>
        <a:bodyPr/>
        <a:lstStyle/>
        <a:p>
          <a:endParaRPr lang="en-US" sz="2000">
            <a:latin typeface="+mn-lt"/>
          </a:endParaRPr>
        </a:p>
      </dgm:t>
    </dgm:pt>
    <dgm:pt modelId="{9836E899-8E15-4AC4-BBC8-4EB0F0D96163}">
      <dgm:prSet custT="1"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en-US" sz="2000" dirty="0">
              <a:latin typeface="+mn-lt"/>
            </a:rPr>
            <a:t>File4.mp3</a:t>
          </a:r>
        </a:p>
      </dgm:t>
    </dgm:pt>
    <dgm:pt modelId="{18E49E5A-33F2-4A2B-99C9-B43D812F5F9C}" type="parTrans" cxnId="{E29ED124-39E9-4C87-A474-2FB9FD2A1F7B}">
      <dgm:prSet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en-US" sz="2000">
            <a:latin typeface="+mn-lt"/>
          </a:endParaRPr>
        </a:p>
      </dgm:t>
    </dgm:pt>
    <dgm:pt modelId="{1A2DBCEC-FCA6-456D-ADC9-6AFC698FAA5A}" type="sibTrans" cxnId="{E29ED124-39E9-4C87-A474-2FB9FD2A1F7B}">
      <dgm:prSet/>
      <dgm:spPr/>
      <dgm:t>
        <a:bodyPr/>
        <a:lstStyle/>
        <a:p>
          <a:endParaRPr lang="en-US" sz="2000">
            <a:latin typeface="+mn-lt"/>
          </a:endParaRPr>
        </a:p>
      </dgm:t>
    </dgm:pt>
    <dgm:pt modelId="{7F142843-9515-49D0-9464-19BF4F5F1C62}" type="pres">
      <dgm:prSet presAssocID="{7B4FCDD7-1744-488D-A3C0-31EE027C542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EC0505D-F26E-455E-9F6B-8C3B9B4B9EB8}" type="pres">
      <dgm:prSet presAssocID="{D5D3A97A-4B8D-4309-86BF-CA647A35DCEA}" presName="hierRoot1" presStyleCnt="0"/>
      <dgm:spPr/>
    </dgm:pt>
    <dgm:pt modelId="{EED585DF-8467-4907-8595-E321BB0A0ACE}" type="pres">
      <dgm:prSet presAssocID="{D5D3A97A-4B8D-4309-86BF-CA647A35DCEA}" presName="composite" presStyleCnt="0"/>
      <dgm:spPr/>
    </dgm:pt>
    <dgm:pt modelId="{36D90B18-1C34-49F6-8326-5C50AB4F8D95}" type="pres">
      <dgm:prSet presAssocID="{D5D3A97A-4B8D-4309-86BF-CA647A35DCEA}" presName="background" presStyleLbl="node0" presStyleIdx="0" presStyleCnt="1"/>
      <dgm:spPr/>
    </dgm:pt>
    <dgm:pt modelId="{1D5CC7F0-26FC-4BA2-8563-12B27C2EDBE2}" type="pres">
      <dgm:prSet presAssocID="{D5D3A97A-4B8D-4309-86BF-CA647A35DCEA}" presName="text" presStyleLbl="fgAcc0" presStyleIdx="0" presStyleCnt="1" custScaleX="300632" custScaleY="134230">
        <dgm:presLayoutVars>
          <dgm:chPref val="3"/>
        </dgm:presLayoutVars>
      </dgm:prSet>
      <dgm:spPr/>
    </dgm:pt>
    <dgm:pt modelId="{7C6592E4-5CEA-402A-B411-CCA48B71E72D}" type="pres">
      <dgm:prSet presAssocID="{D5D3A97A-4B8D-4309-86BF-CA647A35DCEA}" presName="hierChild2" presStyleCnt="0"/>
      <dgm:spPr/>
    </dgm:pt>
    <dgm:pt modelId="{B913FDCB-8DF4-4A0E-9982-28D306BCC5A1}" type="pres">
      <dgm:prSet presAssocID="{F65945F5-1FA3-4D41-9303-133B5234F633}" presName="Name10" presStyleLbl="parChTrans1D2" presStyleIdx="0" presStyleCnt="1"/>
      <dgm:spPr/>
    </dgm:pt>
    <dgm:pt modelId="{DC5940A5-6794-4BFC-86C4-823B154E3619}" type="pres">
      <dgm:prSet presAssocID="{A59D4B9B-3E5C-4DDB-9406-6FD83DDFACAF}" presName="hierRoot2" presStyleCnt="0"/>
      <dgm:spPr/>
    </dgm:pt>
    <dgm:pt modelId="{DBC4497B-75DE-475E-9AFF-A9F413DE6C49}" type="pres">
      <dgm:prSet presAssocID="{A59D4B9B-3E5C-4DDB-9406-6FD83DDFACAF}" presName="composite2" presStyleCnt="0"/>
      <dgm:spPr/>
    </dgm:pt>
    <dgm:pt modelId="{67DEAAC0-7268-479C-976F-BD0F303FAF07}" type="pres">
      <dgm:prSet presAssocID="{A59D4B9B-3E5C-4DDB-9406-6FD83DDFACAF}" presName="background2" presStyleLbl="node2" presStyleIdx="0" presStyleCnt="1"/>
      <dgm:spPr/>
    </dgm:pt>
    <dgm:pt modelId="{AF527226-F052-488B-9949-031D137364E8}" type="pres">
      <dgm:prSet presAssocID="{A59D4B9B-3E5C-4DDB-9406-6FD83DDFACAF}" presName="text2" presStyleLbl="fgAcc2" presStyleIdx="0" presStyleCnt="1" custScaleX="201444" custScaleY="141357">
        <dgm:presLayoutVars>
          <dgm:chPref val="3"/>
        </dgm:presLayoutVars>
      </dgm:prSet>
      <dgm:spPr/>
    </dgm:pt>
    <dgm:pt modelId="{DA3A540D-58A0-4E7E-BDCA-13C287D49E10}" type="pres">
      <dgm:prSet presAssocID="{A59D4B9B-3E5C-4DDB-9406-6FD83DDFACAF}" presName="hierChild3" presStyleCnt="0"/>
      <dgm:spPr/>
    </dgm:pt>
    <dgm:pt modelId="{1F77ED28-D79E-4A80-A70E-C87F37154BC5}" type="pres">
      <dgm:prSet presAssocID="{2993A9AD-69FB-4F82-A50C-67241FDCA301}" presName="Name17" presStyleLbl="parChTrans1D3" presStyleIdx="0" presStyleCnt="5"/>
      <dgm:spPr/>
    </dgm:pt>
    <dgm:pt modelId="{3BE96951-789E-492C-AD1E-EA905D001D24}" type="pres">
      <dgm:prSet presAssocID="{BA61CD2D-2713-4958-8F94-992AA4E910E0}" presName="hierRoot3" presStyleCnt="0"/>
      <dgm:spPr/>
    </dgm:pt>
    <dgm:pt modelId="{D5E078F1-727B-450A-A4BF-7C6EE7F262B8}" type="pres">
      <dgm:prSet presAssocID="{BA61CD2D-2713-4958-8F94-992AA4E910E0}" presName="composite3" presStyleCnt="0"/>
      <dgm:spPr/>
    </dgm:pt>
    <dgm:pt modelId="{732802F7-D50C-4FEA-A99E-07EB06819678}" type="pres">
      <dgm:prSet presAssocID="{BA61CD2D-2713-4958-8F94-992AA4E910E0}" presName="background3" presStyleLbl="node3" presStyleIdx="0" presStyleCnt="5"/>
      <dgm:spPr>
        <a:solidFill>
          <a:schemeClr val="accent6">
            <a:lumMod val="75000"/>
          </a:schemeClr>
        </a:solidFill>
      </dgm:spPr>
    </dgm:pt>
    <dgm:pt modelId="{C418EF55-C56B-477E-84AF-91560327559E}" type="pres">
      <dgm:prSet presAssocID="{BA61CD2D-2713-4958-8F94-992AA4E910E0}" presName="text3" presStyleLbl="fgAcc3" presStyleIdx="0" presStyleCnt="5" custScaleX="110000">
        <dgm:presLayoutVars>
          <dgm:chPref val="3"/>
        </dgm:presLayoutVars>
      </dgm:prSet>
      <dgm:spPr/>
    </dgm:pt>
    <dgm:pt modelId="{3148EC01-74CC-49FB-B1FE-F3A8DAE53CEA}" type="pres">
      <dgm:prSet presAssocID="{BA61CD2D-2713-4958-8F94-992AA4E910E0}" presName="hierChild4" presStyleCnt="0"/>
      <dgm:spPr/>
    </dgm:pt>
    <dgm:pt modelId="{564F0181-0637-4AD7-9FF7-2D4584EA792A}" type="pres">
      <dgm:prSet presAssocID="{A7C1AC25-E38F-4D87-AEB0-3B7A82864823}" presName="Name17" presStyleLbl="parChTrans1D3" presStyleIdx="1" presStyleCnt="5"/>
      <dgm:spPr/>
    </dgm:pt>
    <dgm:pt modelId="{4DA1EF22-D91A-4CF4-85C2-A812346064FC}" type="pres">
      <dgm:prSet presAssocID="{BC333F34-72A1-4BFF-B13C-3D900609DF4A}" presName="hierRoot3" presStyleCnt="0"/>
      <dgm:spPr/>
    </dgm:pt>
    <dgm:pt modelId="{B5C7A355-E34E-4123-8B2F-6F7B0094D64A}" type="pres">
      <dgm:prSet presAssocID="{BC333F34-72A1-4BFF-B13C-3D900609DF4A}" presName="composite3" presStyleCnt="0"/>
      <dgm:spPr/>
    </dgm:pt>
    <dgm:pt modelId="{1DC619E3-74A2-4D27-89C8-CDDDC27A080A}" type="pres">
      <dgm:prSet presAssocID="{BC333F34-72A1-4BFF-B13C-3D900609DF4A}" presName="background3" presStyleLbl="node3" presStyleIdx="1" presStyleCnt="5"/>
      <dgm:spPr>
        <a:solidFill>
          <a:schemeClr val="accent6">
            <a:lumMod val="75000"/>
          </a:schemeClr>
        </a:solidFill>
      </dgm:spPr>
    </dgm:pt>
    <dgm:pt modelId="{613DFED3-1F1E-4A80-8793-B9897E5C17CB}" type="pres">
      <dgm:prSet presAssocID="{BC333F34-72A1-4BFF-B13C-3D900609DF4A}" presName="text3" presStyleLbl="fgAcc3" presStyleIdx="1" presStyleCnt="5" custScaleX="110000">
        <dgm:presLayoutVars>
          <dgm:chPref val="3"/>
        </dgm:presLayoutVars>
      </dgm:prSet>
      <dgm:spPr/>
    </dgm:pt>
    <dgm:pt modelId="{37C25706-AAA6-4371-91F3-24CEBED23443}" type="pres">
      <dgm:prSet presAssocID="{BC333F34-72A1-4BFF-B13C-3D900609DF4A}" presName="hierChild4" presStyleCnt="0"/>
      <dgm:spPr/>
    </dgm:pt>
    <dgm:pt modelId="{AFFDB09B-C4B6-434F-BC0F-9CC99D46060B}" type="pres">
      <dgm:prSet presAssocID="{EC6F1760-F6B0-4011-A339-53038310C915}" presName="Name17" presStyleLbl="parChTrans1D3" presStyleIdx="2" presStyleCnt="5"/>
      <dgm:spPr/>
    </dgm:pt>
    <dgm:pt modelId="{F7EC50DD-96C3-48DE-A30A-8FECA13D90BF}" type="pres">
      <dgm:prSet presAssocID="{E9E2AFDA-A6E5-4264-AB6D-BEE9FC625112}" presName="hierRoot3" presStyleCnt="0"/>
      <dgm:spPr/>
    </dgm:pt>
    <dgm:pt modelId="{9EC6A842-51F3-4E31-BB8F-DC7339A4FA1D}" type="pres">
      <dgm:prSet presAssocID="{E9E2AFDA-A6E5-4264-AB6D-BEE9FC625112}" presName="composite3" presStyleCnt="0"/>
      <dgm:spPr/>
    </dgm:pt>
    <dgm:pt modelId="{8EDBAF6D-A695-46AD-BCE9-474DDB2CAA6D}" type="pres">
      <dgm:prSet presAssocID="{E9E2AFDA-A6E5-4264-AB6D-BEE9FC625112}" presName="background3" presStyleLbl="node3" presStyleIdx="2" presStyleCnt="5"/>
      <dgm:spPr>
        <a:solidFill>
          <a:schemeClr val="accent6">
            <a:lumMod val="75000"/>
          </a:schemeClr>
        </a:solidFill>
      </dgm:spPr>
    </dgm:pt>
    <dgm:pt modelId="{76A5EBAF-6C1C-4977-BE25-82EF6708F804}" type="pres">
      <dgm:prSet presAssocID="{E9E2AFDA-A6E5-4264-AB6D-BEE9FC625112}" presName="text3" presStyleLbl="fgAcc3" presStyleIdx="2" presStyleCnt="5" custScaleX="110000" custLinFactNeighborX="-844" custLinFactNeighborY="-7">
        <dgm:presLayoutVars>
          <dgm:chPref val="3"/>
        </dgm:presLayoutVars>
      </dgm:prSet>
      <dgm:spPr/>
    </dgm:pt>
    <dgm:pt modelId="{CA901D27-2129-4A46-9E14-6C8309661BE8}" type="pres">
      <dgm:prSet presAssocID="{E9E2AFDA-A6E5-4264-AB6D-BEE9FC625112}" presName="hierChild4" presStyleCnt="0"/>
      <dgm:spPr/>
    </dgm:pt>
    <dgm:pt modelId="{BC7F7844-E4E7-4B8B-B647-53C115181AE3}" type="pres">
      <dgm:prSet presAssocID="{18E49E5A-33F2-4A2B-99C9-B43D812F5F9C}" presName="Name17" presStyleLbl="parChTrans1D3" presStyleIdx="3" presStyleCnt="5"/>
      <dgm:spPr/>
    </dgm:pt>
    <dgm:pt modelId="{287811A8-EB4A-4F6C-B64A-529E3564B0EA}" type="pres">
      <dgm:prSet presAssocID="{9836E899-8E15-4AC4-BBC8-4EB0F0D96163}" presName="hierRoot3" presStyleCnt="0"/>
      <dgm:spPr/>
    </dgm:pt>
    <dgm:pt modelId="{15356F4B-031D-499E-8F52-6DB3F54E2607}" type="pres">
      <dgm:prSet presAssocID="{9836E899-8E15-4AC4-BBC8-4EB0F0D96163}" presName="composite3" presStyleCnt="0"/>
      <dgm:spPr/>
    </dgm:pt>
    <dgm:pt modelId="{7F730E14-85D8-4DD7-92E8-34F141D7CF4F}" type="pres">
      <dgm:prSet presAssocID="{9836E899-8E15-4AC4-BBC8-4EB0F0D96163}" presName="background3" presStyleLbl="node3" presStyleIdx="3" presStyleCnt="5"/>
      <dgm:spPr>
        <a:solidFill>
          <a:schemeClr val="accent6">
            <a:lumMod val="75000"/>
          </a:schemeClr>
        </a:solidFill>
      </dgm:spPr>
    </dgm:pt>
    <dgm:pt modelId="{09BAF437-C31C-4EB9-8906-E24A55D23611}" type="pres">
      <dgm:prSet presAssocID="{9836E899-8E15-4AC4-BBC8-4EB0F0D96163}" presName="text3" presStyleLbl="fgAcc3" presStyleIdx="3" presStyleCnt="5" custScaleX="110000">
        <dgm:presLayoutVars>
          <dgm:chPref val="3"/>
        </dgm:presLayoutVars>
      </dgm:prSet>
      <dgm:spPr/>
    </dgm:pt>
    <dgm:pt modelId="{E0FF7CB3-FDA4-485F-A643-1EA45B17B54F}" type="pres">
      <dgm:prSet presAssocID="{9836E899-8E15-4AC4-BBC8-4EB0F0D96163}" presName="hierChild4" presStyleCnt="0"/>
      <dgm:spPr/>
    </dgm:pt>
    <dgm:pt modelId="{3C0997CD-DDAD-4045-BC6E-44C5C962C16E}" type="pres">
      <dgm:prSet presAssocID="{E8E2E948-48E4-442F-99EB-6076C77B4C3E}" presName="Name17" presStyleLbl="parChTrans1D3" presStyleIdx="4" presStyleCnt="5"/>
      <dgm:spPr/>
    </dgm:pt>
    <dgm:pt modelId="{9014A3CB-65A6-4B0E-BD4D-4A67353C3BA0}" type="pres">
      <dgm:prSet presAssocID="{27887FA1-994B-4E28-881F-2E3D52CDB979}" presName="hierRoot3" presStyleCnt="0"/>
      <dgm:spPr/>
    </dgm:pt>
    <dgm:pt modelId="{01BC2E82-57DD-4DCF-BE32-DF04E0FF5A4B}" type="pres">
      <dgm:prSet presAssocID="{27887FA1-994B-4E28-881F-2E3D52CDB979}" presName="composite3" presStyleCnt="0"/>
      <dgm:spPr/>
    </dgm:pt>
    <dgm:pt modelId="{8D866B0C-0169-4B7A-83A7-E461E90E60EC}" type="pres">
      <dgm:prSet presAssocID="{27887FA1-994B-4E28-881F-2E3D52CDB979}" presName="background3" presStyleLbl="node3" presStyleIdx="4" presStyleCnt="5"/>
      <dgm:spPr>
        <a:solidFill>
          <a:schemeClr val="accent6">
            <a:lumMod val="75000"/>
          </a:schemeClr>
        </a:solidFill>
      </dgm:spPr>
    </dgm:pt>
    <dgm:pt modelId="{37B1B623-144A-4556-93D4-0466030A3F0F}" type="pres">
      <dgm:prSet presAssocID="{27887FA1-994B-4E28-881F-2E3D52CDB979}" presName="text3" presStyleLbl="fgAcc3" presStyleIdx="4" presStyleCnt="5" custScaleX="110000">
        <dgm:presLayoutVars>
          <dgm:chPref val="3"/>
        </dgm:presLayoutVars>
      </dgm:prSet>
      <dgm:spPr/>
    </dgm:pt>
    <dgm:pt modelId="{D14EAA4B-5B9E-4580-B689-0AD5BF84458B}" type="pres">
      <dgm:prSet presAssocID="{27887FA1-994B-4E28-881F-2E3D52CDB979}" presName="hierChild4" presStyleCnt="0"/>
      <dgm:spPr/>
    </dgm:pt>
  </dgm:ptLst>
  <dgm:cxnLst>
    <dgm:cxn modelId="{019B0507-7B4F-4716-9165-FA97D2A7CEE5}" type="presOf" srcId="{2993A9AD-69FB-4F82-A50C-67241FDCA301}" destId="{1F77ED28-D79E-4A80-A70E-C87F37154BC5}" srcOrd="0" destOrd="0" presId="urn:microsoft.com/office/officeart/2005/8/layout/hierarchy1"/>
    <dgm:cxn modelId="{9E0CD21F-E1C9-4F91-BDA7-76CC72355BA5}" type="presOf" srcId="{E9E2AFDA-A6E5-4264-AB6D-BEE9FC625112}" destId="{76A5EBAF-6C1C-4977-BE25-82EF6708F804}" srcOrd="0" destOrd="0" presId="urn:microsoft.com/office/officeart/2005/8/layout/hierarchy1"/>
    <dgm:cxn modelId="{E29ED124-39E9-4C87-A474-2FB9FD2A1F7B}" srcId="{A59D4B9B-3E5C-4DDB-9406-6FD83DDFACAF}" destId="{9836E899-8E15-4AC4-BBC8-4EB0F0D96163}" srcOrd="3" destOrd="0" parTransId="{18E49E5A-33F2-4A2B-99C9-B43D812F5F9C}" sibTransId="{1A2DBCEC-FCA6-456D-ADC9-6AFC698FAA5A}"/>
    <dgm:cxn modelId="{31465130-8C5B-4C16-BCD5-52EDA28F1BE4}" srcId="{A59D4B9B-3E5C-4DDB-9406-6FD83DDFACAF}" destId="{27887FA1-994B-4E28-881F-2E3D52CDB979}" srcOrd="4" destOrd="0" parTransId="{E8E2E948-48E4-442F-99EB-6076C77B4C3E}" sibTransId="{71742762-82CD-4974-8E24-269E1E52766B}"/>
    <dgm:cxn modelId="{07004A37-AF93-4700-B5A0-40B2761797B0}" srcId="{A59D4B9B-3E5C-4DDB-9406-6FD83DDFACAF}" destId="{BC333F34-72A1-4BFF-B13C-3D900609DF4A}" srcOrd="1" destOrd="0" parTransId="{A7C1AC25-E38F-4D87-AEB0-3B7A82864823}" sibTransId="{0B9ABC46-81A1-4D98-AEB1-31764395CCC7}"/>
    <dgm:cxn modelId="{11E0EF3D-9433-432F-A905-EAE78AC23255}" type="presOf" srcId="{E8E2E948-48E4-442F-99EB-6076C77B4C3E}" destId="{3C0997CD-DDAD-4045-BC6E-44C5C962C16E}" srcOrd="0" destOrd="0" presId="urn:microsoft.com/office/officeart/2005/8/layout/hierarchy1"/>
    <dgm:cxn modelId="{7A38DD40-CE4F-4FBB-B04E-02C4AAD9D934}" type="presOf" srcId="{D5D3A97A-4B8D-4309-86BF-CA647A35DCEA}" destId="{1D5CC7F0-26FC-4BA2-8563-12B27C2EDBE2}" srcOrd="0" destOrd="0" presId="urn:microsoft.com/office/officeart/2005/8/layout/hierarchy1"/>
    <dgm:cxn modelId="{28C1EE5F-8F9F-42EA-AA11-6F3954438FC8}" type="presOf" srcId="{BA61CD2D-2713-4958-8F94-992AA4E910E0}" destId="{C418EF55-C56B-477E-84AF-91560327559E}" srcOrd="0" destOrd="0" presId="urn:microsoft.com/office/officeart/2005/8/layout/hierarchy1"/>
    <dgm:cxn modelId="{A1C17745-ABA7-4A97-B846-BA4B738AC4AD}" type="presOf" srcId="{A59D4B9B-3E5C-4DDB-9406-6FD83DDFACAF}" destId="{AF527226-F052-488B-9949-031D137364E8}" srcOrd="0" destOrd="0" presId="urn:microsoft.com/office/officeart/2005/8/layout/hierarchy1"/>
    <dgm:cxn modelId="{0D63AF6B-E66C-4C95-8C3E-A89D3A2B771E}" type="presOf" srcId="{9836E899-8E15-4AC4-BBC8-4EB0F0D96163}" destId="{09BAF437-C31C-4EB9-8906-E24A55D23611}" srcOrd="0" destOrd="0" presId="urn:microsoft.com/office/officeart/2005/8/layout/hierarchy1"/>
    <dgm:cxn modelId="{50FC174C-17F1-4460-8CF0-6EFE1F269386}" srcId="{A59D4B9B-3E5C-4DDB-9406-6FD83DDFACAF}" destId="{E9E2AFDA-A6E5-4264-AB6D-BEE9FC625112}" srcOrd="2" destOrd="0" parTransId="{EC6F1760-F6B0-4011-A339-53038310C915}" sibTransId="{4D2ABA8C-3E32-46E7-8A45-8BE5CDBEB3B3}"/>
    <dgm:cxn modelId="{BBB81C4F-05F3-45AC-85E0-53C4C80A0400}" type="presOf" srcId="{A7C1AC25-E38F-4D87-AEB0-3B7A82864823}" destId="{564F0181-0637-4AD7-9FF7-2D4584EA792A}" srcOrd="0" destOrd="0" presId="urn:microsoft.com/office/officeart/2005/8/layout/hierarchy1"/>
    <dgm:cxn modelId="{DEAA3075-34A4-40CD-B982-076426A26A66}" srcId="{A59D4B9B-3E5C-4DDB-9406-6FD83DDFACAF}" destId="{BA61CD2D-2713-4958-8F94-992AA4E910E0}" srcOrd="0" destOrd="0" parTransId="{2993A9AD-69FB-4F82-A50C-67241FDCA301}" sibTransId="{8C7DFF2E-DEB7-477B-95F4-356BC2529D27}"/>
    <dgm:cxn modelId="{6DE27657-C26F-4CEC-AFDD-29F432FD7325}" type="presOf" srcId="{27887FA1-994B-4E28-881F-2E3D52CDB979}" destId="{37B1B623-144A-4556-93D4-0466030A3F0F}" srcOrd="0" destOrd="0" presId="urn:microsoft.com/office/officeart/2005/8/layout/hierarchy1"/>
    <dgm:cxn modelId="{039D8877-F49C-4D5B-A471-00E15CF86B9E}" type="presOf" srcId="{BC333F34-72A1-4BFF-B13C-3D900609DF4A}" destId="{613DFED3-1F1E-4A80-8793-B9897E5C17CB}" srcOrd="0" destOrd="0" presId="urn:microsoft.com/office/officeart/2005/8/layout/hierarchy1"/>
    <dgm:cxn modelId="{77206596-93E5-4990-9A0A-BEF57AA7092E}" type="presOf" srcId="{EC6F1760-F6B0-4011-A339-53038310C915}" destId="{AFFDB09B-C4B6-434F-BC0F-9CC99D46060B}" srcOrd="0" destOrd="0" presId="urn:microsoft.com/office/officeart/2005/8/layout/hierarchy1"/>
    <dgm:cxn modelId="{6C2EF2BE-2289-487F-9359-6EAFB837BBC7}" srcId="{7B4FCDD7-1744-488D-A3C0-31EE027C542A}" destId="{D5D3A97A-4B8D-4309-86BF-CA647A35DCEA}" srcOrd="0" destOrd="0" parTransId="{62E3F897-8878-4508-A905-C1FF6B00DE85}" sibTransId="{599492A9-46F3-4384-9CEB-FAB40B2A9B17}"/>
    <dgm:cxn modelId="{EF5AA8C4-6475-4ACC-9490-0360107B5E9A}" srcId="{D5D3A97A-4B8D-4309-86BF-CA647A35DCEA}" destId="{A59D4B9B-3E5C-4DDB-9406-6FD83DDFACAF}" srcOrd="0" destOrd="0" parTransId="{F65945F5-1FA3-4D41-9303-133B5234F633}" sibTransId="{573EA529-5A1D-4146-B9B5-28DF14111C60}"/>
    <dgm:cxn modelId="{ECB6D8DD-9205-4BD8-BB7B-7D00C6D75A66}" type="presOf" srcId="{F65945F5-1FA3-4D41-9303-133B5234F633}" destId="{B913FDCB-8DF4-4A0E-9982-28D306BCC5A1}" srcOrd="0" destOrd="0" presId="urn:microsoft.com/office/officeart/2005/8/layout/hierarchy1"/>
    <dgm:cxn modelId="{177774E7-65D1-42F8-90A6-408E7537C0DF}" type="presOf" srcId="{18E49E5A-33F2-4A2B-99C9-B43D812F5F9C}" destId="{BC7F7844-E4E7-4B8B-B647-53C115181AE3}" srcOrd="0" destOrd="0" presId="urn:microsoft.com/office/officeart/2005/8/layout/hierarchy1"/>
    <dgm:cxn modelId="{51AE5DEE-43E5-456C-90F1-E609B00B9A18}" type="presOf" srcId="{7B4FCDD7-1744-488D-A3C0-31EE027C542A}" destId="{7F142843-9515-49D0-9464-19BF4F5F1C62}" srcOrd="0" destOrd="0" presId="urn:microsoft.com/office/officeart/2005/8/layout/hierarchy1"/>
    <dgm:cxn modelId="{F32CD29B-FD19-4619-9B2C-A435F603B6A3}" type="presParOf" srcId="{7F142843-9515-49D0-9464-19BF4F5F1C62}" destId="{7EC0505D-F26E-455E-9F6B-8C3B9B4B9EB8}" srcOrd="0" destOrd="0" presId="urn:microsoft.com/office/officeart/2005/8/layout/hierarchy1"/>
    <dgm:cxn modelId="{FEFD95EC-0D63-4E3D-8964-BF8EB89C11A0}" type="presParOf" srcId="{7EC0505D-F26E-455E-9F6B-8C3B9B4B9EB8}" destId="{EED585DF-8467-4907-8595-E321BB0A0ACE}" srcOrd="0" destOrd="0" presId="urn:microsoft.com/office/officeart/2005/8/layout/hierarchy1"/>
    <dgm:cxn modelId="{1B355ED6-F6EC-42E6-BA4F-5C3D02A19E56}" type="presParOf" srcId="{EED585DF-8467-4907-8595-E321BB0A0ACE}" destId="{36D90B18-1C34-49F6-8326-5C50AB4F8D95}" srcOrd="0" destOrd="0" presId="urn:microsoft.com/office/officeart/2005/8/layout/hierarchy1"/>
    <dgm:cxn modelId="{AE354AA5-571D-4234-A5C3-F7AAC02E3B28}" type="presParOf" srcId="{EED585DF-8467-4907-8595-E321BB0A0ACE}" destId="{1D5CC7F0-26FC-4BA2-8563-12B27C2EDBE2}" srcOrd="1" destOrd="0" presId="urn:microsoft.com/office/officeart/2005/8/layout/hierarchy1"/>
    <dgm:cxn modelId="{4395B9CD-709F-4F12-9137-182B486372C0}" type="presParOf" srcId="{7EC0505D-F26E-455E-9F6B-8C3B9B4B9EB8}" destId="{7C6592E4-5CEA-402A-B411-CCA48B71E72D}" srcOrd="1" destOrd="0" presId="urn:microsoft.com/office/officeart/2005/8/layout/hierarchy1"/>
    <dgm:cxn modelId="{B610D170-813A-4CFB-A80A-239F310DC45A}" type="presParOf" srcId="{7C6592E4-5CEA-402A-B411-CCA48B71E72D}" destId="{B913FDCB-8DF4-4A0E-9982-28D306BCC5A1}" srcOrd="0" destOrd="0" presId="urn:microsoft.com/office/officeart/2005/8/layout/hierarchy1"/>
    <dgm:cxn modelId="{54BCA5A6-E3CF-4DA9-AED2-E07BFD76AA1B}" type="presParOf" srcId="{7C6592E4-5CEA-402A-B411-CCA48B71E72D}" destId="{DC5940A5-6794-4BFC-86C4-823B154E3619}" srcOrd="1" destOrd="0" presId="urn:microsoft.com/office/officeart/2005/8/layout/hierarchy1"/>
    <dgm:cxn modelId="{63AC174A-E631-4D95-9CFF-727E069C5B42}" type="presParOf" srcId="{DC5940A5-6794-4BFC-86C4-823B154E3619}" destId="{DBC4497B-75DE-475E-9AFF-A9F413DE6C49}" srcOrd="0" destOrd="0" presId="urn:microsoft.com/office/officeart/2005/8/layout/hierarchy1"/>
    <dgm:cxn modelId="{C9896274-B96E-460C-AE17-F7F35C6FEC02}" type="presParOf" srcId="{DBC4497B-75DE-475E-9AFF-A9F413DE6C49}" destId="{67DEAAC0-7268-479C-976F-BD0F303FAF07}" srcOrd="0" destOrd="0" presId="urn:microsoft.com/office/officeart/2005/8/layout/hierarchy1"/>
    <dgm:cxn modelId="{8760BE70-C45A-47A8-BC16-048929E2228F}" type="presParOf" srcId="{DBC4497B-75DE-475E-9AFF-A9F413DE6C49}" destId="{AF527226-F052-488B-9949-031D137364E8}" srcOrd="1" destOrd="0" presId="urn:microsoft.com/office/officeart/2005/8/layout/hierarchy1"/>
    <dgm:cxn modelId="{AF35BBDA-3234-4B9D-8E51-16D9828F4CEF}" type="presParOf" srcId="{DC5940A5-6794-4BFC-86C4-823B154E3619}" destId="{DA3A540D-58A0-4E7E-BDCA-13C287D49E10}" srcOrd="1" destOrd="0" presId="urn:microsoft.com/office/officeart/2005/8/layout/hierarchy1"/>
    <dgm:cxn modelId="{ACF43587-F344-4173-8B67-4D587B7EE647}" type="presParOf" srcId="{DA3A540D-58A0-4E7E-BDCA-13C287D49E10}" destId="{1F77ED28-D79E-4A80-A70E-C87F37154BC5}" srcOrd="0" destOrd="0" presId="urn:microsoft.com/office/officeart/2005/8/layout/hierarchy1"/>
    <dgm:cxn modelId="{D1648A50-1189-4B6F-AC91-260122DC15F4}" type="presParOf" srcId="{DA3A540D-58A0-4E7E-BDCA-13C287D49E10}" destId="{3BE96951-789E-492C-AD1E-EA905D001D24}" srcOrd="1" destOrd="0" presId="urn:microsoft.com/office/officeart/2005/8/layout/hierarchy1"/>
    <dgm:cxn modelId="{E8848D12-1EE9-42DA-8FF2-D8CEFCB88D8F}" type="presParOf" srcId="{3BE96951-789E-492C-AD1E-EA905D001D24}" destId="{D5E078F1-727B-450A-A4BF-7C6EE7F262B8}" srcOrd="0" destOrd="0" presId="urn:microsoft.com/office/officeart/2005/8/layout/hierarchy1"/>
    <dgm:cxn modelId="{64E9B4C1-7BE9-4583-80D9-484A00C299A9}" type="presParOf" srcId="{D5E078F1-727B-450A-A4BF-7C6EE7F262B8}" destId="{732802F7-D50C-4FEA-A99E-07EB06819678}" srcOrd="0" destOrd="0" presId="urn:microsoft.com/office/officeart/2005/8/layout/hierarchy1"/>
    <dgm:cxn modelId="{ADA13E98-FBAE-4C61-A31C-9C1CA16F7BBE}" type="presParOf" srcId="{D5E078F1-727B-450A-A4BF-7C6EE7F262B8}" destId="{C418EF55-C56B-477E-84AF-91560327559E}" srcOrd="1" destOrd="0" presId="urn:microsoft.com/office/officeart/2005/8/layout/hierarchy1"/>
    <dgm:cxn modelId="{DE2999D5-EF5F-4DE9-ADFA-2B57D940E5E3}" type="presParOf" srcId="{3BE96951-789E-492C-AD1E-EA905D001D24}" destId="{3148EC01-74CC-49FB-B1FE-F3A8DAE53CEA}" srcOrd="1" destOrd="0" presId="urn:microsoft.com/office/officeart/2005/8/layout/hierarchy1"/>
    <dgm:cxn modelId="{A9F1E7DC-FB86-4F98-A0E3-37B23965F4E1}" type="presParOf" srcId="{DA3A540D-58A0-4E7E-BDCA-13C287D49E10}" destId="{564F0181-0637-4AD7-9FF7-2D4584EA792A}" srcOrd="2" destOrd="0" presId="urn:microsoft.com/office/officeart/2005/8/layout/hierarchy1"/>
    <dgm:cxn modelId="{7859F178-C796-40A7-B113-446BE773AD15}" type="presParOf" srcId="{DA3A540D-58A0-4E7E-BDCA-13C287D49E10}" destId="{4DA1EF22-D91A-4CF4-85C2-A812346064FC}" srcOrd="3" destOrd="0" presId="urn:microsoft.com/office/officeart/2005/8/layout/hierarchy1"/>
    <dgm:cxn modelId="{3059ADAF-90F8-4E68-B089-9C7180F8A48F}" type="presParOf" srcId="{4DA1EF22-D91A-4CF4-85C2-A812346064FC}" destId="{B5C7A355-E34E-4123-8B2F-6F7B0094D64A}" srcOrd="0" destOrd="0" presId="urn:microsoft.com/office/officeart/2005/8/layout/hierarchy1"/>
    <dgm:cxn modelId="{6128FC3C-A6CD-4187-AD07-2FC246E1EC2B}" type="presParOf" srcId="{B5C7A355-E34E-4123-8B2F-6F7B0094D64A}" destId="{1DC619E3-74A2-4D27-89C8-CDDDC27A080A}" srcOrd="0" destOrd="0" presId="urn:microsoft.com/office/officeart/2005/8/layout/hierarchy1"/>
    <dgm:cxn modelId="{0A044309-06A6-4EFA-A8B7-148EFCE7EBED}" type="presParOf" srcId="{B5C7A355-E34E-4123-8B2F-6F7B0094D64A}" destId="{613DFED3-1F1E-4A80-8793-B9897E5C17CB}" srcOrd="1" destOrd="0" presId="urn:microsoft.com/office/officeart/2005/8/layout/hierarchy1"/>
    <dgm:cxn modelId="{70387839-AD76-4DB9-9358-5D8B5A8EABF3}" type="presParOf" srcId="{4DA1EF22-D91A-4CF4-85C2-A812346064FC}" destId="{37C25706-AAA6-4371-91F3-24CEBED23443}" srcOrd="1" destOrd="0" presId="urn:microsoft.com/office/officeart/2005/8/layout/hierarchy1"/>
    <dgm:cxn modelId="{C2FC98CE-D3AB-46F3-9BD3-DAE8C9B4AD53}" type="presParOf" srcId="{DA3A540D-58A0-4E7E-BDCA-13C287D49E10}" destId="{AFFDB09B-C4B6-434F-BC0F-9CC99D46060B}" srcOrd="4" destOrd="0" presId="urn:microsoft.com/office/officeart/2005/8/layout/hierarchy1"/>
    <dgm:cxn modelId="{034F3813-4149-453F-B5B1-0F199AE7F5E7}" type="presParOf" srcId="{DA3A540D-58A0-4E7E-BDCA-13C287D49E10}" destId="{F7EC50DD-96C3-48DE-A30A-8FECA13D90BF}" srcOrd="5" destOrd="0" presId="urn:microsoft.com/office/officeart/2005/8/layout/hierarchy1"/>
    <dgm:cxn modelId="{7171DAD0-ED23-4FFB-8A90-0770997D9DE1}" type="presParOf" srcId="{F7EC50DD-96C3-48DE-A30A-8FECA13D90BF}" destId="{9EC6A842-51F3-4E31-BB8F-DC7339A4FA1D}" srcOrd="0" destOrd="0" presId="urn:microsoft.com/office/officeart/2005/8/layout/hierarchy1"/>
    <dgm:cxn modelId="{5C0511BB-24F6-4B30-826C-324143CF4D50}" type="presParOf" srcId="{9EC6A842-51F3-4E31-BB8F-DC7339A4FA1D}" destId="{8EDBAF6D-A695-46AD-BCE9-474DDB2CAA6D}" srcOrd="0" destOrd="0" presId="urn:microsoft.com/office/officeart/2005/8/layout/hierarchy1"/>
    <dgm:cxn modelId="{E37077B8-351C-4770-A249-A9F96D393846}" type="presParOf" srcId="{9EC6A842-51F3-4E31-BB8F-DC7339A4FA1D}" destId="{76A5EBAF-6C1C-4977-BE25-82EF6708F804}" srcOrd="1" destOrd="0" presId="urn:microsoft.com/office/officeart/2005/8/layout/hierarchy1"/>
    <dgm:cxn modelId="{4D029444-D0F9-4E4F-A441-B018C69F953C}" type="presParOf" srcId="{F7EC50DD-96C3-48DE-A30A-8FECA13D90BF}" destId="{CA901D27-2129-4A46-9E14-6C8309661BE8}" srcOrd="1" destOrd="0" presId="urn:microsoft.com/office/officeart/2005/8/layout/hierarchy1"/>
    <dgm:cxn modelId="{A369C09D-81CE-4EF3-817C-73D574DB126C}" type="presParOf" srcId="{DA3A540D-58A0-4E7E-BDCA-13C287D49E10}" destId="{BC7F7844-E4E7-4B8B-B647-53C115181AE3}" srcOrd="6" destOrd="0" presId="urn:microsoft.com/office/officeart/2005/8/layout/hierarchy1"/>
    <dgm:cxn modelId="{50A7D6F8-736B-4992-9AE7-D9F58C4A3AEA}" type="presParOf" srcId="{DA3A540D-58A0-4E7E-BDCA-13C287D49E10}" destId="{287811A8-EB4A-4F6C-B64A-529E3564B0EA}" srcOrd="7" destOrd="0" presId="urn:microsoft.com/office/officeart/2005/8/layout/hierarchy1"/>
    <dgm:cxn modelId="{BBDC2560-8B45-414F-935D-24A74C7C0388}" type="presParOf" srcId="{287811A8-EB4A-4F6C-B64A-529E3564B0EA}" destId="{15356F4B-031D-499E-8F52-6DB3F54E2607}" srcOrd="0" destOrd="0" presId="urn:microsoft.com/office/officeart/2005/8/layout/hierarchy1"/>
    <dgm:cxn modelId="{068C0BF8-93F8-42C9-BADC-10CAF8E5AA58}" type="presParOf" srcId="{15356F4B-031D-499E-8F52-6DB3F54E2607}" destId="{7F730E14-85D8-4DD7-92E8-34F141D7CF4F}" srcOrd="0" destOrd="0" presId="urn:microsoft.com/office/officeart/2005/8/layout/hierarchy1"/>
    <dgm:cxn modelId="{94314223-EB70-46A7-975D-3CC9A80CB9AC}" type="presParOf" srcId="{15356F4B-031D-499E-8F52-6DB3F54E2607}" destId="{09BAF437-C31C-4EB9-8906-E24A55D23611}" srcOrd="1" destOrd="0" presId="urn:microsoft.com/office/officeart/2005/8/layout/hierarchy1"/>
    <dgm:cxn modelId="{6353CD46-8550-4428-9A85-7D5A74BD1567}" type="presParOf" srcId="{287811A8-EB4A-4F6C-B64A-529E3564B0EA}" destId="{E0FF7CB3-FDA4-485F-A643-1EA45B17B54F}" srcOrd="1" destOrd="0" presId="urn:microsoft.com/office/officeart/2005/8/layout/hierarchy1"/>
    <dgm:cxn modelId="{056B6FC7-2106-44F9-BF65-80870542F568}" type="presParOf" srcId="{DA3A540D-58A0-4E7E-BDCA-13C287D49E10}" destId="{3C0997CD-DDAD-4045-BC6E-44C5C962C16E}" srcOrd="8" destOrd="0" presId="urn:microsoft.com/office/officeart/2005/8/layout/hierarchy1"/>
    <dgm:cxn modelId="{0F703985-DBB0-4643-B58D-B05CB669CB0D}" type="presParOf" srcId="{DA3A540D-58A0-4E7E-BDCA-13C287D49E10}" destId="{9014A3CB-65A6-4B0E-BD4D-4A67353C3BA0}" srcOrd="9" destOrd="0" presId="urn:microsoft.com/office/officeart/2005/8/layout/hierarchy1"/>
    <dgm:cxn modelId="{32DD4FC2-35F5-4A6E-83B8-A05985453E6A}" type="presParOf" srcId="{9014A3CB-65A6-4B0E-BD4D-4A67353C3BA0}" destId="{01BC2E82-57DD-4DCF-BE32-DF04E0FF5A4B}" srcOrd="0" destOrd="0" presId="urn:microsoft.com/office/officeart/2005/8/layout/hierarchy1"/>
    <dgm:cxn modelId="{2A058FA0-0AC7-40AB-9C24-527769DABD8B}" type="presParOf" srcId="{01BC2E82-57DD-4DCF-BE32-DF04E0FF5A4B}" destId="{8D866B0C-0169-4B7A-83A7-E461E90E60EC}" srcOrd="0" destOrd="0" presId="urn:microsoft.com/office/officeart/2005/8/layout/hierarchy1"/>
    <dgm:cxn modelId="{19A3CF53-A155-4003-9B07-CA17ACE0DDA0}" type="presParOf" srcId="{01BC2E82-57DD-4DCF-BE32-DF04E0FF5A4B}" destId="{37B1B623-144A-4556-93D4-0466030A3F0F}" srcOrd="1" destOrd="0" presId="urn:microsoft.com/office/officeart/2005/8/layout/hierarchy1"/>
    <dgm:cxn modelId="{40BB8AD6-2529-4971-B26C-C92A6757325C}" type="presParOf" srcId="{9014A3CB-65A6-4B0E-BD4D-4A67353C3BA0}" destId="{D14EAA4B-5B9E-4580-B689-0AD5BF84458B}" srcOrd="1" destOrd="0" presId="urn:microsoft.com/office/officeart/2005/8/layout/hierarchy1"/>
  </dgm:cxnLst>
  <dgm:bg/>
  <dgm:whole>
    <a:ln>
      <a:solidFill>
        <a:srgbClr val="92D050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77ED28-D79E-4A80-A70E-C87F37154BC5}">
      <dsp:nvSpPr>
        <dsp:cNvPr id="0" name=""/>
        <dsp:cNvSpPr/>
      </dsp:nvSpPr>
      <dsp:spPr>
        <a:xfrm>
          <a:off x="3615636" y="2647636"/>
          <a:ext cx="91440" cy="3390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9073"/>
              </a:lnTo>
            </a:path>
          </a:pathLst>
        </a:custGeom>
        <a:noFill/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13FDCB-8DF4-4A0E-9982-28D306BCC5A1}">
      <dsp:nvSpPr>
        <dsp:cNvPr id="0" name=""/>
        <dsp:cNvSpPr/>
      </dsp:nvSpPr>
      <dsp:spPr>
        <a:xfrm>
          <a:off x="3615636" y="983746"/>
          <a:ext cx="91440" cy="3390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907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D90B18-1C34-49F6-8326-5C50AB4F8D95}">
      <dsp:nvSpPr>
        <dsp:cNvPr id="0" name=""/>
        <dsp:cNvSpPr/>
      </dsp:nvSpPr>
      <dsp:spPr>
        <a:xfrm>
          <a:off x="982927" y="1517"/>
          <a:ext cx="5356858" cy="9822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5CC7F0-26FC-4BA2-8563-12B27C2EDBE2}">
      <dsp:nvSpPr>
        <dsp:cNvPr id="0" name=""/>
        <dsp:cNvSpPr/>
      </dsp:nvSpPr>
      <dsp:spPr>
        <a:xfrm>
          <a:off x="1112468" y="124581"/>
          <a:ext cx="5356858" cy="9822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+mj-lt"/>
            </a:rPr>
            <a:t>Descriptive Metadata</a:t>
          </a:r>
          <a:br>
            <a:rPr lang="en-US" sz="1800" b="1" kern="1200" dirty="0">
              <a:latin typeface="+mj-lt"/>
            </a:rPr>
          </a:br>
          <a:r>
            <a:rPr lang="en-US" sz="1800" i="1" kern="1200" dirty="0">
              <a:latin typeface="+mj-lt"/>
            </a:rPr>
            <a:t>descriptive information for items such as author, title, ISBN, publication details and more</a:t>
          </a:r>
          <a:endParaRPr lang="en-US" sz="1800" kern="1200" dirty="0">
            <a:latin typeface="+mj-lt"/>
          </a:endParaRPr>
        </a:p>
      </dsp:txBody>
      <dsp:txXfrm>
        <a:off x="1141237" y="153350"/>
        <a:ext cx="5299320" cy="924691"/>
      </dsp:txXfrm>
    </dsp:sp>
    <dsp:sp modelId="{67DEAAC0-7268-479C-976F-BD0F303FAF07}">
      <dsp:nvSpPr>
        <dsp:cNvPr id="0" name=""/>
        <dsp:cNvSpPr/>
      </dsp:nvSpPr>
      <dsp:spPr>
        <a:xfrm>
          <a:off x="1028495" y="1322820"/>
          <a:ext cx="5265722" cy="132481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527226-F052-488B-9949-031D137364E8}">
      <dsp:nvSpPr>
        <dsp:cNvPr id="0" name=""/>
        <dsp:cNvSpPr/>
      </dsp:nvSpPr>
      <dsp:spPr>
        <a:xfrm>
          <a:off x="1158036" y="1445884"/>
          <a:ext cx="5265722" cy="13248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+mj-lt"/>
            </a:rPr>
            <a:t>Middle Level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i="1" kern="1200" dirty="0">
              <a:latin typeface="+mj-lt"/>
            </a:rPr>
            <a:t>grouping level for different types of resources</a:t>
          </a:r>
          <a:br>
            <a:rPr lang="en-US" sz="1800" i="1" kern="1200" dirty="0">
              <a:latin typeface="+mj-lt"/>
            </a:rPr>
          </a:br>
          <a:r>
            <a:rPr lang="en-US" sz="1800" kern="1200" dirty="0">
              <a:latin typeface="+mj-lt"/>
            </a:rPr>
            <a:t>physical: holdings</a:t>
          </a:r>
          <a:br>
            <a:rPr lang="en-US" sz="1800" kern="1200" dirty="0">
              <a:latin typeface="+mj-lt"/>
            </a:rPr>
          </a:br>
          <a:r>
            <a:rPr lang="en-US" sz="1800" kern="1200" dirty="0">
              <a:latin typeface="+mj-lt"/>
            </a:rPr>
            <a:t>electronic: service</a:t>
          </a:r>
          <a:br>
            <a:rPr lang="en-US" sz="1800" kern="1200" dirty="0">
              <a:latin typeface="+mj-lt"/>
            </a:rPr>
          </a:br>
          <a:r>
            <a:rPr lang="en-US" sz="1800" kern="1200" dirty="0">
              <a:latin typeface="+mj-lt"/>
            </a:rPr>
            <a:t>digital: representation </a:t>
          </a:r>
        </a:p>
      </dsp:txBody>
      <dsp:txXfrm>
        <a:off x="1196839" y="1484687"/>
        <a:ext cx="5188116" cy="1247210"/>
      </dsp:txXfrm>
    </dsp:sp>
    <dsp:sp modelId="{732802F7-D50C-4FEA-A99E-07EB06819678}">
      <dsp:nvSpPr>
        <dsp:cNvPr id="0" name=""/>
        <dsp:cNvSpPr/>
      </dsp:nvSpPr>
      <dsp:spPr>
        <a:xfrm>
          <a:off x="1035146" y="2986710"/>
          <a:ext cx="5252420" cy="1307707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18EF55-C56B-477E-84AF-91560327559E}">
      <dsp:nvSpPr>
        <dsp:cNvPr id="0" name=""/>
        <dsp:cNvSpPr/>
      </dsp:nvSpPr>
      <dsp:spPr>
        <a:xfrm>
          <a:off x="1164687" y="3109774"/>
          <a:ext cx="5252420" cy="13077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lumMod val="5000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+mj-lt"/>
            </a:rPr>
            <a:t>Item</a:t>
          </a:r>
          <a:br>
            <a:rPr lang="en-US" sz="1800" kern="1200" dirty="0">
              <a:latin typeface="+mj-lt"/>
            </a:rPr>
          </a:br>
          <a:r>
            <a:rPr lang="en-US" sz="1800" i="1" kern="1200" dirty="0">
              <a:latin typeface="+mj-lt"/>
            </a:rPr>
            <a:t>inventory level for fulfillment and usage</a:t>
          </a:r>
          <a:br>
            <a:rPr lang="en-US" sz="1800" i="1" kern="1200" dirty="0">
              <a:latin typeface="+mj-lt"/>
            </a:rPr>
          </a:br>
          <a:r>
            <a:rPr lang="en-US" sz="1800" kern="1200" dirty="0">
              <a:latin typeface="+mj-lt"/>
            </a:rPr>
            <a:t>physical: item</a:t>
          </a:r>
          <a:br>
            <a:rPr lang="en-US" sz="1800" kern="1200" dirty="0">
              <a:latin typeface="+mj-lt"/>
            </a:rPr>
          </a:br>
          <a:r>
            <a:rPr lang="en-US" sz="1800" kern="1200" dirty="0">
              <a:latin typeface="+mj-lt"/>
            </a:rPr>
            <a:t>electronic: portfolio</a:t>
          </a:r>
          <a:br>
            <a:rPr lang="en-US" sz="1800" kern="1200" dirty="0">
              <a:latin typeface="+mj-lt"/>
            </a:rPr>
          </a:br>
          <a:r>
            <a:rPr lang="en-US" sz="1800" kern="1200" dirty="0">
              <a:latin typeface="+mj-lt"/>
            </a:rPr>
            <a:t>digital: file</a:t>
          </a:r>
        </a:p>
      </dsp:txBody>
      <dsp:txXfrm>
        <a:off x="1202988" y="3148075"/>
        <a:ext cx="5175818" cy="12311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77ED28-D79E-4A80-A70E-C87F37154BC5}">
      <dsp:nvSpPr>
        <dsp:cNvPr id="0" name=""/>
        <dsp:cNvSpPr/>
      </dsp:nvSpPr>
      <dsp:spPr>
        <a:xfrm>
          <a:off x="2833822" y="2447223"/>
          <a:ext cx="91440" cy="45574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5743"/>
              </a:lnTo>
            </a:path>
          </a:pathLst>
        </a:custGeom>
        <a:noFill/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13FDCB-8DF4-4A0E-9982-28D306BCC5A1}">
      <dsp:nvSpPr>
        <dsp:cNvPr id="0" name=""/>
        <dsp:cNvSpPr/>
      </dsp:nvSpPr>
      <dsp:spPr>
        <a:xfrm>
          <a:off x="2833822" y="996419"/>
          <a:ext cx="91440" cy="45574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574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D90B18-1C34-49F6-8326-5C50AB4F8D95}">
      <dsp:nvSpPr>
        <dsp:cNvPr id="0" name=""/>
        <dsp:cNvSpPr/>
      </dsp:nvSpPr>
      <dsp:spPr>
        <a:xfrm>
          <a:off x="1137073" y="1358"/>
          <a:ext cx="3484938" cy="9950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5CC7F0-26FC-4BA2-8563-12B27C2EDBE2}">
      <dsp:nvSpPr>
        <dsp:cNvPr id="0" name=""/>
        <dsp:cNvSpPr/>
      </dsp:nvSpPr>
      <dsp:spPr>
        <a:xfrm>
          <a:off x="1311187" y="166766"/>
          <a:ext cx="3484938" cy="9950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+mj-lt"/>
            </a:rPr>
            <a:t>Kahneman, Daniel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i="1" kern="1200">
              <a:latin typeface="+mj-lt"/>
            </a:rPr>
            <a:t>Thinking, fast and slow</a:t>
          </a:r>
          <a:endParaRPr lang="en-US" sz="2000" i="1" kern="1200" dirty="0">
            <a:latin typeface="+mj-lt"/>
          </a:endParaRPr>
        </a:p>
      </dsp:txBody>
      <dsp:txXfrm>
        <a:off x="1340331" y="195910"/>
        <a:ext cx="3426650" cy="936772"/>
      </dsp:txXfrm>
    </dsp:sp>
    <dsp:sp modelId="{67DEAAC0-7268-479C-976F-BD0F303FAF07}">
      <dsp:nvSpPr>
        <dsp:cNvPr id="0" name=""/>
        <dsp:cNvSpPr/>
      </dsp:nvSpPr>
      <dsp:spPr>
        <a:xfrm>
          <a:off x="1137073" y="1452162"/>
          <a:ext cx="3484938" cy="99506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527226-F052-488B-9949-031D137364E8}">
      <dsp:nvSpPr>
        <dsp:cNvPr id="0" name=""/>
        <dsp:cNvSpPr/>
      </dsp:nvSpPr>
      <dsp:spPr>
        <a:xfrm>
          <a:off x="1311187" y="1617570"/>
          <a:ext cx="3484938" cy="9950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+mj-lt"/>
            </a:rPr>
            <a:t>Main Library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+mj-lt"/>
            </a:rPr>
            <a:t>Circulating Stacks</a:t>
          </a:r>
        </a:p>
      </dsp:txBody>
      <dsp:txXfrm>
        <a:off x="1340331" y="1646714"/>
        <a:ext cx="3426650" cy="936772"/>
      </dsp:txXfrm>
    </dsp:sp>
    <dsp:sp modelId="{732802F7-D50C-4FEA-A99E-07EB06819678}">
      <dsp:nvSpPr>
        <dsp:cNvPr id="0" name=""/>
        <dsp:cNvSpPr/>
      </dsp:nvSpPr>
      <dsp:spPr>
        <a:xfrm>
          <a:off x="1137073" y="2902966"/>
          <a:ext cx="3484938" cy="995060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18EF55-C56B-477E-84AF-91560327559E}">
      <dsp:nvSpPr>
        <dsp:cNvPr id="0" name=""/>
        <dsp:cNvSpPr/>
      </dsp:nvSpPr>
      <dsp:spPr>
        <a:xfrm>
          <a:off x="1311187" y="3068374"/>
          <a:ext cx="3484938" cy="9950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lumMod val="5000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+mj-lt"/>
            </a:rPr>
            <a:t>Item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+mj-lt"/>
            </a:rPr>
            <a:t>Barcode</a:t>
          </a:r>
          <a:endParaRPr lang="en-US" sz="2000" kern="1200" dirty="0">
            <a:latin typeface="+mj-lt"/>
          </a:endParaRPr>
        </a:p>
      </dsp:txBody>
      <dsp:txXfrm>
        <a:off x="1340331" y="3097518"/>
        <a:ext cx="3426650" cy="9367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ADABB4-02E7-4937-80EF-B08BC9BCEB91}">
      <dsp:nvSpPr>
        <dsp:cNvPr id="0" name=""/>
        <dsp:cNvSpPr/>
      </dsp:nvSpPr>
      <dsp:spPr>
        <a:xfrm>
          <a:off x="4677530" y="2464298"/>
          <a:ext cx="91440" cy="402096"/>
        </a:xfrm>
        <a:custGeom>
          <a:avLst/>
          <a:gdLst/>
          <a:ahLst/>
          <a:cxnLst/>
          <a:rect l="0" t="0" r="0" b="0"/>
          <a:pathLst>
            <a:path>
              <a:moveTo>
                <a:pt x="49696" y="0"/>
              </a:moveTo>
              <a:lnTo>
                <a:pt x="49696" y="274179"/>
              </a:lnTo>
              <a:lnTo>
                <a:pt x="45720" y="274179"/>
              </a:lnTo>
              <a:lnTo>
                <a:pt x="45720" y="402096"/>
              </a:lnTo>
            </a:path>
          </a:pathLst>
        </a:custGeom>
        <a:noFill/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BE8C76-71EF-4E0C-94C4-DDDF6A8AB876}">
      <dsp:nvSpPr>
        <dsp:cNvPr id="0" name=""/>
        <dsp:cNvSpPr/>
      </dsp:nvSpPr>
      <dsp:spPr>
        <a:xfrm>
          <a:off x="3315696" y="1039633"/>
          <a:ext cx="1411531" cy="5478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9931"/>
              </a:lnTo>
              <a:lnTo>
                <a:pt x="1411531" y="419931"/>
              </a:lnTo>
              <a:lnTo>
                <a:pt x="1411531" y="547848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77ED28-D79E-4A80-A70E-C87F37154BC5}">
      <dsp:nvSpPr>
        <dsp:cNvPr id="0" name=""/>
        <dsp:cNvSpPr/>
      </dsp:nvSpPr>
      <dsp:spPr>
        <a:xfrm>
          <a:off x="1860060" y="2464298"/>
          <a:ext cx="91440" cy="40209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4179"/>
              </a:lnTo>
              <a:lnTo>
                <a:pt x="46396" y="274179"/>
              </a:lnTo>
              <a:lnTo>
                <a:pt x="46396" y="402096"/>
              </a:lnTo>
            </a:path>
          </a:pathLst>
        </a:custGeom>
        <a:noFill/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13FDCB-8DF4-4A0E-9982-28D306BCC5A1}">
      <dsp:nvSpPr>
        <dsp:cNvPr id="0" name=""/>
        <dsp:cNvSpPr/>
      </dsp:nvSpPr>
      <dsp:spPr>
        <a:xfrm>
          <a:off x="1905780" y="1039633"/>
          <a:ext cx="1409915" cy="547848"/>
        </a:xfrm>
        <a:custGeom>
          <a:avLst/>
          <a:gdLst/>
          <a:ahLst/>
          <a:cxnLst/>
          <a:rect l="0" t="0" r="0" b="0"/>
          <a:pathLst>
            <a:path>
              <a:moveTo>
                <a:pt x="1409915" y="0"/>
              </a:moveTo>
              <a:lnTo>
                <a:pt x="1409915" y="419931"/>
              </a:lnTo>
              <a:lnTo>
                <a:pt x="0" y="419931"/>
              </a:lnTo>
              <a:lnTo>
                <a:pt x="0" y="547848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D90B18-1C34-49F6-8326-5C50AB4F8D95}">
      <dsp:nvSpPr>
        <dsp:cNvPr id="0" name=""/>
        <dsp:cNvSpPr/>
      </dsp:nvSpPr>
      <dsp:spPr>
        <a:xfrm>
          <a:off x="1254114" y="-145752"/>
          <a:ext cx="4123164" cy="11853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5CC7F0-26FC-4BA2-8563-12B27C2EDBE2}">
      <dsp:nvSpPr>
        <dsp:cNvPr id="0" name=""/>
        <dsp:cNvSpPr/>
      </dsp:nvSpPr>
      <dsp:spPr>
        <a:xfrm>
          <a:off x="1407537" y="0"/>
          <a:ext cx="4123164" cy="11853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+mj-lt"/>
            </a:rPr>
            <a:t>Foer, Joshua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i="1" kern="1200" dirty="0">
              <a:latin typeface="+mj-lt"/>
            </a:rPr>
            <a:t>Moonwalking with Einstein </a:t>
          </a:r>
        </a:p>
      </dsp:txBody>
      <dsp:txXfrm>
        <a:off x="1442256" y="34719"/>
        <a:ext cx="4053726" cy="1115947"/>
      </dsp:txXfrm>
    </dsp:sp>
    <dsp:sp modelId="{67DEAAC0-7268-479C-976F-BD0F303FAF07}">
      <dsp:nvSpPr>
        <dsp:cNvPr id="0" name=""/>
        <dsp:cNvSpPr/>
      </dsp:nvSpPr>
      <dsp:spPr>
        <a:xfrm>
          <a:off x="649046" y="1587482"/>
          <a:ext cx="2513467" cy="87681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527226-F052-488B-9949-031D137364E8}">
      <dsp:nvSpPr>
        <dsp:cNvPr id="0" name=""/>
        <dsp:cNvSpPr/>
      </dsp:nvSpPr>
      <dsp:spPr>
        <a:xfrm>
          <a:off x="802470" y="1733234"/>
          <a:ext cx="2513467" cy="8768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+mj-lt"/>
            </a:rPr>
            <a:t>Main Library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+mj-lt"/>
            </a:rPr>
            <a:t>Circulating Stacks</a:t>
          </a:r>
        </a:p>
      </dsp:txBody>
      <dsp:txXfrm>
        <a:off x="828151" y="1758915"/>
        <a:ext cx="2462105" cy="825454"/>
      </dsp:txXfrm>
    </dsp:sp>
    <dsp:sp modelId="{732802F7-D50C-4FEA-A99E-07EB06819678}">
      <dsp:nvSpPr>
        <dsp:cNvPr id="0" name=""/>
        <dsp:cNvSpPr/>
      </dsp:nvSpPr>
      <dsp:spPr>
        <a:xfrm>
          <a:off x="649157" y="2866395"/>
          <a:ext cx="2514599" cy="980430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18EF55-C56B-477E-84AF-91560327559E}">
      <dsp:nvSpPr>
        <dsp:cNvPr id="0" name=""/>
        <dsp:cNvSpPr/>
      </dsp:nvSpPr>
      <dsp:spPr>
        <a:xfrm>
          <a:off x="802581" y="3012147"/>
          <a:ext cx="2514599" cy="9804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lumMod val="5000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+mj-lt"/>
            </a:rPr>
            <a:t>Item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+mj-lt"/>
            </a:rPr>
            <a:t>Barcode</a:t>
          </a:r>
          <a:br>
            <a:rPr lang="en-US" sz="2000" kern="1200" dirty="0">
              <a:latin typeface="+mj-lt"/>
            </a:rPr>
          </a:br>
          <a:r>
            <a:rPr lang="en-US" sz="2000" kern="1200" dirty="0">
              <a:latin typeface="+mj-lt"/>
            </a:rPr>
            <a:t>Copy 1</a:t>
          </a:r>
        </a:p>
      </dsp:txBody>
      <dsp:txXfrm>
        <a:off x="831297" y="3040863"/>
        <a:ext cx="2457167" cy="922998"/>
      </dsp:txXfrm>
    </dsp:sp>
    <dsp:sp modelId="{C0B1E347-D294-444A-B23D-50052021FC0D}">
      <dsp:nvSpPr>
        <dsp:cNvPr id="0" name=""/>
        <dsp:cNvSpPr/>
      </dsp:nvSpPr>
      <dsp:spPr>
        <a:xfrm>
          <a:off x="3472109" y="1587482"/>
          <a:ext cx="2510236" cy="87681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4FE4AC-A6D2-49BE-9337-D48B19771EBB}">
      <dsp:nvSpPr>
        <dsp:cNvPr id="0" name=""/>
        <dsp:cNvSpPr/>
      </dsp:nvSpPr>
      <dsp:spPr>
        <a:xfrm>
          <a:off x="3625533" y="1733234"/>
          <a:ext cx="2510236" cy="8768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+mj-lt"/>
            </a:rPr>
            <a:t>Graduate Library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+mj-lt"/>
            </a:rPr>
            <a:t>Circulating Stacks</a:t>
          </a:r>
        </a:p>
      </dsp:txBody>
      <dsp:txXfrm>
        <a:off x="3651214" y="1758915"/>
        <a:ext cx="2458874" cy="825454"/>
      </dsp:txXfrm>
    </dsp:sp>
    <dsp:sp modelId="{D5CF18AB-A5A8-40B3-9E33-F4BBF310522C}">
      <dsp:nvSpPr>
        <dsp:cNvPr id="0" name=""/>
        <dsp:cNvSpPr/>
      </dsp:nvSpPr>
      <dsp:spPr>
        <a:xfrm>
          <a:off x="3465951" y="2866395"/>
          <a:ext cx="2514599" cy="980430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00BF64-43EA-4878-9827-0055D9DAED03}">
      <dsp:nvSpPr>
        <dsp:cNvPr id="0" name=""/>
        <dsp:cNvSpPr/>
      </dsp:nvSpPr>
      <dsp:spPr>
        <a:xfrm>
          <a:off x="3619374" y="3012147"/>
          <a:ext cx="2514599" cy="9804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lumMod val="5000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+mj-lt"/>
            </a:rPr>
            <a:t>Item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+mj-lt"/>
            </a:rPr>
            <a:t>Barcode</a:t>
          </a:r>
          <a:br>
            <a:rPr lang="en-US" sz="2000" kern="1200" dirty="0">
              <a:latin typeface="+mj-lt"/>
            </a:rPr>
          </a:br>
          <a:r>
            <a:rPr lang="en-US" sz="2000" kern="1200" dirty="0">
              <a:latin typeface="+mj-lt"/>
            </a:rPr>
            <a:t>Copy 2</a:t>
          </a:r>
        </a:p>
      </dsp:txBody>
      <dsp:txXfrm>
        <a:off x="3648090" y="3040863"/>
        <a:ext cx="2457167" cy="92299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7DDDA1-2832-4B84-8D81-E58565F5A4D0}">
      <dsp:nvSpPr>
        <dsp:cNvPr id="0" name=""/>
        <dsp:cNvSpPr/>
      </dsp:nvSpPr>
      <dsp:spPr>
        <a:xfrm>
          <a:off x="3642565" y="2634935"/>
          <a:ext cx="2302493" cy="5490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4482"/>
              </a:lnTo>
              <a:lnTo>
                <a:pt x="2302493" y="374482"/>
              </a:lnTo>
              <a:lnTo>
                <a:pt x="2302493" y="549001"/>
              </a:lnTo>
            </a:path>
          </a:pathLst>
        </a:custGeom>
        <a:noFill/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4F0181-0637-4AD7-9FF7-2D4584EA792A}">
      <dsp:nvSpPr>
        <dsp:cNvPr id="0" name=""/>
        <dsp:cNvSpPr/>
      </dsp:nvSpPr>
      <dsp:spPr>
        <a:xfrm>
          <a:off x="3596845" y="2634935"/>
          <a:ext cx="91440" cy="54900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49001"/>
              </a:lnTo>
            </a:path>
          </a:pathLst>
        </a:custGeom>
        <a:noFill/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77ED28-D79E-4A80-A70E-C87F37154BC5}">
      <dsp:nvSpPr>
        <dsp:cNvPr id="0" name=""/>
        <dsp:cNvSpPr/>
      </dsp:nvSpPr>
      <dsp:spPr>
        <a:xfrm>
          <a:off x="1340071" y="2634935"/>
          <a:ext cx="2302493" cy="549001"/>
        </a:xfrm>
        <a:custGeom>
          <a:avLst/>
          <a:gdLst/>
          <a:ahLst/>
          <a:cxnLst/>
          <a:rect l="0" t="0" r="0" b="0"/>
          <a:pathLst>
            <a:path>
              <a:moveTo>
                <a:pt x="2302493" y="0"/>
              </a:moveTo>
              <a:lnTo>
                <a:pt x="2302493" y="374482"/>
              </a:lnTo>
              <a:lnTo>
                <a:pt x="0" y="374482"/>
              </a:lnTo>
              <a:lnTo>
                <a:pt x="0" y="549001"/>
              </a:lnTo>
            </a:path>
          </a:pathLst>
        </a:custGeom>
        <a:noFill/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13FDCB-8DF4-4A0E-9982-28D306BCC5A1}">
      <dsp:nvSpPr>
        <dsp:cNvPr id="0" name=""/>
        <dsp:cNvSpPr/>
      </dsp:nvSpPr>
      <dsp:spPr>
        <a:xfrm>
          <a:off x="3596845" y="1099649"/>
          <a:ext cx="91440" cy="54788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47888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D90B18-1C34-49F6-8326-5C50AB4F8D95}">
      <dsp:nvSpPr>
        <dsp:cNvPr id="0" name=""/>
        <dsp:cNvSpPr/>
      </dsp:nvSpPr>
      <dsp:spPr>
        <a:xfrm>
          <a:off x="1235248" y="2090"/>
          <a:ext cx="4814633" cy="10975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5CC7F0-26FC-4BA2-8563-12B27C2EDBE2}">
      <dsp:nvSpPr>
        <dsp:cNvPr id="0" name=""/>
        <dsp:cNvSpPr/>
      </dsp:nvSpPr>
      <dsp:spPr>
        <a:xfrm>
          <a:off x="1444566" y="200941"/>
          <a:ext cx="4814633" cy="10975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i="1" kern="1200">
              <a:latin typeface="+mj-lt"/>
            </a:rPr>
            <a:t>Journal of cellular biochemistry</a:t>
          </a:r>
          <a:endParaRPr lang="en-US" sz="2000" i="1" kern="1200" dirty="0">
            <a:latin typeface="+mj-lt"/>
          </a:endParaRPr>
        </a:p>
      </dsp:txBody>
      <dsp:txXfrm>
        <a:off x="1476712" y="233087"/>
        <a:ext cx="4750341" cy="1033267"/>
      </dsp:txXfrm>
    </dsp:sp>
    <dsp:sp modelId="{67DEAAC0-7268-479C-976F-BD0F303FAF07}">
      <dsp:nvSpPr>
        <dsp:cNvPr id="0" name=""/>
        <dsp:cNvSpPr/>
      </dsp:nvSpPr>
      <dsp:spPr>
        <a:xfrm>
          <a:off x="2087223" y="1647538"/>
          <a:ext cx="3110683" cy="98739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527226-F052-488B-9949-031D137364E8}">
      <dsp:nvSpPr>
        <dsp:cNvPr id="0" name=""/>
        <dsp:cNvSpPr/>
      </dsp:nvSpPr>
      <dsp:spPr>
        <a:xfrm>
          <a:off x="2296541" y="1846390"/>
          <a:ext cx="3110683" cy="9873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+mj-lt"/>
            </a:rPr>
            <a:t>Science Library</a:t>
          </a:r>
          <a:br>
            <a:rPr lang="en-US" sz="2000" kern="1200">
              <a:latin typeface="+mj-lt"/>
            </a:rPr>
          </a:br>
          <a:r>
            <a:rPr lang="en-US" sz="2000" kern="1200">
              <a:latin typeface="+mj-lt"/>
            </a:rPr>
            <a:t>Periodicals</a:t>
          </a:r>
          <a:endParaRPr lang="en-US" sz="2000" kern="1200" dirty="0">
            <a:latin typeface="+mj-lt"/>
          </a:endParaRPr>
        </a:p>
      </dsp:txBody>
      <dsp:txXfrm>
        <a:off x="2325461" y="1875310"/>
        <a:ext cx="3052843" cy="929556"/>
      </dsp:txXfrm>
    </dsp:sp>
    <dsp:sp modelId="{732802F7-D50C-4FEA-A99E-07EB06819678}">
      <dsp:nvSpPr>
        <dsp:cNvPr id="0" name=""/>
        <dsp:cNvSpPr/>
      </dsp:nvSpPr>
      <dsp:spPr>
        <a:xfrm>
          <a:off x="398142" y="3183936"/>
          <a:ext cx="1883858" cy="1031071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18EF55-C56B-477E-84AF-91560327559E}">
      <dsp:nvSpPr>
        <dsp:cNvPr id="0" name=""/>
        <dsp:cNvSpPr/>
      </dsp:nvSpPr>
      <dsp:spPr>
        <a:xfrm>
          <a:off x="607460" y="3382788"/>
          <a:ext cx="1883858" cy="10310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lumMod val="5000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+mj-lt"/>
            </a:rPr>
            <a:t>Item</a:t>
          </a:r>
          <a:br>
            <a:rPr lang="en-US" sz="2000" kern="1200">
              <a:latin typeface="+mj-lt"/>
            </a:rPr>
          </a:br>
          <a:r>
            <a:rPr lang="en-US" sz="2000" kern="1200">
              <a:latin typeface="+mj-lt"/>
            </a:rPr>
            <a:t>Issue 1</a:t>
          </a:r>
          <a:endParaRPr lang="en-US" sz="2000" kern="1200" dirty="0">
            <a:latin typeface="+mj-lt"/>
          </a:endParaRPr>
        </a:p>
      </dsp:txBody>
      <dsp:txXfrm>
        <a:off x="637659" y="3412987"/>
        <a:ext cx="1823460" cy="970673"/>
      </dsp:txXfrm>
    </dsp:sp>
    <dsp:sp modelId="{1DC619E3-74A2-4D27-89C8-CDDDC27A080A}">
      <dsp:nvSpPr>
        <dsp:cNvPr id="0" name=""/>
        <dsp:cNvSpPr/>
      </dsp:nvSpPr>
      <dsp:spPr>
        <a:xfrm>
          <a:off x="2700636" y="3183936"/>
          <a:ext cx="1883858" cy="1031071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3DFED3-1F1E-4A80-8793-B9897E5C17CB}">
      <dsp:nvSpPr>
        <dsp:cNvPr id="0" name=""/>
        <dsp:cNvSpPr/>
      </dsp:nvSpPr>
      <dsp:spPr>
        <a:xfrm>
          <a:off x="2909954" y="3382788"/>
          <a:ext cx="1883858" cy="10310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lumMod val="5000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+mj-lt"/>
            </a:rPr>
            <a:t>Item</a:t>
          </a:r>
          <a:br>
            <a:rPr lang="en-US" sz="2000" kern="1200">
              <a:latin typeface="+mj-lt"/>
            </a:rPr>
          </a:br>
          <a:r>
            <a:rPr lang="en-US" sz="2000" kern="1200">
              <a:latin typeface="+mj-lt"/>
            </a:rPr>
            <a:t>Issue 2</a:t>
          </a:r>
          <a:endParaRPr lang="en-US" sz="2000" kern="1200" dirty="0">
            <a:latin typeface="+mj-lt"/>
          </a:endParaRPr>
        </a:p>
      </dsp:txBody>
      <dsp:txXfrm>
        <a:off x="2940153" y="3412987"/>
        <a:ext cx="1823460" cy="970673"/>
      </dsp:txXfrm>
    </dsp:sp>
    <dsp:sp modelId="{F45EC3A2-74EF-4E17-880D-E61001C84782}">
      <dsp:nvSpPr>
        <dsp:cNvPr id="0" name=""/>
        <dsp:cNvSpPr/>
      </dsp:nvSpPr>
      <dsp:spPr>
        <a:xfrm>
          <a:off x="5003130" y="3183936"/>
          <a:ext cx="1883858" cy="1031071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68C109-7098-44B3-9C8F-5AB24DD0A703}">
      <dsp:nvSpPr>
        <dsp:cNvPr id="0" name=""/>
        <dsp:cNvSpPr/>
      </dsp:nvSpPr>
      <dsp:spPr>
        <a:xfrm>
          <a:off x="5212447" y="3382788"/>
          <a:ext cx="1883858" cy="10310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lumMod val="5000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+mj-lt"/>
              <a:ea typeface="Verdana" panose="020B0604030504040204" pitchFamily="34" charset="0"/>
              <a:cs typeface="Verdana" panose="020B0604030504040204" pitchFamily="34" charset="0"/>
            </a:rPr>
            <a:t>Item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+mj-lt"/>
              <a:ea typeface="Verdana" panose="020B0604030504040204" pitchFamily="34" charset="0"/>
              <a:cs typeface="Verdana" panose="020B0604030504040204" pitchFamily="34" charset="0"/>
            </a:rPr>
            <a:t>Issue 3…</a:t>
          </a:r>
          <a:endParaRPr lang="en-US" sz="2000" kern="1200" dirty="0">
            <a:latin typeface="+mj-lt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5242646" y="3412987"/>
        <a:ext cx="1823460" cy="97067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62C195-DC73-4764-A04B-633E1E63C748}">
      <dsp:nvSpPr>
        <dsp:cNvPr id="0" name=""/>
        <dsp:cNvSpPr/>
      </dsp:nvSpPr>
      <dsp:spPr>
        <a:xfrm>
          <a:off x="3151113" y="3039815"/>
          <a:ext cx="1322837" cy="357903"/>
        </a:xfrm>
        <a:custGeom>
          <a:avLst/>
          <a:gdLst/>
          <a:ahLst/>
          <a:cxnLst/>
          <a:rect l="0" t="0" r="0" b="0"/>
          <a:pathLst>
            <a:path>
              <a:moveTo>
                <a:pt x="1322837" y="0"/>
              </a:moveTo>
              <a:lnTo>
                <a:pt x="1322837" y="239720"/>
              </a:lnTo>
              <a:lnTo>
                <a:pt x="0" y="239720"/>
              </a:lnTo>
              <a:lnTo>
                <a:pt x="0" y="357903"/>
              </a:lnTo>
            </a:path>
          </a:pathLst>
        </a:custGeom>
        <a:noFill/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77ED28-D79E-4A80-A70E-C87F37154BC5}">
      <dsp:nvSpPr>
        <dsp:cNvPr id="0" name=""/>
        <dsp:cNvSpPr/>
      </dsp:nvSpPr>
      <dsp:spPr>
        <a:xfrm>
          <a:off x="3151113" y="1852473"/>
          <a:ext cx="1322837" cy="3772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9065"/>
              </a:lnTo>
              <a:lnTo>
                <a:pt x="1322837" y="259065"/>
              </a:lnTo>
              <a:lnTo>
                <a:pt x="1322837" y="377248"/>
              </a:lnTo>
            </a:path>
          </a:pathLst>
        </a:custGeom>
        <a:noFill/>
        <a:ln w="25400" cap="flat" cmpd="sng" algn="ctr">
          <a:solidFill>
            <a:srgbClr val="F47C30"/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13FDCB-8DF4-4A0E-9982-28D306BCC5A1}">
      <dsp:nvSpPr>
        <dsp:cNvPr id="0" name=""/>
        <dsp:cNvSpPr/>
      </dsp:nvSpPr>
      <dsp:spPr>
        <a:xfrm>
          <a:off x="3105393" y="738096"/>
          <a:ext cx="91440" cy="37792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7928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D90B18-1C34-49F6-8326-5C50AB4F8D95}">
      <dsp:nvSpPr>
        <dsp:cNvPr id="0" name=""/>
        <dsp:cNvSpPr/>
      </dsp:nvSpPr>
      <dsp:spPr>
        <a:xfrm>
          <a:off x="1061953" y="1649"/>
          <a:ext cx="4178320" cy="7364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5CC7F0-26FC-4BA2-8563-12B27C2EDBE2}">
      <dsp:nvSpPr>
        <dsp:cNvPr id="0" name=""/>
        <dsp:cNvSpPr/>
      </dsp:nvSpPr>
      <dsp:spPr>
        <a:xfrm>
          <a:off x="1203702" y="136310"/>
          <a:ext cx="4178320" cy="7364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i="1" kern="1200">
              <a:latin typeface="+mj-lt"/>
            </a:rPr>
            <a:t>Bulletin of glacier research</a:t>
          </a:r>
          <a:endParaRPr lang="en-US" sz="2000" i="1" kern="1200" dirty="0">
            <a:latin typeface="+mj-lt"/>
          </a:endParaRPr>
        </a:p>
      </dsp:txBody>
      <dsp:txXfrm>
        <a:off x="1225272" y="157880"/>
        <a:ext cx="4135180" cy="693307"/>
      </dsp:txXfrm>
    </dsp:sp>
    <dsp:sp modelId="{67DEAAC0-7268-479C-976F-BD0F303FAF07}">
      <dsp:nvSpPr>
        <dsp:cNvPr id="0" name=""/>
        <dsp:cNvSpPr/>
      </dsp:nvSpPr>
      <dsp:spPr>
        <a:xfrm>
          <a:off x="1454810" y="1116025"/>
          <a:ext cx="3392606" cy="73644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527226-F052-488B-9949-031D137364E8}">
      <dsp:nvSpPr>
        <dsp:cNvPr id="0" name=""/>
        <dsp:cNvSpPr/>
      </dsp:nvSpPr>
      <dsp:spPr>
        <a:xfrm>
          <a:off x="1596559" y="1250686"/>
          <a:ext cx="3392606" cy="7364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+mj-lt"/>
            </a:rPr>
            <a:t>Single Package Service</a:t>
          </a:r>
        </a:p>
      </dsp:txBody>
      <dsp:txXfrm>
        <a:off x="1618129" y="1272256"/>
        <a:ext cx="3349466" cy="693307"/>
      </dsp:txXfrm>
    </dsp:sp>
    <dsp:sp modelId="{732802F7-D50C-4FEA-A99E-07EB06819678}">
      <dsp:nvSpPr>
        <dsp:cNvPr id="0" name=""/>
        <dsp:cNvSpPr/>
      </dsp:nvSpPr>
      <dsp:spPr>
        <a:xfrm>
          <a:off x="3602539" y="2229721"/>
          <a:ext cx="1742823" cy="810093"/>
        </a:xfrm>
        <a:prstGeom prst="roundRect">
          <a:avLst>
            <a:gd name="adj" fmla="val 10000"/>
          </a:avLst>
        </a:prstGeom>
        <a:solidFill>
          <a:srgbClr val="F47C3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18EF55-C56B-477E-84AF-91560327559E}">
      <dsp:nvSpPr>
        <dsp:cNvPr id="0" name=""/>
        <dsp:cNvSpPr/>
      </dsp:nvSpPr>
      <dsp:spPr>
        <a:xfrm>
          <a:off x="3744288" y="2364382"/>
          <a:ext cx="1742823" cy="8100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F47C30"/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+mj-lt"/>
            </a:rPr>
            <a:t>Service</a:t>
          </a:r>
        </a:p>
      </dsp:txBody>
      <dsp:txXfrm>
        <a:off x="3768015" y="2388109"/>
        <a:ext cx="1695369" cy="762639"/>
      </dsp:txXfrm>
    </dsp:sp>
    <dsp:sp modelId="{963C80F2-0A70-42C1-9D14-3F6909C39730}">
      <dsp:nvSpPr>
        <dsp:cNvPr id="0" name=""/>
        <dsp:cNvSpPr/>
      </dsp:nvSpPr>
      <dsp:spPr>
        <a:xfrm>
          <a:off x="1976382" y="3397718"/>
          <a:ext cx="2349461" cy="810093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BDE588-0642-4D81-AE9C-32718AF9FE6A}">
      <dsp:nvSpPr>
        <dsp:cNvPr id="0" name=""/>
        <dsp:cNvSpPr/>
      </dsp:nvSpPr>
      <dsp:spPr>
        <a:xfrm>
          <a:off x="2118131" y="3532379"/>
          <a:ext cx="2349461" cy="8100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lumMod val="5000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+mj-lt"/>
            </a:rPr>
            <a:t>Portfolio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+mj-lt"/>
            </a:rPr>
            <a:t>1984 – present</a:t>
          </a:r>
          <a:endParaRPr lang="en-US" sz="2000" kern="1200" dirty="0">
            <a:latin typeface="+mj-lt"/>
          </a:endParaRPr>
        </a:p>
      </dsp:txBody>
      <dsp:txXfrm>
        <a:off x="2141858" y="3556106"/>
        <a:ext cx="2302007" cy="76263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C43875-1DD8-455D-B95C-C83DD8AA3750}">
      <dsp:nvSpPr>
        <dsp:cNvPr id="0" name=""/>
        <dsp:cNvSpPr/>
      </dsp:nvSpPr>
      <dsp:spPr>
        <a:xfrm>
          <a:off x="7470537" y="3149235"/>
          <a:ext cx="91440" cy="32318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3186"/>
              </a:lnTo>
            </a:path>
          </a:pathLst>
        </a:custGeom>
        <a:noFill/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703620-7593-43E8-8546-D746BA435FB0}">
      <dsp:nvSpPr>
        <dsp:cNvPr id="0" name=""/>
        <dsp:cNvSpPr/>
      </dsp:nvSpPr>
      <dsp:spPr>
        <a:xfrm>
          <a:off x="7470537" y="2133197"/>
          <a:ext cx="91440" cy="31039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0399"/>
              </a:lnTo>
            </a:path>
          </a:pathLst>
        </a:custGeom>
        <a:noFill/>
        <a:ln w="25400" cap="flat" cmpd="sng" algn="ctr">
          <a:solidFill>
            <a:srgbClr val="F47C30"/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791B3D-CD2E-42A4-B1CA-05D827322486}">
      <dsp:nvSpPr>
        <dsp:cNvPr id="0" name=""/>
        <dsp:cNvSpPr/>
      </dsp:nvSpPr>
      <dsp:spPr>
        <a:xfrm>
          <a:off x="4461863" y="882823"/>
          <a:ext cx="3054394" cy="3359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3028"/>
              </a:lnTo>
              <a:lnTo>
                <a:pt x="3054394" y="233028"/>
              </a:lnTo>
              <a:lnTo>
                <a:pt x="3054394" y="33597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666D89-7E32-43CE-ADA7-5E257AFE898B}">
      <dsp:nvSpPr>
        <dsp:cNvPr id="0" name=""/>
        <dsp:cNvSpPr/>
      </dsp:nvSpPr>
      <dsp:spPr>
        <a:xfrm>
          <a:off x="4416143" y="3149235"/>
          <a:ext cx="91440" cy="3020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9072"/>
              </a:lnTo>
              <a:lnTo>
                <a:pt x="47664" y="199072"/>
              </a:lnTo>
              <a:lnTo>
                <a:pt x="47664" y="302016"/>
              </a:lnTo>
            </a:path>
          </a:pathLst>
        </a:custGeom>
        <a:noFill/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ADABB4-02E7-4937-80EF-B08BC9BCEB91}">
      <dsp:nvSpPr>
        <dsp:cNvPr id="0" name=""/>
        <dsp:cNvSpPr/>
      </dsp:nvSpPr>
      <dsp:spPr>
        <a:xfrm>
          <a:off x="4416143" y="2120410"/>
          <a:ext cx="91440" cy="32318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3186"/>
              </a:lnTo>
            </a:path>
          </a:pathLst>
        </a:custGeom>
        <a:noFill/>
        <a:ln w="25400" cap="flat" cmpd="sng" algn="ctr">
          <a:solidFill>
            <a:srgbClr val="F47C30"/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BE8C76-71EF-4E0C-94C4-DDDF6A8AB876}">
      <dsp:nvSpPr>
        <dsp:cNvPr id="0" name=""/>
        <dsp:cNvSpPr/>
      </dsp:nvSpPr>
      <dsp:spPr>
        <a:xfrm>
          <a:off x="4416143" y="882823"/>
          <a:ext cx="91440" cy="32318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318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56E76E-78AB-4BAA-B429-535785EA2FD7}">
      <dsp:nvSpPr>
        <dsp:cNvPr id="0" name=""/>
        <dsp:cNvSpPr/>
      </dsp:nvSpPr>
      <dsp:spPr>
        <a:xfrm>
          <a:off x="1361749" y="3149235"/>
          <a:ext cx="91440" cy="29761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4669"/>
              </a:lnTo>
              <a:lnTo>
                <a:pt x="48309" y="194669"/>
              </a:lnTo>
              <a:lnTo>
                <a:pt x="48309" y="297613"/>
              </a:lnTo>
            </a:path>
          </a:pathLst>
        </a:custGeom>
        <a:noFill/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77ED28-D79E-4A80-A70E-C87F37154BC5}">
      <dsp:nvSpPr>
        <dsp:cNvPr id="0" name=""/>
        <dsp:cNvSpPr/>
      </dsp:nvSpPr>
      <dsp:spPr>
        <a:xfrm>
          <a:off x="1361749" y="2134791"/>
          <a:ext cx="91440" cy="30880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8805"/>
              </a:lnTo>
            </a:path>
          </a:pathLst>
        </a:custGeom>
        <a:noFill/>
        <a:ln w="25400" cap="flat" cmpd="sng" algn="ctr">
          <a:solidFill>
            <a:srgbClr val="F47C30"/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13FDCB-8DF4-4A0E-9982-28D306BCC5A1}">
      <dsp:nvSpPr>
        <dsp:cNvPr id="0" name=""/>
        <dsp:cNvSpPr/>
      </dsp:nvSpPr>
      <dsp:spPr>
        <a:xfrm>
          <a:off x="1407469" y="882823"/>
          <a:ext cx="3054394" cy="337566"/>
        </a:xfrm>
        <a:custGeom>
          <a:avLst/>
          <a:gdLst/>
          <a:ahLst/>
          <a:cxnLst/>
          <a:rect l="0" t="0" r="0" b="0"/>
          <a:pathLst>
            <a:path>
              <a:moveTo>
                <a:pt x="3054394" y="0"/>
              </a:moveTo>
              <a:lnTo>
                <a:pt x="3054394" y="234622"/>
              </a:lnTo>
              <a:lnTo>
                <a:pt x="0" y="234622"/>
              </a:lnTo>
              <a:lnTo>
                <a:pt x="0" y="33756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D90B18-1C34-49F6-8326-5C50AB4F8D95}">
      <dsp:nvSpPr>
        <dsp:cNvPr id="0" name=""/>
        <dsp:cNvSpPr/>
      </dsp:nvSpPr>
      <dsp:spPr>
        <a:xfrm>
          <a:off x="2039740" y="92000"/>
          <a:ext cx="4844246" cy="7908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5CC7F0-26FC-4BA2-8563-12B27C2EDBE2}">
      <dsp:nvSpPr>
        <dsp:cNvPr id="0" name=""/>
        <dsp:cNvSpPr/>
      </dsp:nvSpPr>
      <dsp:spPr>
        <a:xfrm>
          <a:off x="2163211" y="209298"/>
          <a:ext cx="4844246" cy="7908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i="1" kern="1200">
              <a:latin typeface="Calibri" panose="020F0502020204030204" pitchFamily="34" charset="0"/>
              <a:cs typeface="Calibri" panose="020F0502020204030204" pitchFamily="34" charset="0"/>
            </a:rPr>
            <a:t>Canadian social trends</a:t>
          </a:r>
          <a:endParaRPr lang="en-US" sz="2000" i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186373" y="232460"/>
        <a:ext cx="4797922" cy="744499"/>
      </dsp:txXfrm>
    </dsp:sp>
    <dsp:sp modelId="{67DEAAC0-7268-479C-976F-BD0F303FAF07}">
      <dsp:nvSpPr>
        <dsp:cNvPr id="0" name=""/>
        <dsp:cNvSpPr/>
      </dsp:nvSpPr>
      <dsp:spPr>
        <a:xfrm>
          <a:off x="3743" y="1220390"/>
          <a:ext cx="2807451" cy="91440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527226-F052-488B-9949-031D137364E8}">
      <dsp:nvSpPr>
        <dsp:cNvPr id="0" name=""/>
        <dsp:cNvSpPr/>
      </dsp:nvSpPr>
      <dsp:spPr>
        <a:xfrm>
          <a:off x="127214" y="1337688"/>
          <a:ext cx="2807451" cy="9144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Calibri" panose="020F0502020204030204" pitchFamily="34" charset="0"/>
              <a:cs typeface="Calibri" panose="020F0502020204030204" pitchFamily="34" charset="0"/>
            </a:rPr>
            <a:t>Single Package Service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Calibri" panose="020F0502020204030204" pitchFamily="34" charset="0"/>
              <a:cs typeface="Calibri" panose="020F0502020204030204" pitchFamily="34" charset="0"/>
            </a:rPr>
            <a:t>from Gale Cengage Academic ASAP</a:t>
          </a:r>
          <a:endParaRPr lang="en-US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53996" y="1364470"/>
        <a:ext cx="2753887" cy="860837"/>
      </dsp:txXfrm>
    </dsp:sp>
    <dsp:sp modelId="{732802F7-D50C-4FEA-A99E-07EB06819678}">
      <dsp:nvSpPr>
        <dsp:cNvPr id="0" name=""/>
        <dsp:cNvSpPr/>
      </dsp:nvSpPr>
      <dsp:spPr>
        <a:xfrm>
          <a:off x="624949" y="2443597"/>
          <a:ext cx="1565039" cy="705638"/>
        </a:xfrm>
        <a:prstGeom prst="roundRect">
          <a:avLst>
            <a:gd name="adj" fmla="val 10000"/>
          </a:avLst>
        </a:prstGeom>
        <a:solidFill>
          <a:srgbClr val="F47C3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18EF55-C56B-477E-84AF-91560327559E}">
      <dsp:nvSpPr>
        <dsp:cNvPr id="0" name=""/>
        <dsp:cNvSpPr/>
      </dsp:nvSpPr>
      <dsp:spPr>
        <a:xfrm>
          <a:off x="748420" y="2560894"/>
          <a:ext cx="1565039" cy="7056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F47C30"/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Calibri" panose="020F0502020204030204" pitchFamily="34" charset="0"/>
              <a:cs typeface="Calibri" panose="020F0502020204030204" pitchFamily="34" charset="0"/>
            </a:rPr>
            <a:t>Service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Calibri" panose="020F0502020204030204" pitchFamily="34" charset="0"/>
              <a:cs typeface="Calibri" panose="020F0502020204030204" pitchFamily="34" charset="0"/>
            </a:rPr>
            <a:t>Full-text</a:t>
          </a:r>
          <a:endParaRPr lang="en-US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769087" y="2581561"/>
        <a:ext cx="1523705" cy="664304"/>
      </dsp:txXfrm>
    </dsp:sp>
    <dsp:sp modelId="{35B30CD9-216E-43AE-8E3C-815834EB338A}">
      <dsp:nvSpPr>
        <dsp:cNvPr id="0" name=""/>
        <dsp:cNvSpPr/>
      </dsp:nvSpPr>
      <dsp:spPr>
        <a:xfrm>
          <a:off x="373775" y="3446849"/>
          <a:ext cx="2072565" cy="705638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009D26-9E8E-4806-B62E-C68A1FD14431}">
      <dsp:nvSpPr>
        <dsp:cNvPr id="0" name=""/>
        <dsp:cNvSpPr/>
      </dsp:nvSpPr>
      <dsp:spPr>
        <a:xfrm>
          <a:off x="497246" y="3564146"/>
          <a:ext cx="2072565" cy="7056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lumMod val="5000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Calibri" panose="020F0502020204030204" pitchFamily="34" charset="0"/>
              <a:cs typeface="Calibri" panose="020F0502020204030204" pitchFamily="34" charset="0"/>
            </a:rPr>
            <a:t>Portfolio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Calibri" panose="020F0502020204030204" pitchFamily="34" charset="0"/>
              <a:cs typeface="Calibri" panose="020F0502020204030204" pitchFamily="34" charset="0"/>
            </a:rPr>
            <a:t>2012 – 2012 </a:t>
          </a:r>
        </a:p>
      </dsp:txBody>
      <dsp:txXfrm>
        <a:off x="517913" y="3584813"/>
        <a:ext cx="2031231" cy="664304"/>
      </dsp:txXfrm>
    </dsp:sp>
    <dsp:sp modelId="{C0B1E347-D294-444A-B23D-50052021FC0D}">
      <dsp:nvSpPr>
        <dsp:cNvPr id="0" name=""/>
        <dsp:cNvSpPr/>
      </dsp:nvSpPr>
      <dsp:spPr>
        <a:xfrm>
          <a:off x="3058137" y="1206009"/>
          <a:ext cx="2807451" cy="91440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4FE4AC-A6D2-49BE-9337-D48B19771EBB}">
      <dsp:nvSpPr>
        <dsp:cNvPr id="0" name=""/>
        <dsp:cNvSpPr/>
      </dsp:nvSpPr>
      <dsp:spPr>
        <a:xfrm>
          <a:off x="3181608" y="1323307"/>
          <a:ext cx="2807451" cy="9144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Calibri" panose="020F0502020204030204" pitchFamily="34" charset="0"/>
              <a:cs typeface="Calibri" panose="020F0502020204030204" pitchFamily="34" charset="0"/>
            </a:rPr>
            <a:t>Single Package Service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Calibri" panose="020F0502020204030204" pitchFamily="34" charset="0"/>
              <a:cs typeface="Calibri" panose="020F0502020204030204" pitchFamily="34" charset="0"/>
            </a:rPr>
            <a:t>from ProQuest Pharma Collection New Platform</a:t>
          </a:r>
          <a:endParaRPr lang="en-US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208390" y="1350089"/>
        <a:ext cx="2753887" cy="860837"/>
      </dsp:txXfrm>
    </dsp:sp>
    <dsp:sp modelId="{D5CF18AB-A5A8-40B3-9E33-F4BBF310522C}">
      <dsp:nvSpPr>
        <dsp:cNvPr id="0" name=""/>
        <dsp:cNvSpPr/>
      </dsp:nvSpPr>
      <dsp:spPr>
        <a:xfrm>
          <a:off x="3671326" y="2443597"/>
          <a:ext cx="1581074" cy="705638"/>
        </a:xfrm>
        <a:prstGeom prst="roundRect">
          <a:avLst>
            <a:gd name="adj" fmla="val 10000"/>
          </a:avLst>
        </a:prstGeom>
        <a:solidFill>
          <a:srgbClr val="F47C3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00BF64-43EA-4878-9827-0055D9DAED03}">
      <dsp:nvSpPr>
        <dsp:cNvPr id="0" name=""/>
        <dsp:cNvSpPr/>
      </dsp:nvSpPr>
      <dsp:spPr>
        <a:xfrm>
          <a:off x="3794797" y="2560894"/>
          <a:ext cx="1581074" cy="7056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F47C30"/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Calibri" panose="020F0502020204030204" pitchFamily="34" charset="0"/>
              <a:cs typeface="Calibri" panose="020F0502020204030204" pitchFamily="34" charset="0"/>
            </a:rPr>
            <a:t>Service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Calibri" panose="020F0502020204030204" pitchFamily="34" charset="0"/>
              <a:cs typeface="Calibri" panose="020F0502020204030204" pitchFamily="34" charset="0"/>
            </a:rPr>
            <a:t>Full-text</a:t>
          </a:r>
          <a:endParaRPr lang="en-US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815464" y="2581561"/>
        <a:ext cx="1539740" cy="664304"/>
      </dsp:txXfrm>
    </dsp:sp>
    <dsp:sp modelId="{59A292F4-3B39-4E1F-9565-883DC59E1E9B}">
      <dsp:nvSpPr>
        <dsp:cNvPr id="0" name=""/>
        <dsp:cNvSpPr/>
      </dsp:nvSpPr>
      <dsp:spPr>
        <a:xfrm>
          <a:off x="3485504" y="3451252"/>
          <a:ext cx="1956607" cy="705638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C1C570-6121-4C43-86A2-204CD99217B3}">
      <dsp:nvSpPr>
        <dsp:cNvPr id="0" name=""/>
        <dsp:cNvSpPr/>
      </dsp:nvSpPr>
      <dsp:spPr>
        <a:xfrm>
          <a:off x="3608975" y="3568550"/>
          <a:ext cx="1956607" cy="7056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lumMod val="5000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Calibri" panose="020F0502020204030204" pitchFamily="34" charset="0"/>
              <a:cs typeface="Calibri" panose="020F0502020204030204" pitchFamily="34" charset="0"/>
            </a:rPr>
            <a:t>Portfolio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Calibri" panose="020F0502020204030204" pitchFamily="34" charset="0"/>
              <a:cs typeface="Calibri" panose="020F0502020204030204" pitchFamily="34" charset="0"/>
            </a:rPr>
            <a:t>1998 – 2012 </a:t>
          </a:r>
        </a:p>
      </dsp:txBody>
      <dsp:txXfrm>
        <a:off x="3629642" y="3589217"/>
        <a:ext cx="1915273" cy="664304"/>
      </dsp:txXfrm>
    </dsp:sp>
    <dsp:sp modelId="{AC3F3579-2A3B-4E26-88A5-C25A74F50009}">
      <dsp:nvSpPr>
        <dsp:cNvPr id="0" name=""/>
        <dsp:cNvSpPr/>
      </dsp:nvSpPr>
      <dsp:spPr>
        <a:xfrm>
          <a:off x="6112531" y="1218795"/>
          <a:ext cx="2807451" cy="91440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600DFB-5B0C-409C-AC58-026176DF6783}">
      <dsp:nvSpPr>
        <dsp:cNvPr id="0" name=""/>
        <dsp:cNvSpPr/>
      </dsp:nvSpPr>
      <dsp:spPr>
        <a:xfrm>
          <a:off x="6236003" y="1336093"/>
          <a:ext cx="2807451" cy="9144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rPr>
            <a:t>Single Package Service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rPr>
            <a:t>from Free E-Journals</a:t>
          </a:r>
          <a:endParaRPr lang="en-US" sz="2000" kern="1200" dirty="0">
            <a:latin typeface="Calibri" panose="020F0502020204030204" pitchFamily="34" charset="0"/>
            <a:ea typeface="Verdana" panose="020B0604030504040204" pitchFamily="34" charset="0"/>
            <a:cs typeface="Calibri" panose="020F0502020204030204" pitchFamily="34" charset="0"/>
          </a:endParaRPr>
        </a:p>
      </dsp:txBody>
      <dsp:txXfrm>
        <a:off x="6262785" y="1362875"/>
        <a:ext cx="2753887" cy="860837"/>
      </dsp:txXfrm>
    </dsp:sp>
    <dsp:sp modelId="{BE41EA8B-D272-40B6-B02B-868B05DEE418}">
      <dsp:nvSpPr>
        <dsp:cNvPr id="0" name=""/>
        <dsp:cNvSpPr/>
      </dsp:nvSpPr>
      <dsp:spPr>
        <a:xfrm>
          <a:off x="6695233" y="2443597"/>
          <a:ext cx="1642048" cy="705638"/>
        </a:xfrm>
        <a:prstGeom prst="roundRect">
          <a:avLst>
            <a:gd name="adj" fmla="val 10000"/>
          </a:avLst>
        </a:prstGeom>
        <a:solidFill>
          <a:srgbClr val="F47C3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C08E03-46AD-4B49-9490-56D6C5761C41}">
      <dsp:nvSpPr>
        <dsp:cNvPr id="0" name=""/>
        <dsp:cNvSpPr/>
      </dsp:nvSpPr>
      <dsp:spPr>
        <a:xfrm>
          <a:off x="6818704" y="2560894"/>
          <a:ext cx="1642048" cy="7056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F47C30"/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rPr>
            <a:t>Service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rPr>
            <a:t>Full-text</a:t>
          </a:r>
          <a:endParaRPr lang="en-US" sz="2000" kern="1200" dirty="0">
            <a:latin typeface="Calibri" panose="020F0502020204030204" pitchFamily="34" charset="0"/>
            <a:ea typeface="Verdana" panose="020B0604030504040204" pitchFamily="34" charset="0"/>
            <a:cs typeface="Calibri" panose="020F0502020204030204" pitchFamily="34" charset="0"/>
          </a:endParaRPr>
        </a:p>
      </dsp:txBody>
      <dsp:txXfrm>
        <a:off x="6839371" y="2581561"/>
        <a:ext cx="1600714" cy="664304"/>
      </dsp:txXfrm>
    </dsp:sp>
    <dsp:sp modelId="{BE5D0C6D-B64C-4C1E-895F-00376A409389}">
      <dsp:nvSpPr>
        <dsp:cNvPr id="0" name=""/>
        <dsp:cNvSpPr/>
      </dsp:nvSpPr>
      <dsp:spPr>
        <a:xfrm>
          <a:off x="6537953" y="3472421"/>
          <a:ext cx="1956607" cy="705638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6AE3CF-77F8-4551-A960-A5EFDA03896F}">
      <dsp:nvSpPr>
        <dsp:cNvPr id="0" name=""/>
        <dsp:cNvSpPr/>
      </dsp:nvSpPr>
      <dsp:spPr>
        <a:xfrm>
          <a:off x="6661425" y="3589719"/>
          <a:ext cx="1956607" cy="7056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lumMod val="5000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rPr>
            <a:t>Portfolio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rPr>
            <a:t>1998 – present </a:t>
          </a:r>
        </a:p>
      </dsp:txBody>
      <dsp:txXfrm>
        <a:off x="6682092" y="3610386"/>
        <a:ext cx="1915273" cy="66430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0997CD-DDAD-4045-BC6E-44C5C962C16E}">
      <dsp:nvSpPr>
        <dsp:cNvPr id="0" name=""/>
        <dsp:cNvSpPr/>
      </dsp:nvSpPr>
      <dsp:spPr>
        <a:xfrm>
          <a:off x="4070107" y="2390874"/>
          <a:ext cx="3094719" cy="3403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1941"/>
              </a:lnTo>
              <a:lnTo>
                <a:pt x="3094719" y="231941"/>
              </a:lnTo>
              <a:lnTo>
                <a:pt x="3094719" y="340354"/>
              </a:lnTo>
            </a:path>
          </a:pathLst>
        </a:custGeom>
        <a:noFill/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7F7844-E4E7-4B8B-B647-53C115181AE3}">
      <dsp:nvSpPr>
        <dsp:cNvPr id="0" name=""/>
        <dsp:cNvSpPr/>
      </dsp:nvSpPr>
      <dsp:spPr>
        <a:xfrm>
          <a:off x="4070107" y="2390874"/>
          <a:ext cx="1547359" cy="3403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1941"/>
              </a:lnTo>
              <a:lnTo>
                <a:pt x="1547359" y="231941"/>
              </a:lnTo>
              <a:lnTo>
                <a:pt x="1547359" y="340354"/>
              </a:lnTo>
            </a:path>
          </a:pathLst>
        </a:custGeom>
        <a:noFill/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FDB09B-C4B6-434F-BC0F-9CC99D46060B}">
      <dsp:nvSpPr>
        <dsp:cNvPr id="0" name=""/>
        <dsp:cNvSpPr/>
      </dsp:nvSpPr>
      <dsp:spPr>
        <a:xfrm>
          <a:off x="4014510" y="2390874"/>
          <a:ext cx="91440" cy="340302"/>
        </a:xfrm>
        <a:custGeom>
          <a:avLst/>
          <a:gdLst/>
          <a:ahLst/>
          <a:cxnLst/>
          <a:rect l="0" t="0" r="0" b="0"/>
          <a:pathLst>
            <a:path>
              <a:moveTo>
                <a:pt x="55597" y="0"/>
              </a:moveTo>
              <a:lnTo>
                <a:pt x="55597" y="231889"/>
              </a:lnTo>
              <a:lnTo>
                <a:pt x="45720" y="231889"/>
              </a:lnTo>
              <a:lnTo>
                <a:pt x="45720" y="340302"/>
              </a:lnTo>
            </a:path>
          </a:pathLst>
        </a:custGeom>
        <a:noFill/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4F0181-0637-4AD7-9FF7-2D4584EA792A}">
      <dsp:nvSpPr>
        <dsp:cNvPr id="0" name=""/>
        <dsp:cNvSpPr/>
      </dsp:nvSpPr>
      <dsp:spPr>
        <a:xfrm>
          <a:off x="2522748" y="2390874"/>
          <a:ext cx="1547359" cy="340354"/>
        </a:xfrm>
        <a:custGeom>
          <a:avLst/>
          <a:gdLst/>
          <a:ahLst/>
          <a:cxnLst/>
          <a:rect l="0" t="0" r="0" b="0"/>
          <a:pathLst>
            <a:path>
              <a:moveTo>
                <a:pt x="1547359" y="0"/>
              </a:moveTo>
              <a:lnTo>
                <a:pt x="1547359" y="231941"/>
              </a:lnTo>
              <a:lnTo>
                <a:pt x="0" y="231941"/>
              </a:lnTo>
              <a:lnTo>
                <a:pt x="0" y="340354"/>
              </a:lnTo>
            </a:path>
          </a:pathLst>
        </a:custGeom>
        <a:noFill/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77ED28-D79E-4A80-A70E-C87F37154BC5}">
      <dsp:nvSpPr>
        <dsp:cNvPr id="0" name=""/>
        <dsp:cNvSpPr/>
      </dsp:nvSpPr>
      <dsp:spPr>
        <a:xfrm>
          <a:off x="975388" y="2390874"/>
          <a:ext cx="3094719" cy="340354"/>
        </a:xfrm>
        <a:custGeom>
          <a:avLst/>
          <a:gdLst/>
          <a:ahLst/>
          <a:cxnLst/>
          <a:rect l="0" t="0" r="0" b="0"/>
          <a:pathLst>
            <a:path>
              <a:moveTo>
                <a:pt x="3094719" y="0"/>
              </a:moveTo>
              <a:lnTo>
                <a:pt x="3094719" y="231941"/>
              </a:lnTo>
              <a:lnTo>
                <a:pt x="0" y="231941"/>
              </a:lnTo>
              <a:lnTo>
                <a:pt x="0" y="340354"/>
              </a:lnTo>
            </a:path>
          </a:pathLst>
        </a:custGeom>
        <a:noFill/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13FDCB-8DF4-4A0E-9982-28D306BCC5A1}">
      <dsp:nvSpPr>
        <dsp:cNvPr id="0" name=""/>
        <dsp:cNvSpPr/>
      </dsp:nvSpPr>
      <dsp:spPr>
        <a:xfrm>
          <a:off x="4024387" y="1000063"/>
          <a:ext cx="91440" cy="34035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0354"/>
              </a:lnTo>
            </a:path>
          </a:pathLst>
        </a:custGeom>
        <a:noFill/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D90B18-1C34-49F6-8326-5C50AB4F8D95}">
      <dsp:nvSpPr>
        <dsp:cNvPr id="0" name=""/>
        <dsp:cNvSpPr/>
      </dsp:nvSpPr>
      <dsp:spPr>
        <a:xfrm>
          <a:off x="2311001" y="2570"/>
          <a:ext cx="3518212" cy="9974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5CC7F0-26FC-4BA2-8563-12B27C2EDBE2}">
      <dsp:nvSpPr>
        <dsp:cNvPr id="0" name=""/>
        <dsp:cNvSpPr/>
      </dsp:nvSpPr>
      <dsp:spPr>
        <a:xfrm>
          <a:off x="2441031" y="126098"/>
          <a:ext cx="3518212" cy="9974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latin typeface="+mn-lt"/>
            </a:rPr>
            <a:t>World music clips</a:t>
          </a:r>
        </a:p>
      </dsp:txBody>
      <dsp:txXfrm>
        <a:off x="2470247" y="155314"/>
        <a:ext cx="3459780" cy="939061"/>
      </dsp:txXfrm>
    </dsp:sp>
    <dsp:sp modelId="{67DEAAC0-7268-479C-976F-BD0F303FAF07}">
      <dsp:nvSpPr>
        <dsp:cNvPr id="0" name=""/>
        <dsp:cNvSpPr/>
      </dsp:nvSpPr>
      <dsp:spPr>
        <a:xfrm>
          <a:off x="2891386" y="1340418"/>
          <a:ext cx="2357442" cy="105045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527226-F052-488B-9949-031D137364E8}">
      <dsp:nvSpPr>
        <dsp:cNvPr id="0" name=""/>
        <dsp:cNvSpPr/>
      </dsp:nvSpPr>
      <dsp:spPr>
        <a:xfrm>
          <a:off x="3021416" y="1463946"/>
          <a:ext cx="2357442" cy="10504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+mn-lt"/>
            </a:rPr>
            <a:t>Representation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+mn-lt"/>
            </a:rPr>
            <a:t>(master)</a:t>
          </a:r>
        </a:p>
      </dsp:txBody>
      <dsp:txXfrm>
        <a:off x="3052183" y="1494713"/>
        <a:ext cx="2295908" cy="988922"/>
      </dsp:txXfrm>
    </dsp:sp>
    <dsp:sp modelId="{732802F7-D50C-4FEA-A99E-07EB06819678}">
      <dsp:nvSpPr>
        <dsp:cNvPr id="0" name=""/>
        <dsp:cNvSpPr/>
      </dsp:nvSpPr>
      <dsp:spPr>
        <a:xfrm>
          <a:off x="331738" y="2731228"/>
          <a:ext cx="1287299" cy="743122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18EF55-C56B-477E-84AF-91560327559E}">
      <dsp:nvSpPr>
        <dsp:cNvPr id="0" name=""/>
        <dsp:cNvSpPr/>
      </dsp:nvSpPr>
      <dsp:spPr>
        <a:xfrm>
          <a:off x="461768" y="2854757"/>
          <a:ext cx="1287299" cy="7431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lumMod val="5000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+mn-lt"/>
            </a:rPr>
            <a:t>File1.mp3</a:t>
          </a:r>
          <a:endParaRPr lang="en-US" sz="2000" kern="1200" dirty="0">
            <a:latin typeface="+mn-lt"/>
          </a:endParaRPr>
        </a:p>
      </dsp:txBody>
      <dsp:txXfrm>
        <a:off x="483533" y="2876522"/>
        <a:ext cx="1243769" cy="699592"/>
      </dsp:txXfrm>
    </dsp:sp>
    <dsp:sp modelId="{1DC619E3-74A2-4D27-89C8-CDDDC27A080A}">
      <dsp:nvSpPr>
        <dsp:cNvPr id="0" name=""/>
        <dsp:cNvSpPr/>
      </dsp:nvSpPr>
      <dsp:spPr>
        <a:xfrm>
          <a:off x="1879098" y="2731228"/>
          <a:ext cx="1287299" cy="743122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3DFED3-1F1E-4A80-8793-B9897E5C17CB}">
      <dsp:nvSpPr>
        <dsp:cNvPr id="0" name=""/>
        <dsp:cNvSpPr/>
      </dsp:nvSpPr>
      <dsp:spPr>
        <a:xfrm>
          <a:off x="2009128" y="2854757"/>
          <a:ext cx="1287299" cy="7431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lumMod val="5000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+mn-lt"/>
            </a:rPr>
            <a:t>File2.mp3</a:t>
          </a:r>
        </a:p>
      </dsp:txBody>
      <dsp:txXfrm>
        <a:off x="2030893" y="2876522"/>
        <a:ext cx="1243769" cy="699592"/>
      </dsp:txXfrm>
    </dsp:sp>
    <dsp:sp modelId="{8EDBAF6D-A695-46AD-BCE9-474DDB2CAA6D}">
      <dsp:nvSpPr>
        <dsp:cNvPr id="0" name=""/>
        <dsp:cNvSpPr/>
      </dsp:nvSpPr>
      <dsp:spPr>
        <a:xfrm>
          <a:off x="3416581" y="2731176"/>
          <a:ext cx="1287299" cy="743122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A5EBAF-6C1C-4977-BE25-82EF6708F804}">
      <dsp:nvSpPr>
        <dsp:cNvPr id="0" name=""/>
        <dsp:cNvSpPr/>
      </dsp:nvSpPr>
      <dsp:spPr>
        <a:xfrm>
          <a:off x="3546611" y="2854704"/>
          <a:ext cx="1287299" cy="7431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lumMod val="5000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kern="1200">
              <a:latin typeface="+mn-lt"/>
            </a:rPr>
            <a:t>File3.mp3</a:t>
          </a:r>
          <a:endParaRPr lang="en-US" sz="2000" kern="1200" dirty="0">
            <a:latin typeface="+mn-lt"/>
          </a:endParaRPr>
        </a:p>
      </dsp:txBody>
      <dsp:txXfrm>
        <a:off x="3568376" y="2876469"/>
        <a:ext cx="1243769" cy="699592"/>
      </dsp:txXfrm>
    </dsp:sp>
    <dsp:sp modelId="{7F730E14-85D8-4DD7-92E8-34F141D7CF4F}">
      <dsp:nvSpPr>
        <dsp:cNvPr id="0" name=""/>
        <dsp:cNvSpPr/>
      </dsp:nvSpPr>
      <dsp:spPr>
        <a:xfrm>
          <a:off x="4973818" y="2731228"/>
          <a:ext cx="1287299" cy="743122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BAF437-C31C-4EB9-8906-E24A55D23611}">
      <dsp:nvSpPr>
        <dsp:cNvPr id="0" name=""/>
        <dsp:cNvSpPr/>
      </dsp:nvSpPr>
      <dsp:spPr>
        <a:xfrm>
          <a:off x="5103848" y="2854757"/>
          <a:ext cx="1287299" cy="7431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lumMod val="5000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+mn-lt"/>
            </a:rPr>
            <a:t>File4.mp3</a:t>
          </a:r>
        </a:p>
      </dsp:txBody>
      <dsp:txXfrm>
        <a:off x="5125613" y="2876522"/>
        <a:ext cx="1243769" cy="699592"/>
      </dsp:txXfrm>
    </dsp:sp>
    <dsp:sp modelId="{8D866B0C-0169-4B7A-83A7-E461E90E60EC}">
      <dsp:nvSpPr>
        <dsp:cNvPr id="0" name=""/>
        <dsp:cNvSpPr/>
      </dsp:nvSpPr>
      <dsp:spPr>
        <a:xfrm>
          <a:off x="6521177" y="2731228"/>
          <a:ext cx="1287299" cy="743122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B1B623-144A-4556-93D4-0466030A3F0F}">
      <dsp:nvSpPr>
        <dsp:cNvPr id="0" name=""/>
        <dsp:cNvSpPr/>
      </dsp:nvSpPr>
      <dsp:spPr>
        <a:xfrm>
          <a:off x="6651208" y="2854757"/>
          <a:ext cx="1287299" cy="7431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lumMod val="5000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Etc…</a:t>
          </a:r>
        </a:p>
      </dsp:txBody>
      <dsp:txXfrm>
        <a:off x="6672973" y="2876522"/>
        <a:ext cx="1243769" cy="6995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05360CC-6E3B-4518-BA78-62EE7056AB2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25D74F-F8B6-419C-8441-11EC97D0737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467BC-8287-4D00-A9D9-39597AA57636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3E367C-FE14-4E2C-9E9B-02DB364EE5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1EF81B-A1BF-4555-955C-4848E83782C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B5F34-E6E9-40BC-9CDD-BE92E86C6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3247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C8A7F0-0020-4063-8762-422C410EA2A0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67401B-FB73-460B-B34B-AE2D26C8F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793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32F4A70-5FAD-49CA-80C6-F51B4C978A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0" y="0"/>
            <a:ext cx="9142249" cy="5143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CAFD26-56F8-4C50-962B-C857C60421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69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7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735F32-E12E-477C-AC13-4977EFD375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951E2A0-40BE-4A8E-8CFC-BFB81F287D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7" y="4055411"/>
            <a:ext cx="5621337" cy="36512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1512617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299838" y="771550"/>
            <a:ext cx="2844162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2">
            <a:extLst>
              <a:ext uri="{FF2B5EF4-FFF2-40B4-BE49-F238E27FC236}">
                <a16:creationId xmlns:a16="http://schemas.microsoft.com/office/drawing/2014/main" id="{A054B965-4D7C-4CBD-8A94-7852BE4E4573}"/>
              </a:ext>
            </a:extLst>
          </p:cNvPr>
          <p:cNvSpPr/>
          <p:nvPr userDrawn="1"/>
        </p:nvSpPr>
        <p:spPr>
          <a:xfrm rot="16200000">
            <a:off x="6553184" y="1858583"/>
            <a:ext cx="3451903" cy="1729729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69AE04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C9C715B-D967-4E36-BF64-BCDC51CCC933}"/>
              </a:ext>
            </a:extLst>
          </p:cNvPr>
          <p:cNvSpPr/>
          <p:nvPr userDrawn="1"/>
        </p:nvSpPr>
        <p:spPr>
          <a:xfrm>
            <a:off x="6430855" y="3301140"/>
            <a:ext cx="2790417" cy="700236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1C76B0-BAB5-40E3-8F2D-49772D0841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548" y="1868371"/>
            <a:ext cx="2340297" cy="179209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81209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944629C-E00E-40AD-9E02-386DE4F471DB}"/>
              </a:ext>
            </a:extLst>
          </p:cNvPr>
          <p:cNvGrpSpPr/>
          <p:nvPr userDrawn="1"/>
        </p:nvGrpSpPr>
        <p:grpSpPr>
          <a:xfrm rot="20150758">
            <a:off x="8338214" y="994219"/>
            <a:ext cx="472480" cy="497737"/>
            <a:chOff x="-612775" y="963613"/>
            <a:chExt cx="3444876" cy="3629025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7975AE38-AE2E-4691-97A1-74CA9E5F2F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17894C6C-1669-4002-9F34-7726D56832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3E7CEAEF-217C-47AF-B3C6-0030A07FB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760B81A0-E1DA-441B-BA64-7EB102E517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50AD70A0-424D-43E5-AC3D-F0E19CCBA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65F131CE-1FD4-475F-B93C-C77E74E1E6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96B31396-9E3E-4605-85A7-D4FA114EC4B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038760B6-4F38-43A6-B465-B39FC9C62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9AD02D62-41A2-4F7A-98A2-3722F4627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07A7E9CA-4C4E-4A21-BA8C-F625C6148850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994338F8-2C0C-4AA7-BBEC-7F55C21AF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DF1347B-C3BA-4320-922C-AA6F65EBD6D6}"/>
              </a:ext>
            </a:extLst>
          </p:cNvPr>
          <p:cNvGrpSpPr/>
          <p:nvPr userDrawn="1"/>
        </p:nvGrpSpPr>
        <p:grpSpPr>
          <a:xfrm>
            <a:off x="6499691" y="3867894"/>
            <a:ext cx="837308" cy="657002"/>
            <a:chOff x="-1245295" y="2706005"/>
            <a:chExt cx="3494385" cy="2741903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49C34F2-114E-4619-9B87-14520911FFCB}"/>
                </a:ext>
              </a:extLst>
            </p:cNvPr>
            <p:cNvSpPr/>
            <p:nvPr/>
          </p:nvSpPr>
          <p:spPr>
            <a:xfrm rot="20772803">
              <a:off x="-1245295" y="3726887"/>
              <a:ext cx="3144440" cy="1721021"/>
            </a:xfrm>
            <a:prstGeom prst="ellipse">
              <a:avLst/>
            </a:prstGeom>
            <a:solidFill>
              <a:srgbClr val="003466">
                <a:alpha val="58039"/>
              </a:srgb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28" name="Group 18">
              <a:extLst>
                <a:ext uri="{FF2B5EF4-FFF2-40B4-BE49-F238E27FC236}">
                  <a16:creationId xmlns:a16="http://schemas.microsoft.com/office/drawing/2014/main" id="{0CD8F1B4-8CF1-4552-953B-B1D60FFD9DF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-407858" y="2706005"/>
              <a:ext cx="2656948" cy="2101055"/>
              <a:chOff x="1427" y="471"/>
              <a:chExt cx="2906" cy="2298"/>
            </a:xfrm>
          </p:grpSpPr>
          <p:sp>
            <p:nvSpPr>
              <p:cNvPr id="29" name="Freeform 19">
                <a:extLst>
                  <a:ext uri="{FF2B5EF4-FFF2-40B4-BE49-F238E27FC236}">
                    <a16:creationId xmlns:a16="http://schemas.microsoft.com/office/drawing/2014/main" id="{DD787825-E9FC-4A93-BFA3-45C414AFBB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1" y="805"/>
                <a:ext cx="2404" cy="1848"/>
              </a:xfrm>
              <a:custGeom>
                <a:avLst/>
                <a:gdLst>
                  <a:gd name="T0" fmla="*/ 2080 w 2404"/>
                  <a:gd name="T1" fmla="*/ 138 h 1848"/>
                  <a:gd name="T2" fmla="*/ 2054 w 2404"/>
                  <a:gd name="T3" fmla="*/ 253 h 1848"/>
                  <a:gd name="T4" fmla="*/ 1986 w 2404"/>
                  <a:gd name="T5" fmla="*/ 391 h 1848"/>
                  <a:gd name="T6" fmla="*/ 1850 w 2404"/>
                  <a:gd name="T7" fmla="*/ 569 h 1848"/>
                  <a:gd name="T8" fmla="*/ 1664 w 2404"/>
                  <a:gd name="T9" fmla="*/ 749 h 1848"/>
                  <a:gd name="T10" fmla="*/ 1098 w 2404"/>
                  <a:gd name="T11" fmla="*/ 1125 h 1848"/>
                  <a:gd name="T12" fmla="*/ 676 w 2404"/>
                  <a:gd name="T13" fmla="*/ 1291 h 1848"/>
                  <a:gd name="T14" fmla="*/ 400 w 2404"/>
                  <a:gd name="T15" fmla="*/ 1345 h 1848"/>
                  <a:gd name="T16" fmla="*/ 276 w 2404"/>
                  <a:gd name="T17" fmla="*/ 1347 h 1848"/>
                  <a:gd name="T18" fmla="*/ 152 w 2404"/>
                  <a:gd name="T19" fmla="*/ 1327 h 1848"/>
                  <a:gd name="T20" fmla="*/ 88 w 2404"/>
                  <a:gd name="T21" fmla="*/ 1299 h 1848"/>
                  <a:gd name="T22" fmla="*/ 24 w 2404"/>
                  <a:gd name="T23" fmla="*/ 1251 h 1848"/>
                  <a:gd name="T24" fmla="*/ 320 w 2404"/>
                  <a:gd name="T25" fmla="*/ 1774 h 1848"/>
                  <a:gd name="T26" fmla="*/ 340 w 2404"/>
                  <a:gd name="T27" fmla="*/ 1798 h 1848"/>
                  <a:gd name="T28" fmla="*/ 358 w 2404"/>
                  <a:gd name="T29" fmla="*/ 1812 h 1848"/>
                  <a:gd name="T30" fmla="*/ 386 w 2404"/>
                  <a:gd name="T31" fmla="*/ 1828 h 1848"/>
                  <a:gd name="T32" fmla="*/ 406 w 2404"/>
                  <a:gd name="T33" fmla="*/ 1834 h 1848"/>
                  <a:gd name="T34" fmla="*/ 436 w 2404"/>
                  <a:gd name="T35" fmla="*/ 1842 h 1848"/>
                  <a:gd name="T36" fmla="*/ 462 w 2404"/>
                  <a:gd name="T37" fmla="*/ 1846 h 1848"/>
                  <a:gd name="T38" fmla="*/ 508 w 2404"/>
                  <a:gd name="T39" fmla="*/ 1848 h 1848"/>
                  <a:gd name="T40" fmla="*/ 550 w 2404"/>
                  <a:gd name="T41" fmla="*/ 1848 h 1848"/>
                  <a:gd name="T42" fmla="*/ 582 w 2404"/>
                  <a:gd name="T43" fmla="*/ 1846 h 1848"/>
                  <a:gd name="T44" fmla="*/ 616 w 2404"/>
                  <a:gd name="T45" fmla="*/ 1842 h 1848"/>
                  <a:gd name="T46" fmla="*/ 678 w 2404"/>
                  <a:gd name="T47" fmla="*/ 1832 h 1848"/>
                  <a:gd name="T48" fmla="*/ 736 w 2404"/>
                  <a:gd name="T49" fmla="*/ 1820 h 1848"/>
                  <a:gd name="T50" fmla="*/ 830 w 2404"/>
                  <a:gd name="T51" fmla="*/ 1796 h 1848"/>
                  <a:gd name="T52" fmla="*/ 886 w 2404"/>
                  <a:gd name="T53" fmla="*/ 1778 h 1848"/>
                  <a:gd name="T54" fmla="*/ 946 w 2404"/>
                  <a:gd name="T55" fmla="*/ 1756 h 1848"/>
                  <a:gd name="T56" fmla="*/ 1010 w 2404"/>
                  <a:gd name="T57" fmla="*/ 1734 h 1848"/>
                  <a:gd name="T58" fmla="*/ 1066 w 2404"/>
                  <a:gd name="T59" fmla="*/ 1710 h 1848"/>
                  <a:gd name="T60" fmla="*/ 1112 w 2404"/>
                  <a:gd name="T61" fmla="*/ 1692 h 1848"/>
                  <a:gd name="T62" fmla="*/ 1148 w 2404"/>
                  <a:gd name="T63" fmla="*/ 1676 h 1848"/>
                  <a:gd name="T64" fmla="*/ 1190 w 2404"/>
                  <a:gd name="T65" fmla="*/ 1656 h 1848"/>
                  <a:gd name="T66" fmla="*/ 1216 w 2404"/>
                  <a:gd name="T67" fmla="*/ 1646 h 1848"/>
                  <a:gd name="T68" fmla="*/ 1238 w 2404"/>
                  <a:gd name="T69" fmla="*/ 1634 h 1848"/>
                  <a:gd name="T70" fmla="*/ 1272 w 2404"/>
                  <a:gd name="T71" fmla="*/ 1618 h 1848"/>
                  <a:gd name="T72" fmla="*/ 1310 w 2404"/>
                  <a:gd name="T73" fmla="*/ 1598 h 1848"/>
                  <a:gd name="T74" fmla="*/ 1372 w 2404"/>
                  <a:gd name="T75" fmla="*/ 1568 h 1848"/>
                  <a:gd name="T76" fmla="*/ 1422 w 2404"/>
                  <a:gd name="T77" fmla="*/ 1540 h 1848"/>
                  <a:gd name="T78" fmla="*/ 1464 w 2404"/>
                  <a:gd name="T79" fmla="*/ 1516 h 1848"/>
                  <a:gd name="T80" fmla="*/ 1494 w 2404"/>
                  <a:gd name="T81" fmla="*/ 1500 h 1848"/>
                  <a:gd name="T82" fmla="*/ 1518 w 2404"/>
                  <a:gd name="T83" fmla="*/ 1484 h 1848"/>
                  <a:gd name="T84" fmla="*/ 1544 w 2404"/>
                  <a:gd name="T85" fmla="*/ 1470 h 1848"/>
                  <a:gd name="T86" fmla="*/ 1574 w 2404"/>
                  <a:gd name="T87" fmla="*/ 1452 h 1848"/>
                  <a:gd name="T88" fmla="*/ 1604 w 2404"/>
                  <a:gd name="T89" fmla="*/ 1432 h 1848"/>
                  <a:gd name="T90" fmla="*/ 1634 w 2404"/>
                  <a:gd name="T91" fmla="*/ 1414 h 1848"/>
                  <a:gd name="T92" fmla="*/ 1664 w 2404"/>
                  <a:gd name="T93" fmla="*/ 1394 h 1848"/>
                  <a:gd name="T94" fmla="*/ 1702 w 2404"/>
                  <a:gd name="T95" fmla="*/ 1369 h 1848"/>
                  <a:gd name="T96" fmla="*/ 1746 w 2404"/>
                  <a:gd name="T97" fmla="*/ 1339 h 1848"/>
                  <a:gd name="T98" fmla="*/ 1802 w 2404"/>
                  <a:gd name="T99" fmla="*/ 1301 h 1848"/>
                  <a:gd name="T100" fmla="*/ 1864 w 2404"/>
                  <a:gd name="T101" fmla="*/ 1255 h 1848"/>
                  <a:gd name="T102" fmla="*/ 1904 w 2404"/>
                  <a:gd name="T103" fmla="*/ 1225 h 1848"/>
                  <a:gd name="T104" fmla="*/ 1962 w 2404"/>
                  <a:gd name="T105" fmla="*/ 1179 h 1848"/>
                  <a:gd name="T106" fmla="*/ 2008 w 2404"/>
                  <a:gd name="T107" fmla="*/ 1141 h 1848"/>
                  <a:gd name="T108" fmla="*/ 2074 w 2404"/>
                  <a:gd name="T109" fmla="*/ 1083 h 1848"/>
                  <a:gd name="T110" fmla="*/ 2126 w 2404"/>
                  <a:gd name="T111" fmla="*/ 1035 h 1848"/>
                  <a:gd name="T112" fmla="*/ 2174 w 2404"/>
                  <a:gd name="T113" fmla="*/ 987 h 1848"/>
                  <a:gd name="T114" fmla="*/ 2240 w 2404"/>
                  <a:gd name="T115" fmla="*/ 915 h 1848"/>
                  <a:gd name="T116" fmla="*/ 2340 w 2404"/>
                  <a:gd name="T117" fmla="*/ 783 h 1848"/>
                  <a:gd name="T118" fmla="*/ 2382 w 2404"/>
                  <a:gd name="T119" fmla="*/ 703 h 1848"/>
                  <a:gd name="T120" fmla="*/ 2402 w 2404"/>
                  <a:gd name="T121" fmla="*/ 625 h 1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404" h="1848">
                    <a:moveTo>
                      <a:pt x="2056" y="16"/>
                    </a:moveTo>
                    <a:lnTo>
                      <a:pt x="2056" y="16"/>
                    </a:lnTo>
                    <a:lnTo>
                      <a:pt x="2064" y="34"/>
                    </a:lnTo>
                    <a:lnTo>
                      <a:pt x="2064" y="34"/>
                    </a:lnTo>
                    <a:lnTo>
                      <a:pt x="2070" y="54"/>
                    </a:lnTo>
                    <a:lnTo>
                      <a:pt x="2070" y="54"/>
                    </a:lnTo>
                    <a:lnTo>
                      <a:pt x="2076" y="72"/>
                    </a:lnTo>
                    <a:lnTo>
                      <a:pt x="2076" y="72"/>
                    </a:lnTo>
                    <a:lnTo>
                      <a:pt x="2078" y="92"/>
                    </a:lnTo>
                    <a:lnTo>
                      <a:pt x="2078" y="92"/>
                    </a:lnTo>
                    <a:lnTo>
                      <a:pt x="2078" y="94"/>
                    </a:lnTo>
                    <a:lnTo>
                      <a:pt x="2078" y="94"/>
                    </a:lnTo>
                    <a:lnTo>
                      <a:pt x="2080" y="114"/>
                    </a:lnTo>
                    <a:lnTo>
                      <a:pt x="2080" y="114"/>
                    </a:lnTo>
                    <a:lnTo>
                      <a:pt x="2080" y="118"/>
                    </a:lnTo>
                    <a:lnTo>
                      <a:pt x="2080" y="118"/>
                    </a:lnTo>
                    <a:lnTo>
                      <a:pt x="2080" y="136"/>
                    </a:lnTo>
                    <a:lnTo>
                      <a:pt x="2080" y="136"/>
                    </a:lnTo>
                    <a:lnTo>
                      <a:pt x="2080" y="138"/>
                    </a:lnTo>
                    <a:lnTo>
                      <a:pt x="2080" y="138"/>
                    </a:lnTo>
                    <a:lnTo>
                      <a:pt x="2078" y="156"/>
                    </a:lnTo>
                    <a:lnTo>
                      <a:pt x="2078" y="156"/>
                    </a:lnTo>
                    <a:lnTo>
                      <a:pt x="2076" y="162"/>
                    </a:lnTo>
                    <a:lnTo>
                      <a:pt x="2076" y="162"/>
                    </a:lnTo>
                    <a:lnTo>
                      <a:pt x="2074" y="180"/>
                    </a:lnTo>
                    <a:lnTo>
                      <a:pt x="2074" y="180"/>
                    </a:lnTo>
                    <a:lnTo>
                      <a:pt x="2072" y="184"/>
                    </a:lnTo>
                    <a:lnTo>
                      <a:pt x="2072" y="184"/>
                    </a:lnTo>
                    <a:lnTo>
                      <a:pt x="2070" y="202"/>
                    </a:lnTo>
                    <a:lnTo>
                      <a:pt x="2070" y="202"/>
                    </a:lnTo>
                    <a:lnTo>
                      <a:pt x="2068" y="206"/>
                    </a:lnTo>
                    <a:lnTo>
                      <a:pt x="2068" y="206"/>
                    </a:lnTo>
                    <a:lnTo>
                      <a:pt x="2062" y="226"/>
                    </a:lnTo>
                    <a:lnTo>
                      <a:pt x="2062" y="226"/>
                    </a:lnTo>
                    <a:lnTo>
                      <a:pt x="2062" y="230"/>
                    </a:lnTo>
                    <a:lnTo>
                      <a:pt x="2062" y="230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46" y="273"/>
                    </a:lnTo>
                    <a:lnTo>
                      <a:pt x="2046" y="273"/>
                    </a:lnTo>
                    <a:lnTo>
                      <a:pt x="2044" y="279"/>
                    </a:lnTo>
                    <a:lnTo>
                      <a:pt x="2044" y="279"/>
                    </a:lnTo>
                    <a:lnTo>
                      <a:pt x="2036" y="299"/>
                    </a:lnTo>
                    <a:lnTo>
                      <a:pt x="2036" y="299"/>
                    </a:lnTo>
                    <a:lnTo>
                      <a:pt x="2022" y="325"/>
                    </a:lnTo>
                    <a:lnTo>
                      <a:pt x="2022" y="325"/>
                    </a:lnTo>
                    <a:lnTo>
                      <a:pt x="2018" y="333"/>
                    </a:lnTo>
                    <a:lnTo>
                      <a:pt x="2018" y="333"/>
                    </a:lnTo>
                    <a:lnTo>
                      <a:pt x="2008" y="353"/>
                    </a:lnTo>
                    <a:lnTo>
                      <a:pt x="2008" y="353"/>
                    </a:lnTo>
                    <a:lnTo>
                      <a:pt x="2002" y="363"/>
                    </a:lnTo>
                    <a:lnTo>
                      <a:pt x="2002" y="363"/>
                    </a:lnTo>
                    <a:lnTo>
                      <a:pt x="1990" y="381"/>
                    </a:lnTo>
                    <a:lnTo>
                      <a:pt x="1990" y="381"/>
                    </a:lnTo>
                    <a:lnTo>
                      <a:pt x="1986" y="391"/>
                    </a:lnTo>
                    <a:lnTo>
                      <a:pt x="1986" y="391"/>
                    </a:lnTo>
                    <a:lnTo>
                      <a:pt x="1972" y="411"/>
                    </a:lnTo>
                    <a:lnTo>
                      <a:pt x="1972" y="411"/>
                    </a:lnTo>
                    <a:lnTo>
                      <a:pt x="1968" y="419"/>
                    </a:lnTo>
                    <a:lnTo>
                      <a:pt x="1968" y="419"/>
                    </a:lnTo>
                    <a:lnTo>
                      <a:pt x="1926" y="477"/>
                    </a:lnTo>
                    <a:lnTo>
                      <a:pt x="1926" y="477"/>
                    </a:lnTo>
                    <a:lnTo>
                      <a:pt x="1924" y="479"/>
                    </a:lnTo>
                    <a:lnTo>
                      <a:pt x="1924" y="479"/>
                    </a:lnTo>
                    <a:lnTo>
                      <a:pt x="1902" y="507"/>
                    </a:lnTo>
                    <a:lnTo>
                      <a:pt x="1902" y="507"/>
                    </a:lnTo>
                    <a:lnTo>
                      <a:pt x="1900" y="509"/>
                    </a:lnTo>
                    <a:lnTo>
                      <a:pt x="1900" y="509"/>
                    </a:lnTo>
                    <a:lnTo>
                      <a:pt x="1876" y="539"/>
                    </a:lnTo>
                    <a:lnTo>
                      <a:pt x="1876" y="539"/>
                    </a:lnTo>
                    <a:lnTo>
                      <a:pt x="1874" y="541"/>
                    </a:lnTo>
                    <a:lnTo>
                      <a:pt x="1874" y="541"/>
                    </a:lnTo>
                    <a:lnTo>
                      <a:pt x="1850" y="569"/>
                    </a:lnTo>
                    <a:lnTo>
                      <a:pt x="1850" y="569"/>
                    </a:lnTo>
                    <a:lnTo>
                      <a:pt x="1848" y="571"/>
                    </a:lnTo>
                    <a:lnTo>
                      <a:pt x="1848" y="571"/>
                    </a:lnTo>
                    <a:lnTo>
                      <a:pt x="1822" y="599"/>
                    </a:lnTo>
                    <a:lnTo>
                      <a:pt x="1822" y="599"/>
                    </a:lnTo>
                    <a:lnTo>
                      <a:pt x="1820" y="601"/>
                    </a:lnTo>
                    <a:lnTo>
                      <a:pt x="1820" y="601"/>
                    </a:lnTo>
                    <a:lnTo>
                      <a:pt x="1778" y="645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698" y="719"/>
                    </a:lnTo>
                    <a:lnTo>
                      <a:pt x="1698" y="719"/>
                    </a:lnTo>
                    <a:lnTo>
                      <a:pt x="1698" y="721"/>
                    </a:lnTo>
                    <a:lnTo>
                      <a:pt x="1698" y="721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30" y="779"/>
                    </a:lnTo>
                    <a:lnTo>
                      <a:pt x="1630" y="779"/>
                    </a:lnTo>
                    <a:lnTo>
                      <a:pt x="1628" y="779"/>
                    </a:lnTo>
                    <a:lnTo>
                      <a:pt x="1628" y="779"/>
                    </a:lnTo>
                    <a:lnTo>
                      <a:pt x="1594" y="807"/>
                    </a:lnTo>
                    <a:lnTo>
                      <a:pt x="1594" y="807"/>
                    </a:lnTo>
                    <a:lnTo>
                      <a:pt x="1594" y="809"/>
                    </a:lnTo>
                    <a:lnTo>
                      <a:pt x="1594" y="809"/>
                    </a:lnTo>
                    <a:lnTo>
                      <a:pt x="1538" y="851"/>
                    </a:lnTo>
                    <a:lnTo>
                      <a:pt x="1480" y="893"/>
                    </a:lnTo>
                    <a:lnTo>
                      <a:pt x="1420" y="935"/>
                    </a:lnTo>
                    <a:lnTo>
                      <a:pt x="1358" y="977"/>
                    </a:lnTo>
                    <a:lnTo>
                      <a:pt x="1358" y="977"/>
                    </a:lnTo>
                    <a:lnTo>
                      <a:pt x="1314" y="1003"/>
                    </a:lnTo>
                    <a:lnTo>
                      <a:pt x="1314" y="1003"/>
                    </a:lnTo>
                    <a:lnTo>
                      <a:pt x="1260" y="1035"/>
                    </a:lnTo>
                    <a:lnTo>
                      <a:pt x="1206" y="1067"/>
                    </a:lnTo>
                    <a:lnTo>
                      <a:pt x="1152" y="1097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56" y="1145"/>
                    </a:lnTo>
                    <a:lnTo>
                      <a:pt x="1056" y="1145"/>
                    </a:lnTo>
                    <a:lnTo>
                      <a:pt x="1054" y="1145"/>
                    </a:lnTo>
                    <a:lnTo>
                      <a:pt x="1054" y="114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06" y="1213"/>
                    </a:lnTo>
                    <a:lnTo>
                      <a:pt x="842" y="1237"/>
                    </a:lnTo>
                    <a:lnTo>
                      <a:pt x="778" y="125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676" y="1291"/>
                    </a:lnTo>
                    <a:lnTo>
                      <a:pt x="676" y="1291"/>
                    </a:lnTo>
                    <a:lnTo>
                      <a:pt x="674" y="1293"/>
                    </a:lnTo>
                    <a:lnTo>
                      <a:pt x="674" y="1293"/>
                    </a:lnTo>
                    <a:lnTo>
                      <a:pt x="636" y="1303"/>
                    </a:lnTo>
                    <a:lnTo>
                      <a:pt x="636" y="1303"/>
                    </a:lnTo>
                    <a:lnTo>
                      <a:pt x="634" y="1303"/>
                    </a:lnTo>
                    <a:lnTo>
                      <a:pt x="634" y="130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54" y="1321"/>
                    </a:lnTo>
                    <a:lnTo>
                      <a:pt x="554" y="1321"/>
                    </a:lnTo>
                    <a:lnTo>
                      <a:pt x="554" y="1323"/>
                    </a:lnTo>
                    <a:lnTo>
                      <a:pt x="554" y="1323"/>
                    </a:lnTo>
                    <a:lnTo>
                      <a:pt x="476" y="1337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30" y="1349"/>
                    </a:lnTo>
                    <a:lnTo>
                      <a:pt x="330" y="1349"/>
                    </a:lnTo>
                    <a:lnTo>
                      <a:pt x="328" y="1349"/>
                    </a:lnTo>
                    <a:lnTo>
                      <a:pt x="328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78" y="1347"/>
                    </a:lnTo>
                    <a:lnTo>
                      <a:pt x="278" y="1347"/>
                    </a:lnTo>
                    <a:lnTo>
                      <a:pt x="276" y="1347"/>
                    </a:lnTo>
                    <a:lnTo>
                      <a:pt x="276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38" y="1323"/>
                    </a:lnTo>
                    <a:lnTo>
                      <a:pt x="138" y="1323"/>
                    </a:lnTo>
                    <a:lnTo>
                      <a:pt x="138" y="1321"/>
                    </a:lnTo>
                    <a:lnTo>
                      <a:pt x="138" y="1321"/>
                    </a:lnTo>
                    <a:lnTo>
                      <a:pt x="126" y="1317"/>
                    </a:lnTo>
                    <a:lnTo>
                      <a:pt x="126" y="1317"/>
                    </a:lnTo>
                    <a:lnTo>
                      <a:pt x="124" y="1317"/>
                    </a:lnTo>
                    <a:lnTo>
                      <a:pt x="124" y="1317"/>
                    </a:lnTo>
                    <a:lnTo>
                      <a:pt x="112" y="1311"/>
                    </a:lnTo>
                    <a:lnTo>
                      <a:pt x="112" y="1311"/>
                    </a:lnTo>
                    <a:lnTo>
                      <a:pt x="110" y="1311"/>
                    </a:lnTo>
                    <a:lnTo>
                      <a:pt x="110" y="1311"/>
                    </a:lnTo>
                    <a:lnTo>
                      <a:pt x="100" y="1307"/>
                    </a:lnTo>
                    <a:lnTo>
                      <a:pt x="100" y="1307"/>
                    </a:lnTo>
                    <a:lnTo>
                      <a:pt x="98" y="1305"/>
                    </a:lnTo>
                    <a:lnTo>
                      <a:pt x="98" y="1305"/>
                    </a:lnTo>
                    <a:lnTo>
                      <a:pt x="88" y="1299"/>
                    </a:lnTo>
                    <a:lnTo>
                      <a:pt x="88" y="1299"/>
                    </a:lnTo>
                    <a:lnTo>
                      <a:pt x="74" y="1291"/>
                    </a:lnTo>
                    <a:lnTo>
                      <a:pt x="74" y="1291"/>
                    </a:lnTo>
                    <a:lnTo>
                      <a:pt x="72" y="1291"/>
                    </a:lnTo>
                    <a:lnTo>
                      <a:pt x="72" y="1291"/>
                    </a:lnTo>
                    <a:lnTo>
                      <a:pt x="60" y="1283"/>
                    </a:lnTo>
                    <a:lnTo>
                      <a:pt x="60" y="1283"/>
                    </a:lnTo>
                    <a:lnTo>
                      <a:pt x="60" y="1281"/>
                    </a:lnTo>
                    <a:lnTo>
                      <a:pt x="60" y="1281"/>
                    </a:lnTo>
                    <a:lnTo>
                      <a:pt x="48" y="1273"/>
                    </a:lnTo>
                    <a:lnTo>
                      <a:pt x="48" y="1273"/>
                    </a:lnTo>
                    <a:lnTo>
                      <a:pt x="46" y="1273"/>
                    </a:lnTo>
                    <a:lnTo>
                      <a:pt x="46" y="127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26" y="1253"/>
                    </a:lnTo>
                    <a:lnTo>
                      <a:pt x="26" y="1253"/>
                    </a:lnTo>
                    <a:lnTo>
                      <a:pt x="24" y="1251"/>
                    </a:lnTo>
                    <a:lnTo>
                      <a:pt x="24" y="1251"/>
                    </a:lnTo>
                    <a:lnTo>
                      <a:pt x="18" y="1243"/>
                    </a:lnTo>
                    <a:lnTo>
                      <a:pt x="18" y="1243"/>
                    </a:lnTo>
                    <a:lnTo>
                      <a:pt x="16" y="1241"/>
                    </a:lnTo>
                    <a:lnTo>
                      <a:pt x="16" y="1241"/>
                    </a:lnTo>
                    <a:lnTo>
                      <a:pt x="8" y="1229"/>
                    </a:lnTo>
                    <a:lnTo>
                      <a:pt x="8" y="1229"/>
                    </a:lnTo>
                    <a:lnTo>
                      <a:pt x="6" y="1227"/>
                    </a:lnTo>
                    <a:lnTo>
                      <a:pt x="6" y="1227"/>
                    </a:lnTo>
                    <a:lnTo>
                      <a:pt x="0" y="1217"/>
                    </a:lnTo>
                    <a:lnTo>
                      <a:pt x="318" y="1770"/>
                    </a:lnTo>
                    <a:lnTo>
                      <a:pt x="318" y="1770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4"/>
                    </a:lnTo>
                    <a:lnTo>
                      <a:pt x="318" y="1774"/>
                    </a:lnTo>
                    <a:lnTo>
                      <a:pt x="320" y="1774"/>
                    </a:lnTo>
                    <a:lnTo>
                      <a:pt x="320" y="1774"/>
                    </a:lnTo>
                    <a:lnTo>
                      <a:pt x="322" y="1778"/>
                    </a:lnTo>
                    <a:lnTo>
                      <a:pt x="322" y="1778"/>
                    </a:lnTo>
                    <a:lnTo>
                      <a:pt x="324" y="1780"/>
                    </a:lnTo>
                    <a:lnTo>
                      <a:pt x="324" y="1780"/>
                    </a:lnTo>
                    <a:lnTo>
                      <a:pt x="324" y="1782"/>
                    </a:lnTo>
                    <a:lnTo>
                      <a:pt x="324" y="1782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2" y="1790"/>
                    </a:lnTo>
                    <a:lnTo>
                      <a:pt x="332" y="1790"/>
                    </a:lnTo>
                    <a:lnTo>
                      <a:pt x="334" y="1794"/>
                    </a:lnTo>
                    <a:lnTo>
                      <a:pt x="334" y="1794"/>
                    </a:lnTo>
                    <a:lnTo>
                      <a:pt x="336" y="1796"/>
                    </a:lnTo>
                    <a:lnTo>
                      <a:pt x="336" y="1796"/>
                    </a:lnTo>
                    <a:lnTo>
                      <a:pt x="340" y="1798"/>
                    </a:lnTo>
                    <a:lnTo>
                      <a:pt x="340" y="1798"/>
                    </a:lnTo>
                    <a:lnTo>
                      <a:pt x="340" y="1800"/>
                    </a:lnTo>
                    <a:lnTo>
                      <a:pt x="340" y="1800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8" y="1806"/>
                    </a:lnTo>
                    <a:lnTo>
                      <a:pt x="348" y="1806"/>
                    </a:lnTo>
                    <a:lnTo>
                      <a:pt x="352" y="1808"/>
                    </a:lnTo>
                    <a:lnTo>
                      <a:pt x="352" y="1808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8" y="1812"/>
                    </a:lnTo>
                    <a:lnTo>
                      <a:pt x="358" y="1812"/>
                    </a:lnTo>
                    <a:lnTo>
                      <a:pt x="364" y="1816"/>
                    </a:lnTo>
                    <a:lnTo>
                      <a:pt x="364" y="1816"/>
                    </a:lnTo>
                    <a:lnTo>
                      <a:pt x="366" y="1818"/>
                    </a:lnTo>
                    <a:lnTo>
                      <a:pt x="366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20"/>
                    </a:lnTo>
                    <a:lnTo>
                      <a:pt x="368" y="1820"/>
                    </a:lnTo>
                    <a:lnTo>
                      <a:pt x="374" y="1822"/>
                    </a:lnTo>
                    <a:lnTo>
                      <a:pt x="374" y="1822"/>
                    </a:lnTo>
                    <a:lnTo>
                      <a:pt x="378" y="1824"/>
                    </a:lnTo>
                    <a:lnTo>
                      <a:pt x="378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6" y="1828"/>
                    </a:lnTo>
                    <a:lnTo>
                      <a:pt x="386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90" y="1828"/>
                    </a:lnTo>
                    <a:lnTo>
                      <a:pt x="390" y="1828"/>
                    </a:lnTo>
                    <a:lnTo>
                      <a:pt x="392" y="1830"/>
                    </a:lnTo>
                    <a:lnTo>
                      <a:pt x="392" y="1830"/>
                    </a:lnTo>
                    <a:lnTo>
                      <a:pt x="396" y="1830"/>
                    </a:lnTo>
                    <a:lnTo>
                      <a:pt x="396" y="1830"/>
                    </a:lnTo>
                    <a:lnTo>
                      <a:pt x="400" y="1832"/>
                    </a:lnTo>
                    <a:lnTo>
                      <a:pt x="400" y="1832"/>
                    </a:lnTo>
                    <a:lnTo>
                      <a:pt x="402" y="1832"/>
                    </a:lnTo>
                    <a:lnTo>
                      <a:pt x="402" y="1832"/>
                    </a:lnTo>
                    <a:lnTo>
                      <a:pt x="402" y="1834"/>
                    </a:lnTo>
                    <a:lnTo>
                      <a:pt x="402" y="1834"/>
                    </a:lnTo>
                    <a:lnTo>
                      <a:pt x="406" y="1834"/>
                    </a:lnTo>
                    <a:lnTo>
                      <a:pt x="406" y="1834"/>
                    </a:lnTo>
                    <a:lnTo>
                      <a:pt x="410" y="1836"/>
                    </a:lnTo>
                    <a:lnTo>
                      <a:pt x="410" y="1836"/>
                    </a:lnTo>
                    <a:lnTo>
                      <a:pt x="412" y="1836"/>
                    </a:lnTo>
                    <a:lnTo>
                      <a:pt x="412" y="1836"/>
                    </a:lnTo>
                    <a:lnTo>
                      <a:pt x="414" y="1836"/>
                    </a:lnTo>
                    <a:lnTo>
                      <a:pt x="414" y="1836"/>
                    </a:lnTo>
                    <a:lnTo>
                      <a:pt x="416" y="1838"/>
                    </a:lnTo>
                    <a:lnTo>
                      <a:pt x="416" y="1838"/>
                    </a:lnTo>
                    <a:lnTo>
                      <a:pt x="422" y="1838"/>
                    </a:lnTo>
                    <a:lnTo>
                      <a:pt x="422" y="1838"/>
                    </a:lnTo>
                    <a:lnTo>
                      <a:pt x="424" y="1840"/>
                    </a:lnTo>
                    <a:lnTo>
                      <a:pt x="424" y="1840"/>
                    </a:lnTo>
                    <a:lnTo>
                      <a:pt x="426" y="1840"/>
                    </a:lnTo>
                    <a:lnTo>
                      <a:pt x="426" y="1840"/>
                    </a:lnTo>
                    <a:lnTo>
                      <a:pt x="428" y="1840"/>
                    </a:lnTo>
                    <a:lnTo>
                      <a:pt x="428" y="1840"/>
                    </a:lnTo>
                    <a:lnTo>
                      <a:pt x="434" y="1842"/>
                    </a:lnTo>
                    <a:lnTo>
                      <a:pt x="434" y="1842"/>
                    </a:lnTo>
                    <a:lnTo>
                      <a:pt x="436" y="1842"/>
                    </a:lnTo>
                    <a:lnTo>
                      <a:pt x="436" y="1842"/>
                    </a:lnTo>
                    <a:lnTo>
                      <a:pt x="438" y="1842"/>
                    </a:lnTo>
                    <a:lnTo>
                      <a:pt x="438" y="1842"/>
                    </a:lnTo>
                    <a:lnTo>
                      <a:pt x="440" y="1842"/>
                    </a:lnTo>
                    <a:lnTo>
                      <a:pt x="440" y="1842"/>
                    </a:lnTo>
                    <a:lnTo>
                      <a:pt x="446" y="1844"/>
                    </a:lnTo>
                    <a:lnTo>
                      <a:pt x="446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2" y="1844"/>
                    </a:lnTo>
                    <a:lnTo>
                      <a:pt x="452" y="1844"/>
                    </a:lnTo>
                    <a:lnTo>
                      <a:pt x="458" y="1846"/>
                    </a:lnTo>
                    <a:lnTo>
                      <a:pt x="458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4" y="1846"/>
                    </a:lnTo>
                    <a:lnTo>
                      <a:pt x="464" y="1846"/>
                    </a:lnTo>
                    <a:lnTo>
                      <a:pt x="470" y="1846"/>
                    </a:lnTo>
                    <a:lnTo>
                      <a:pt x="470" y="1846"/>
                    </a:lnTo>
                    <a:lnTo>
                      <a:pt x="476" y="1848"/>
                    </a:lnTo>
                    <a:lnTo>
                      <a:pt x="476" y="1848"/>
                    </a:lnTo>
                    <a:lnTo>
                      <a:pt x="482" y="1848"/>
                    </a:lnTo>
                    <a:lnTo>
                      <a:pt x="482" y="1848"/>
                    </a:lnTo>
                    <a:lnTo>
                      <a:pt x="490" y="1848"/>
                    </a:lnTo>
                    <a:lnTo>
                      <a:pt x="490" y="1848"/>
                    </a:lnTo>
                    <a:lnTo>
                      <a:pt x="496" y="1848"/>
                    </a:lnTo>
                    <a:lnTo>
                      <a:pt x="496" y="1848"/>
                    </a:lnTo>
                    <a:lnTo>
                      <a:pt x="502" y="1848"/>
                    </a:lnTo>
                    <a:lnTo>
                      <a:pt x="502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8" y="1848"/>
                    </a:lnTo>
                    <a:lnTo>
                      <a:pt x="508" y="1848"/>
                    </a:lnTo>
                    <a:lnTo>
                      <a:pt x="514" y="1848"/>
                    </a:lnTo>
                    <a:lnTo>
                      <a:pt x="514" y="1848"/>
                    </a:lnTo>
                    <a:lnTo>
                      <a:pt x="518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8" y="1848"/>
                    </a:lnTo>
                    <a:lnTo>
                      <a:pt x="528" y="1848"/>
                    </a:lnTo>
                    <a:lnTo>
                      <a:pt x="534" y="1848"/>
                    </a:lnTo>
                    <a:lnTo>
                      <a:pt x="534" y="1848"/>
                    </a:lnTo>
                    <a:lnTo>
                      <a:pt x="540" y="1848"/>
                    </a:lnTo>
                    <a:lnTo>
                      <a:pt x="540" y="1848"/>
                    </a:lnTo>
                    <a:lnTo>
                      <a:pt x="548" y="1848"/>
                    </a:lnTo>
                    <a:lnTo>
                      <a:pt x="548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4" y="1848"/>
                    </a:lnTo>
                    <a:lnTo>
                      <a:pt x="554" y="1848"/>
                    </a:lnTo>
                    <a:lnTo>
                      <a:pt x="560" y="1848"/>
                    </a:lnTo>
                    <a:lnTo>
                      <a:pt x="560" y="1848"/>
                    </a:lnTo>
                    <a:lnTo>
                      <a:pt x="564" y="1848"/>
                    </a:lnTo>
                    <a:lnTo>
                      <a:pt x="564" y="1848"/>
                    </a:lnTo>
                    <a:lnTo>
                      <a:pt x="566" y="1848"/>
                    </a:lnTo>
                    <a:lnTo>
                      <a:pt x="566" y="1848"/>
                    </a:lnTo>
                    <a:lnTo>
                      <a:pt x="568" y="1846"/>
                    </a:lnTo>
                    <a:lnTo>
                      <a:pt x="568" y="1846"/>
                    </a:lnTo>
                    <a:lnTo>
                      <a:pt x="574" y="1846"/>
                    </a:lnTo>
                    <a:lnTo>
                      <a:pt x="574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8" y="1846"/>
                    </a:lnTo>
                    <a:lnTo>
                      <a:pt x="588" y="1846"/>
                    </a:lnTo>
                    <a:lnTo>
                      <a:pt x="594" y="1844"/>
                    </a:lnTo>
                    <a:lnTo>
                      <a:pt x="594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602" y="1844"/>
                    </a:lnTo>
                    <a:lnTo>
                      <a:pt x="602" y="1844"/>
                    </a:lnTo>
                    <a:lnTo>
                      <a:pt x="610" y="1842"/>
                    </a:lnTo>
                    <a:lnTo>
                      <a:pt x="610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6" y="1842"/>
                    </a:lnTo>
                    <a:lnTo>
                      <a:pt x="616" y="1842"/>
                    </a:lnTo>
                    <a:lnTo>
                      <a:pt x="624" y="1840"/>
                    </a:lnTo>
                    <a:lnTo>
                      <a:pt x="624" y="1840"/>
                    </a:lnTo>
                    <a:lnTo>
                      <a:pt x="632" y="1840"/>
                    </a:lnTo>
                    <a:lnTo>
                      <a:pt x="632" y="1840"/>
                    </a:lnTo>
                    <a:lnTo>
                      <a:pt x="638" y="1838"/>
                    </a:lnTo>
                    <a:lnTo>
                      <a:pt x="638" y="1838"/>
                    </a:lnTo>
                    <a:lnTo>
                      <a:pt x="646" y="1838"/>
                    </a:lnTo>
                    <a:lnTo>
                      <a:pt x="646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54" y="1836"/>
                    </a:lnTo>
                    <a:lnTo>
                      <a:pt x="654" y="1836"/>
                    </a:lnTo>
                    <a:lnTo>
                      <a:pt x="662" y="1834"/>
                    </a:lnTo>
                    <a:lnTo>
                      <a:pt x="662" y="1834"/>
                    </a:lnTo>
                    <a:lnTo>
                      <a:pt x="670" y="1834"/>
                    </a:lnTo>
                    <a:lnTo>
                      <a:pt x="670" y="1834"/>
                    </a:lnTo>
                    <a:lnTo>
                      <a:pt x="678" y="1832"/>
                    </a:lnTo>
                    <a:lnTo>
                      <a:pt x="678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6" y="1830"/>
                    </a:lnTo>
                    <a:lnTo>
                      <a:pt x="686" y="1830"/>
                    </a:lnTo>
                    <a:lnTo>
                      <a:pt x="694" y="1828"/>
                    </a:lnTo>
                    <a:lnTo>
                      <a:pt x="694" y="1828"/>
                    </a:lnTo>
                    <a:lnTo>
                      <a:pt x="702" y="1828"/>
                    </a:lnTo>
                    <a:lnTo>
                      <a:pt x="702" y="1828"/>
                    </a:lnTo>
                    <a:lnTo>
                      <a:pt x="710" y="1826"/>
                    </a:lnTo>
                    <a:lnTo>
                      <a:pt x="710" y="1826"/>
                    </a:lnTo>
                    <a:lnTo>
                      <a:pt x="718" y="1824"/>
                    </a:lnTo>
                    <a:lnTo>
                      <a:pt x="718" y="1824"/>
                    </a:lnTo>
                    <a:lnTo>
                      <a:pt x="728" y="1822"/>
                    </a:lnTo>
                    <a:lnTo>
                      <a:pt x="728" y="1822"/>
                    </a:lnTo>
                    <a:lnTo>
                      <a:pt x="736" y="1820"/>
                    </a:lnTo>
                    <a:lnTo>
                      <a:pt x="736" y="1820"/>
                    </a:lnTo>
                    <a:lnTo>
                      <a:pt x="744" y="1818"/>
                    </a:lnTo>
                    <a:lnTo>
                      <a:pt x="744" y="1818"/>
                    </a:lnTo>
                    <a:lnTo>
                      <a:pt x="754" y="1816"/>
                    </a:lnTo>
                    <a:lnTo>
                      <a:pt x="754" y="1816"/>
                    </a:lnTo>
                    <a:lnTo>
                      <a:pt x="764" y="1814"/>
                    </a:lnTo>
                    <a:lnTo>
                      <a:pt x="764" y="1814"/>
                    </a:lnTo>
                    <a:lnTo>
                      <a:pt x="772" y="1810"/>
                    </a:lnTo>
                    <a:lnTo>
                      <a:pt x="772" y="1810"/>
                    </a:lnTo>
                    <a:lnTo>
                      <a:pt x="782" y="1808"/>
                    </a:lnTo>
                    <a:lnTo>
                      <a:pt x="782" y="1808"/>
                    </a:lnTo>
                    <a:lnTo>
                      <a:pt x="792" y="1806"/>
                    </a:lnTo>
                    <a:lnTo>
                      <a:pt x="792" y="1806"/>
                    </a:lnTo>
                    <a:lnTo>
                      <a:pt x="802" y="1802"/>
                    </a:lnTo>
                    <a:lnTo>
                      <a:pt x="802" y="1802"/>
                    </a:lnTo>
                    <a:lnTo>
                      <a:pt x="812" y="1800"/>
                    </a:lnTo>
                    <a:lnTo>
                      <a:pt x="812" y="1800"/>
                    </a:lnTo>
                    <a:lnTo>
                      <a:pt x="822" y="1798"/>
                    </a:lnTo>
                    <a:lnTo>
                      <a:pt x="822" y="1798"/>
                    </a:lnTo>
                    <a:lnTo>
                      <a:pt x="830" y="1796"/>
                    </a:lnTo>
                    <a:lnTo>
                      <a:pt x="830" y="1796"/>
                    </a:lnTo>
                    <a:lnTo>
                      <a:pt x="830" y="1794"/>
                    </a:lnTo>
                    <a:lnTo>
                      <a:pt x="830" y="1794"/>
                    </a:lnTo>
                    <a:lnTo>
                      <a:pt x="832" y="1794"/>
                    </a:lnTo>
                    <a:lnTo>
                      <a:pt x="832" y="1794"/>
                    </a:lnTo>
                    <a:lnTo>
                      <a:pt x="842" y="1792"/>
                    </a:lnTo>
                    <a:lnTo>
                      <a:pt x="842" y="1792"/>
                    </a:lnTo>
                    <a:lnTo>
                      <a:pt x="854" y="1788"/>
                    </a:lnTo>
                    <a:lnTo>
                      <a:pt x="854" y="1788"/>
                    </a:lnTo>
                    <a:lnTo>
                      <a:pt x="864" y="1784"/>
                    </a:lnTo>
                    <a:lnTo>
                      <a:pt x="864" y="1784"/>
                    </a:lnTo>
                    <a:lnTo>
                      <a:pt x="868" y="1784"/>
                    </a:lnTo>
                    <a:lnTo>
                      <a:pt x="868" y="1784"/>
                    </a:lnTo>
                    <a:lnTo>
                      <a:pt x="870" y="1782"/>
                    </a:lnTo>
                    <a:lnTo>
                      <a:pt x="870" y="1782"/>
                    </a:lnTo>
                    <a:lnTo>
                      <a:pt x="874" y="1782"/>
                    </a:lnTo>
                    <a:lnTo>
                      <a:pt x="874" y="1782"/>
                    </a:lnTo>
                    <a:lnTo>
                      <a:pt x="886" y="1778"/>
                    </a:lnTo>
                    <a:lnTo>
                      <a:pt x="886" y="1778"/>
                    </a:lnTo>
                    <a:lnTo>
                      <a:pt x="896" y="1774"/>
                    </a:lnTo>
                    <a:lnTo>
                      <a:pt x="896" y="1774"/>
                    </a:lnTo>
                    <a:lnTo>
                      <a:pt x="906" y="1770"/>
                    </a:lnTo>
                    <a:lnTo>
                      <a:pt x="906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16" y="1768"/>
                    </a:lnTo>
                    <a:lnTo>
                      <a:pt x="916" y="1768"/>
                    </a:lnTo>
                    <a:lnTo>
                      <a:pt x="926" y="1764"/>
                    </a:lnTo>
                    <a:lnTo>
                      <a:pt x="926" y="1764"/>
                    </a:lnTo>
                    <a:lnTo>
                      <a:pt x="936" y="1760"/>
                    </a:lnTo>
                    <a:lnTo>
                      <a:pt x="936" y="1760"/>
                    </a:lnTo>
                    <a:lnTo>
                      <a:pt x="946" y="1758"/>
                    </a:lnTo>
                    <a:lnTo>
                      <a:pt x="946" y="1758"/>
                    </a:lnTo>
                    <a:lnTo>
                      <a:pt x="946" y="1756"/>
                    </a:lnTo>
                    <a:lnTo>
                      <a:pt x="946" y="1756"/>
                    </a:lnTo>
                    <a:lnTo>
                      <a:pt x="948" y="1756"/>
                    </a:lnTo>
                    <a:lnTo>
                      <a:pt x="948" y="1756"/>
                    </a:lnTo>
                    <a:lnTo>
                      <a:pt x="954" y="1754"/>
                    </a:lnTo>
                    <a:lnTo>
                      <a:pt x="954" y="1754"/>
                    </a:lnTo>
                    <a:lnTo>
                      <a:pt x="964" y="1750"/>
                    </a:lnTo>
                    <a:lnTo>
                      <a:pt x="964" y="1750"/>
                    </a:lnTo>
                    <a:lnTo>
                      <a:pt x="972" y="1748"/>
                    </a:lnTo>
                    <a:lnTo>
                      <a:pt x="972" y="1748"/>
                    </a:lnTo>
                    <a:lnTo>
                      <a:pt x="982" y="1744"/>
                    </a:lnTo>
                    <a:lnTo>
                      <a:pt x="982" y="1744"/>
                    </a:lnTo>
                    <a:lnTo>
                      <a:pt x="988" y="1742"/>
                    </a:lnTo>
                    <a:lnTo>
                      <a:pt x="988" y="1742"/>
                    </a:lnTo>
                    <a:lnTo>
                      <a:pt x="996" y="1738"/>
                    </a:lnTo>
                    <a:lnTo>
                      <a:pt x="996" y="1738"/>
                    </a:lnTo>
                    <a:lnTo>
                      <a:pt x="1002" y="1736"/>
                    </a:lnTo>
                    <a:lnTo>
                      <a:pt x="1002" y="1736"/>
                    </a:lnTo>
                    <a:lnTo>
                      <a:pt x="1010" y="1734"/>
                    </a:lnTo>
                    <a:lnTo>
                      <a:pt x="1010" y="1734"/>
                    </a:lnTo>
                    <a:lnTo>
                      <a:pt x="1016" y="1730"/>
                    </a:lnTo>
                    <a:lnTo>
                      <a:pt x="1016" y="1730"/>
                    </a:lnTo>
                    <a:lnTo>
                      <a:pt x="1024" y="1728"/>
                    </a:lnTo>
                    <a:lnTo>
                      <a:pt x="1024" y="1728"/>
                    </a:lnTo>
                    <a:lnTo>
                      <a:pt x="1030" y="1726"/>
                    </a:lnTo>
                    <a:lnTo>
                      <a:pt x="1030" y="1726"/>
                    </a:lnTo>
                    <a:lnTo>
                      <a:pt x="1038" y="1722"/>
                    </a:lnTo>
                    <a:lnTo>
                      <a:pt x="1038" y="1722"/>
                    </a:lnTo>
                    <a:lnTo>
                      <a:pt x="1042" y="1720"/>
                    </a:lnTo>
                    <a:lnTo>
                      <a:pt x="1042" y="1720"/>
                    </a:lnTo>
                    <a:lnTo>
                      <a:pt x="1048" y="1718"/>
                    </a:lnTo>
                    <a:lnTo>
                      <a:pt x="1048" y="1718"/>
                    </a:lnTo>
                    <a:lnTo>
                      <a:pt x="1052" y="1716"/>
                    </a:lnTo>
                    <a:lnTo>
                      <a:pt x="1052" y="1716"/>
                    </a:lnTo>
                    <a:lnTo>
                      <a:pt x="1058" y="1714"/>
                    </a:lnTo>
                    <a:lnTo>
                      <a:pt x="1062" y="1712"/>
                    </a:lnTo>
                    <a:lnTo>
                      <a:pt x="1062" y="1712"/>
                    </a:lnTo>
                    <a:lnTo>
                      <a:pt x="1066" y="1710"/>
                    </a:lnTo>
                    <a:lnTo>
                      <a:pt x="1066" y="1710"/>
                    </a:lnTo>
                    <a:lnTo>
                      <a:pt x="1072" y="1708"/>
                    </a:lnTo>
                    <a:lnTo>
                      <a:pt x="1072" y="1708"/>
                    </a:lnTo>
                    <a:lnTo>
                      <a:pt x="1076" y="1706"/>
                    </a:lnTo>
                    <a:lnTo>
                      <a:pt x="1076" y="1706"/>
                    </a:lnTo>
                    <a:lnTo>
                      <a:pt x="1082" y="1704"/>
                    </a:lnTo>
                    <a:lnTo>
                      <a:pt x="1082" y="1704"/>
                    </a:lnTo>
                    <a:lnTo>
                      <a:pt x="1086" y="1702"/>
                    </a:lnTo>
                    <a:lnTo>
                      <a:pt x="1086" y="1702"/>
                    </a:lnTo>
                    <a:lnTo>
                      <a:pt x="1092" y="1700"/>
                    </a:lnTo>
                    <a:lnTo>
                      <a:pt x="1092" y="1700"/>
                    </a:lnTo>
                    <a:lnTo>
                      <a:pt x="1096" y="1698"/>
                    </a:lnTo>
                    <a:lnTo>
                      <a:pt x="1096" y="1698"/>
                    </a:lnTo>
                    <a:lnTo>
                      <a:pt x="1100" y="1696"/>
                    </a:lnTo>
                    <a:lnTo>
                      <a:pt x="1100" y="1696"/>
                    </a:lnTo>
                    <a:lnTo>
                      <a:pt x="1104" y="1696"/>
                    </a:lnTo>
                    <a:lnTo>
                      <a:pt x="1104" y="1696"/>
                    </a:lnTo>
                    <a:lnTo>
                      <a:pt x="1108" y="1694"/>
                    </a:lnTo>
                    <a:lnTo>
                      <a:pt x="1112" y="1692"/>
                    </a:lnTo>
                    <a:lnTo>
                      <a:pt x="1112" y="1692"/>
                    </a:lnTo>
                    <a:lnTo>
                      <a:pt x="1116" y="1690"/>
                    </a:lnTo>
                    <a:lnTo>
                      <a:pt x="1118" y="1688"/>
                    </a:lnTo>
                    <a:lnTo>
                      <a:pt x="1118" y="1688"/>
                    </a:lnTo>
                    <a:lnTo>
                      <a:pt x="1122" y="1688"/>
                    </a:lnTo>
                    <a:lnTo>
                      <a:pt x="1122" y="1688"/>
                    </a:lnTo>
                    <a:lnTo>
                      <a:pt x="1126" y="1686"/>
                    </a:lnTo>
                    <a:lnTo>
                      <a:pt x="1126" y="1686"/>
                    </a:lnTo>
                    <a:lnTo>
                      <a:pt x="1130" y="1684"/>
                    </a:lnTo>
                    <a:lnTo>
                      <a:pt x="1130" y="1684"/>
                    </a:lnTo>
                    <a:lnTo>
                      <a:pt x="1134" y="1682"/>
                    </a:lnTo>
                    <a:lnTo>
                      <a:pt x="1134" y="1682"/>
                    </a:lnTo>
                    <a:lnTo>
                      <a:pt x="1136" y="1682"/>
                    </a:lnTo>
                    <a:lnTo>
                      <a:pt x="1136" y="1682"/>
                    </a:lnTo>
                    <a:lnTo>
                      <a:pt x="1140" y="1680"/>
                    </a:lnTo>
                    <a:lnTo>
                      <a:pt x="1140" y="1680"/>
                    </a:lnTo>
                    <a:lnTo>
                      <a:pt x="1144" y="1678"/>
                    </a:lnTo>
                    <a:lnTo>
                      <a:pt x="1144" y="1678"/>
                    </a:lnTo>
                    <a:lnTo>
                      <a:pt x="1148" y="1676"/>
                    </a:lnTo>
                    <a:lnTo>
                      <a:pt x="1148" y="1676"/>
                    </a:lnTo>
                    <a:lnTo>
                      <a:pt x="1150" y="1674"/>
                    </a:lnTo>
                    <a:lnTo>
                      <a:pt x="1150" y="1674"/>
                    </a:lnTo>
                    <a:lnTo>
                      <a:pt x="1154" y="1674"/>
                    </a:lnTo>
                    <a:lnTo>
                      <a:pt x="1154" y="1674"/>
                    </a:lnTo>
                    <a:lnTo>
                      <a:pt x="1158" y="1672"/>
                    </a:lnTo>
                    <a:lnTo>
                      <a:pt x="1158" y="1672"/>
                    </a:lnTo>
                    <a:lnTo>
                      <a:pt x="1162" y="1670"/>
                    </a:lnTo>
                    <a:lnTo>
                      <a:pt x="1164" y="1668"/>
                    </a:lnTo>
                    <a:lnTo>
                      <a:pt x="1164" y="1668"/>
                    </a:lnTo>
                    <a:lnTo>
                      <a:pt x="1168" y="1666"/>
                    </a:lnTo>
                    <a:lnTo>
                      <a:pt x="1178" y="1662"/>
                    </a:lnTo>
                    <a:lnTo>
                      <a:pt x="1178" y="1662"/>
                    </a:lnTo>
                    <a:lnTo>
                      <a:pt x="1182" y="1662"/>
                    </a:lnTo>
                    <a:lnTo>
                      <a:pt x="1182" y="1662"/>
                    </a:lnTo>
                    <a:lnTo>
                      <a:pt x="1184" y="1660"/>
                    </a:lnTo>
                    <a:lnTo>
                      <a:pt x="1184" y="1660"/>
                    </a:lnTo>
                    <a:lnTo>
                      <a:pt x="1188" y="1658"/>
                    </a:lnTo>
                    <a:lnTo>
                      <a:pt x="1188" y="1658"/>
                    </a:lnTo>
                    <a:lnTo>
                      <a:pt x="1190" y="1656"/>
                    </a:lnTo>
                    <a:lnTo>
                      <a:pt x="1190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6" y="1654"/>
                    </a:lnTo>
                    <a:lnTo>
                      <a:pt x="1200" y="1652"/>
                    </a:lnTo>
                    <a:lnTo>
                      <a:pt x="1200" y="1652"/>
                    </a:lnTo>
                    <a:lnTo>
                      <a:pt x="1202" y="1652"/>
                    </a:lnTo>
                    <a:lnTo>
                      <a:pt x="1202" y="1652"/>
                    </a:lnTo>
                    <a:lnTo>
                      <a:pt x="1206" y="1650"/>
                    </a:lnTo>
                    <a:lnTo>
                      <a:pt x="1206" y="1650"/>
                    </a:lnTo>
                    <a:lnTo>
                      <a:pt x="1210" y="1648"/>
                    </a:lnTo>
                    <a:lnTo>
                      <a:pt x="1210" y="1648"/>
                    </a:lnTo>
                    <a:lnTo>
                      <a:pt x="1212" y="1646"/>
                    </a:lnTo>
                    <a:lnTo>
                      <a:pt x="1212" y="1646"/>
                    </a:lnTo>
                    <a:lnTo>
                      <a:pt x="1216" y="1646"/>
                    </a:lnTo>
                    <a:lnTo>
                      <a:pt x="1216" y="1646"/>
                    </a:lnTo>
                    <a:lnTo>
                      <a:pt x="1218" y="1644"/>
                    </a:lnTo>
                    <a:lnTo>
                      <a:pt x="1218" y="1644"/>
                    </a:lnTo>
                    <a:lnTo>
                      <a:pt x="1222" y="1642"/>
                    </a:lnTo>
                    <a:lnTo>
                      <a:pt x="1222" y="1642"/>
                    </a:lnTo>
                    <a:lnTo>
                      <a:pt x="1224" y="1640"/>
                    </a:lnTo>
                    <a:lnTo>
                      <a:pt x="1224" y="1640"/>
                    </a:lnTo>
                    <a:lnTo>
                      <a:pt x="1228" y="1640"/>
                    </a:lnTo>
                    <a:lnTo>
                      <a:pt x="1228" y="1640"/>
                    </a:lnTo>
                    <a:lnTo>
                      <a:pt x="1232" y="1638"/>
                    </a:lnTo>
                    <a:lnTo>
                      <a:pt x="1232" y="1638"/>
                    </a:lnTo>
                    <a:lnTo>
                      <a:pt x="1234" y="1636"/>
                    </a:lnTo>
                    <a:lnTo>
                      <a:pt x="1234" y="1636"/>
                    </a:lnTo>
                    <a:lnTo>
                      <a:pt x="1236" y="1636"/>
                    </a:lnTo>
                    <a:lnTo>
                      <a:pt x="1236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4"/>
                    </a:lnTo>
                    <a:lnTo>
                      <a:pt x="1238" y="1634"/>
                    </a:lnTo>
                    <a:lnTo>
                      <a:pt x="1242" y="1632"/>
                    </a:lnTo>
                    <a:lnTo>
                      <a:pt x="1242" y="1632"/>
                    </a:lnTo>
                    <a:lnTo>
                      <a:pt x="1246" y="1632"/>
                    </a:lnTo>
                    <a:lnTo>
                      <a:pt x="1246" y="1632"/>
                    </a:lnTo>
                    <a:lnTo>
                      <a:pt x="1250" y="1630"/>
                    </a:lnTo>
                    <a:lnTo>
                      <a:pt x="1250" y="1630"/>
                    </a:lnTo>
                    <a:lnTo>
                      <a:pt x="1254" y="1628"/>
                    </a:lnTo>
                    <a:lnTo>
                      <a:pt x="1254" y="1628"/>
                    </a:lnTo>
                    <a:lnTo>
                      <a:pt x="1258" y="1626"/>
                    </a:lnTo>
                    <a:lnTo>
                      <a:pt x="1258" y="1626"/>
                    </a:lnTo>
                    <a:lnTo>
                      <a:pt x="1262" y="1624"/>
                    </a:lnTo>
                    <a:lnTo>
                      <a:pt x="1262" y="1624"/>
                    </a:lnTo>
                    <a:lnTo>
                      <a:pt x="1266" y="1622"/>
                    </a:lnTo>
                    <a:lnTo>
                      <a:pt x="1266" y="1622"/>
                    </a:lnTo>
                    <a:lnTo>
                      <a:pt x="1268" y="1620"/>
                    </a:lnTo>
                    <a:lnTo>
                      <a:pt x="1268" y="1620"/>
                    </a:lnTo>
                    <a:lnTo>
                      <a:pt x="1272" y="1618"/>
                    </a:lnTo>
                    <a:lnTo>
                      <a:pt x="1272" y="1618"/>
                    </a:lnTo>
                    <a:lnTo>
                      <a:pt x="1276" y="1616"/>
                    </a:lnTo>
                    <a:lnTo>
                      <a:pt x="1276" y="1616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4" y="1612"/>
                    </a:lnTo>
                    <a:lnTo>
                      <a:pt x="1284" y="1612"/>
                    </a:lnTo>
                    <a:lnTo>
                      <a:pt x="1288" y="1610"/>
                    </a:lnTo>
                    <a:lnTo>
                      <a:pt x="1288" y="1610"/>
                    </a:lnTo>
                    <a:lnTo>
                      <a:pt x="1292" y="1608"/>
                    </a:lnTo>
                    <a:lnTo>
                      <a:pt x="1292" y="1608"/>
                    </a:lnTo>
                    <a:lnTo>
                      <a:pt x="1298" y="1604"/>
                    </a:lnTo>
                    <a:lnTo>
                      <a:pt x="1298" y="1604"/>
                    </a:lnTo>
                    <a:lnTo>
                      <a:pt x="1304" y="1602"/>
                    </a:lnTo>
                    <a:lnTo>
                      <a:pt x="1304" y="1602"/>
                    </a:lnTo>
                    <a:lnTo>
                      <a:pt x="1310" y="1598"/>
                    </a:lnTo>
                    <a:lnTo>
                      <a:pt x="1310" y="1598"/>
                    </a:lnTo>
                    <a:lnTo>
                      <a:pt x="1316" y="1596"/>
                    </a:lnTo>
                    <a:lnTo>
                      <a:pt x="1316" y="1596"/>
                    </a:lnTo>
                    <a:lnTo>
                      <a:pt x="1320" y="1594"/>
                    </a:lnTo>
                    <a:lnTo>
                      <a:pt x="1320" y="1594"/>
                    </a:lnTo>
                    <a:lnTo>
                      <a:pt x="1322" y="1592"/>
                    </a:lnTo>
                    <a:lnTo>
                      <a:pt x="1322" y="1592"/>
                    </a:lnTo>
                    <a:lnTo>
                      <a:pt x="1330" y="1590"/>
                    </a:lnTo>
                    <a:lnTo>
                      <a:pt x="1330" y="1590"/>
                    </a:lnTo>
                    <a:lnTo>
                      <a:pt x="1342" y="1582"/>
                    </a:lnTo>
                    <a:lnTo>
                      <a:pt x="1342" y="1582"/>
                    </a:lnTo>
                    <a:lnTo>
                      <a:pt x="1356" y="1576"/>
                    </a:lnTo>
                    <a:lnTo>
                      <a:pt x="1356" y="1576"/>
                    </a:lnTo>
                    <a:lnTo>
                      <a:pt x="1364" y="1572"/>
                    </a:lnTo>
                    <a:lnTo>
                      <a:pt x="1366" y="1570"/>
                    </a:lnTo>
                    <a:lnTo>
                      <a:pt x="1366" y="1570"/>
                    </a:lnTo>
                    <a:lnTo>
                      <a:pt x="1370" y="1568"/>
                    </a:lnTo>
                    <a:lnTo>
                      <a:pt x="1370" y="1568"/>
                    </a:lnTo>
                    <a:lnTo>
                      <a:pt x="1372" y="1568"/>
                    </a:lnTo>
                    <a:lnTo>
                      <a:pt x="1372" y="1568"/>
                    </a:lnTo>
                    <a:lnTo>
                      <a:pt x="1372" y="1566"/>
                    </a:lnTo>
                    <a:lnTo>
                      <a:pt x="1372" y="1566"/>
                    </a:lnTo>
                    <a:lnTo>
                      <a:pt x="1374" y="1566"/>
                    </a:lnTo>
                    <a:lnTo>
                      <a:pt x="1374" y="1566"/>
                    </a:lnTo>
                    <a:lnTo>
                      <a:pt x="1376" y="1564"/>
                    </a:lnTo>
                    <a:lnTo>
                      <a:pt x="1376" y="1564"/>
                    </a:lnTo>
                    <a:lnTo>
                      <a:pt x="1382" y="1562"/>
                    </a:lnTo>
                    <a:lnTo>
                      <a:pt x="1382" y="1562"/>
                    </a:lnTo>
                    <a:lnTo>
                      <a:pt x="1388" y="1558"/>
                    </a:lnTo>
                    <a:lnTo>
                      <a:pt x="1396" y="1554"/>
                    </a:lnTo>
                    <a:lnTo>
                      <a:pt x="1396" y="1554"/>
                    </a:lnTo>
                    <a:lnTo>
                      <a:pt x="1402" y="1550"/>
                    </a:lnTo>
                    <a:lnTo>
                      <a:pt x="1402" y="1550"/>
                    </a:lnTo>
                    <a:lnTo>
                      <a:pt x="1408" y="1548"/>
                    </a:lnTo>
                    <a:lnTo>
                      <a:pt x="1408" y="1548"/>
                    </a:lnTo>
                    <a:lnTo>
                      <a:pt x="1416" y="1544"/>
                    </a:lnTo>
                    <a:lnTo>
                      <a:pt x="1416" y="1544"/>
                    </a:lnTo>
                    <a:lnTo>
                      <a:pt x="1422" y="1540"/>
                    </a:lnTo>
                    <a:lnTo>
                      <a:pt x="1422" y="1540"/>
                    </a:lnTo>
                    <a:lnTo>
                      <a:pt x="1428" y="1536"/>
                    </a:lnTo>
                    <a:lnTo>
                      <a:pt x="1428" y="1536"/>
                    </a:lnTo>
                    <a:lnTo>
                      <a:pt x="1434" y="1534"/>
                    </a:lnTo>
                    <a:lnTo>
                      <a:pt x="1434" y="1534"/>
                    </a:lnTo>
                    <a:lnTo>
                      <a:pt x="1438" y="1530"/>
                    </a:lnTo>
                    <a:lnTo>
                      <a:pt x="1438" y="1530"/>
                    </a:lnTo>
                    <a:lnTo>
                      <a:pt x="1444" y="1528"/>
                    </a:lnTo>
                    <a:lnTo>
                      <a:pt x="1444" y="1528"/>
                    </a:lnTo>
                    <a:lnTo>
                      <a:pt x="1448" y="1526"/>
                    </a:lnTo>
                    <a:lnTo>
                      <a:pt x="1448" y="1526"/>
                    </a:lnTo>
                    <a:lnTo>
                      <a:pt x="1452" y="1524"/>
                    </a:lnTo>
                    <a:lnTo>
                      <a:pt x="1454" y="1522"/>
                    </a:lnTo>
                    <a:lnTo>
                      <a:pt x="1454" y="1522"/>
                    </a:lnTo>
                    <a:lnTo>
                      <a:pt x="1458" y="1520"/>
                    </a:lnTo>
                    <a:lnTo>
                      <a:pt x="1458" y="1520"/>
                    </a:lnTo>
                    <a:lnTo>
                      <a:pt x="1460" y="1518"/>
                    </a:lnTo>
                    <a:lnTo>
                      <a:pt x="1460" y="1518"/>
                    </a:lnTo>
                    <a:lnTo>
                      <a:pt x="1464" y="1516"/>
                    </a:lnTo>
                    <a:lnTo>
                      <a:pt x="1464" y="1516"/>
                    </a:lnTo>
                    <a:lnTo>
                      <a:pt x="1466" y="1516"/>
                    </a:lnTo>
                    <a:lnTo>
                      <a:pt x="1466" y="1516"/>
                    </a:lnTo>
                    <a:lnTo>
                      <a:pt x="1470" y="1514"/>
                    </a:lnTo>
                    <a:lnTo>
                      <a:pt x="1470" y="1514"/>
                    </a:lnTo>
                    <a:lnTo>
                      <a:pt x="1472" y="1512"/>
                    </a:lnTo>
                    <a:lnTo>
                      <a:pt x="1472" y="1512"/>
                    </a:lnTo>
                    <a:lnTo>
                      <a:pt x="1476" y="1510"/>
                    </a:lnTo>
                    <a:lnTo>
                      <a:pt x="1476" y="1510"/>
                    </a:lnTo>
                    <a:lnTo>
                      <a:pt x="1478" y="1508"/>
                    </a:lnTo>
                    <a:lnTo>
                      <a:pt x="1478" y="1508"/>
                    </a:lnTo>
                    <a:lnTo>
                      <a:pt x="1482" y="1506"/>
                    </a:lnTo>
                    <a:lnTo>
                      <a:pt x="1482" y="1506"/>
                    </a:lnTo>
                    <a:lnTo>
                      <a:pt x="1484" y="1504"/>
                    </a:lnTo>
                    <a:lnTo>
                      <a:pt x="1488" y="1504"/>
                    </a:lnTo>
                    <a:lnTo>
                      <a:pt x="1488" y="1504"/>
                    </a:lnTo>
                    <a:lnTo>
                      <a:pt x="1490" y="1502"/>
                    </a:lnTo>
                    <a:lnTo>
                      <a:pt x="1490" y="1502"/>
                    </a:lnTo>
                    <a:lnTo>
                      <a:pt x="1494" y="1500"/>
                    </a:lnTo>
                    <a:lnTo>
                      <a:pt x="1494" y="1500"/>
                    </a:lnTo>
                    <a:lnTo>
                      <a:pt x="1496" y="1498"/>
                    </a:lnTo>
                    <a:lnTo>
                      <a:pt x="1496" y="1498"/>
                    </a:lnTo>
                    <a:lnTo>
                      <a:pt x="1500" y="1496"/>
                    </a:lnTo>
                    <a:lnTo>
                      <a:pt x="1500" y="1496"/>
                    </a:lnTo>
                    <a:lnTo>
                      <a:pt x="1502" y="1494"/>
                    </a:lnTo>
                    <a:lnTo>
                      <a:pt x="1502" y="1494"/>
                    </a:lnTo>
                    <a:lnTo>
                      <a:pt x="1506" y="1492"/>
                    </a:lnTo>
                    <a:lnTo>
                      <a:pt x="1506" y="1492"/>
                    </a:lnTo>
                    <a:lnTo>
                      <a:pt x="1508" y="1492"/>
                    </a:lnTo>
                    <a:lnTo>
                      <a:pt x="1508" y="1492"/>
                    </a:lnTo>
                    <a:lnTo>
                      <a:pt x="1510" y="1490"/>
                    </a:lnTo>
                    <a:lnTo>
                      <a:pt x="1510" y="1490"/>
                    </a:lnTo>
                    <a:lnTo>
                      <a:pt x="1514" y="1488"/>
                    </a:lnTo>
                    <a:lnTo>
                      <a:pt x="1514" y="1488"/>
                    </a:lnTo>
                    <a:lnTo>
                      <a:pt x="1516" y="1486"/>
                    </a:lnTo>
                    <a:lnTo>
                      <a:pt x="1516" y="1486"/>
                    </a:lnTo>
                    <a:lnTo>
                      <a:pt x="1518" y="1484"/>
                    </a:lnTo>
                    <a:lnTo>
                      <a:pt x="1518" y="1484"/>
                    </a:lnTo>
                    <a:lnTo>
                      <a:pt x="1522" y="1484"/>
                    </a:lnTo>
                    <a:lnTo>
                      <a:pt x="1522" y="1484"/>
                    </a:lnTo>
                    <a:lnTo>
                      <a:pt x="1524" y="1482"/>
                    </a:lnTo>
                    <a:lnTo>
                      <a:pt x="1524" y="1482"/>
                    </a:lnTo>
                    <a:lnTo>
                      <a:pt x="1526" y="1480"/>
                    </a:lnTo>
                    <a:lnTo>
                      <a:pt x="1526" y="1480"/>
                    </a:lnTo>
                    <a:lnTo>
                      <a:pt x="1530" y="1478"/>
                    </a:lnTo>
                    <a:lnTo>
                      <a:pt x="1530" y="1478"/>
                    </a:lnTo>
                    <a:lnTo>
                      <a:pt x="1532" y="1478"/>
                    </a:lnTo>
                    <a:lnTo>
                      <a:pt x="1532" y="1478"/>
                    </a:lnTo>
                    <a:lnTo>
                      <a:pt x="1534" y="1476"/>
                    </a:lnTo>
                    <a:lnTo>
                      <a:pt x="1534" y="1476"/>
                    </a:lnTo>
                    <a:lnTo>
                      <a:pt x="1536" y="1474"/>
                    </a:lnTo>
                    <a:lnTo>
                      <a:pt x="1536" y="1474"/>
                    </a:lnTo>
                    <a:lnTo>
                      <a:pt x="1540" y="1472"/>
                    </a:lnTo>
                    <a:lnTo>
                      <a:pt x="1540" y="1472"/>
                    </a:lnTo>
                    <a:lnTo>
                      <a:pt x="1542" y="1472"/>
                    </a:lnTo>
                    <a:lnTo>
                      <a:pt x="1542" y="1472"/>
                    </a:lnTo>
                    <a:lnTo>
                      <a:pt x="1544" y="1470"/>
                    </a:lnTo>
                    <a:lnTo>
                      <a:pt x="1546" y="1468"/>
                    </a:lnTo>
                    <a:lnTo>
                      <a:pt x="1546" y="1468"/>
                    </a:lnTo>
                    <a:lnTo>
                      <a:pt x="1550" y="1466"/>
                    </a:lnTo>
                    <a:lnTo>
                      <a:pt x="1552" y="1466"/>
                    </a:lnTo>
                    <a:lnTo>
                      <a:pt x="1552" y="1466"/>
                    </a:lnTo>
                    <a:lnTo>
                      <a:pt x="1554" y="1464"/>
                    </a:lnTo>
                    <a:lnTo>
                      <a:pt x="1554" y="1464"/>
                    </a:lnTo>
                    <a:lnTo>
                      <a:pt x="1556" y="1462"/>
                    </a:lnTo>
                    <a:lnTo>
                      <a:pt x="1556" y="1462"/>
                    </a:lnTo>
                    <a:lnTo>
                      <a:pt x="1560" y="1460"/>
                    </a:lnTo>
                    <a:lnTo>
                      <a:pt x="1560" y="1460"/>
                    </a:lnTo>
                    <a:lnTo>
                      <a:pt x="1562" y="1460"/>
                    </a:lnTo>
                    <a:lnTo>
                      <a:pt x="1562" y="1460"/>
                    </a:lnTo>
                    <a:lnTo>
                      <a:pt x="1564" y="1458"/>
                    </a:lnTo>
                    <a:lnTo>
                      <a:pt x="1570" y="1454"/>
                    </a:lnTo>
                    <a:lnTo>
                      <a:pt x="1570" y="1454"/>
                    </a:lnTo>
                    <a:lnTo>
                      <a:pt x="1572" y="1454"/>
                    </a:lnTo>
                    <a:lnTo>
                      <a:pt x="1574" y="1452"/>
                    </a:lnTo>
                    <a:lnTo>
                      <a:pt x="1574" y="1452"/>
                    </a:lnTo>
                    <a:lnTo>
                      <a:pt x="1576" y="1450"/>
                    </a:lnTo>
                    <a:lnTo>
                      <a:pt x="1576" y="1450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2" y="1448"/>
                    </a:lnTo>
                    <a:lnTo>
                      <a:pt x="1582" y="1448"/>
                    </a:lnTo>
                    <a:lnTo>
                      <a:pt x="1582" y="1446"/>
                    </a:lnTo>
                    <a:lnTo>
                      <a:pt x="1582" y="1446"/>
                    </a:lnTo>
                    <a:lnTo>
                      <a:pt x="1584" y="1446"/>
                    </a:lnTo>
                    <a:lnTo>
                      <a:pt x="1584" y="1446"/>
                    </a:lnTo>
                    <a:lnTo>
                      <a:pt x="1586" y="1444"/>
                    </a:lnTo>
                    <a:lnTo>
                      <a:pt x="1590" y="1442"/>
                    </a:lnTo>
                    <a:lnTo>
                      <a:pt x="1590" y="1442"/>
                    </a:lnTo>
                    <a:lnTo>
                      <a:pt x="1594" y="1440"/>
                    </a:lnTo>
                    <a:lnTo>
                      <a:pt x="1602" y="1434"/>
                    </a:lnTo>
                    <a:lnTo>
                      <a:pt x="1602" y="1434"/>
                    </a:lnTo>
                    <a:lnTo>
                      <a:pt x="1604" y="1432"/>
                    </a:lnTo>
                    <a:lnTo>
                      <a:pt x="1604" y="1432"/>
                    </a:lnTo>
                    <a:lnTo>
                      <a:pt x="1608" y="1430"/>
                    </a:lnTo>
                    <a:lnTo>
                      <a:pt x="1608" y="1430"/>
                    </a:lnTo>
                    <a:lnTo>
                      <a:pt x="1610" y="1430"/>
                    </a:lnTo>
                    <a:lnTo>
                      <a:pt x="1610" y="1430"/>
                    </a:lnTo>
                    <a:lnTo>
                      <a:pt x="1614" y="1428"/>
                    </a:lnTo>
                    <a:lnTo>
                      <a:pt x="1614" y="1428"/>
                    </a:lnTo>
                    <a:lnTo>
                      <a:pt x="1616" y="1426"/>
                    </a:lnTo>
                    <a:lnTo>
                      <a:pt x="1616" y="1426"/>
                    </a:lnTo>
                    <a:lnTo>
                      <a:pt x="1620" y="1424"/>
                    </a:lnTo>
                    <a:lnTo>
                      <a:pt x="1620" y="1424"/>
                    </a:lnTo>
                    <a:lnTo>
                      <a:pt x="1622" y="1422"/>
                    </a:lnTo>
                    <a:lnTo>
                      <a:pt x="1622" y="1422"/>
                    </a:lnTo>
                    <a:lnTo>
                      <a:pt x="1624" y="1420"/>
                    </a:lnTo>
                    <a:lnTo>
                      <a:pt x="1624" y="1420"/>
                    </a:lnTo>
                    <a:lnTo>
                      <a:pt x="1628" y="1418"/>
                    </a:lnTo>
                    <a:lnTo>
                      <a:pt x="1628" y="1418"/>
                    </a:lnTo>
                    <a:lnTo>
                      <a:pt x="1630" y="1416"/>
                    </a:lnTo>
                    <a:lnTo>
                      <a:pt x="1634" y="1414"/>
                    </a:lnTo>
                    <a:lnTo>
                      <a:pt x="1634" y="1414"/>
                    </a:lnTo>
                    <a:lnTo>
                      <a:pt x="1636" y="1414"/>
                    </a:lnTo>
                    <a:lnTo>
                      <a:pt x="1636" y="1414"/>
                    </a:lnTo>
                    <a:lnTo>
                      <a:pt x="1638" y="1412"/>
                    </a:lnTo>
                    <a:lnTo>
                      <a:pt x="1638" y="1412"/>
                    </a:lnTo>
                    <a:lnTo>
                      <a:pt x="1642" y="1410"/>
                    </a:lnTo>
                    <a:lnTo>
                      <a:pt x="1642" y="1410"/>
                    </a:lnTo>
                    <a:lnTo>
                      <a:pt x="1644" y="1408"/>
                    </a:lnTo>
                    <a:lnTo>
                      <a:pt x="1644" y="1408"/>
                    </a:lnTo>
                    <a:lnTo>
                      <a:pt x="1648" y="1406"/>
                    </a:lnTo>
                    <a:lnTo>
                      <a:pt x="1650" y="1404"/>
                    </a:lnTo>
                    <a:lnTo>
                      <a:pt x="1650" y="1404"/>
                    </a:lnTo>
                    <a:lnTo>
                      <a:pt x="1654" y="1402"/>
                    </a:lnTo>
                    <a:lnTo>
                      <a:pt x="1654" y="1402"/>
                    </a:lnTo>
                    <a:lnTo>
                      <a:pt x="1658" y="1400"/>
                    </a:lnTo>
                    <a:lnTo>
                      <a:pt x="1658" y="1400"/>
                    </a:lnTo>
                    <a:lnTo>
                      <a:pt x="1660" y="1398"/>
                    </a:lnTo>
                    <a:lnTo>
                      <a:pt x="1660" y="1398"/>
                    </a:lnTo>
                    <a:lnTo>
                      <a:pt x="1664" y="1394"/>
                    </a:lnTo>
                    <a:lnTo>
                      <a:pt x="1668" y="1392"/>
                    </a:lnTo>
                    <a:lnTo>
                      <a:pt x="1668" y="1392"/>
                    </a:lnTo>
                    <a:lnTo>
                      <a:pt x="1672" y="1390"/>
                    </a:lnTo>
                    <a:lnTo>
                      <a:pt x="1672" y="1390"/>
                    </a:lnTo>
                    <a:lnTo>
                      <a:pt x="1676" y="1387"/>
                    </a:lnTo>
                    <a:lnTo>
                      <a:pt x="1676" y="1387"/>
                    </a:lnTo>
                    <a:lnTo>
                      <a:pt x="1680" y="1385"/>
                    </a:lnTo>
                    <a:lnTo>
                      <a:pt x="1680" y="1385"/>
                    </a:lnTo>
                    <a:lnTo>
                      <a:pt x="1684" y="1381"/>
                    </a:lnTo>
                    <a:lnTo>
                      <a:pt x="1684" y="1381"/>
                    </a:lnTo>
                    <a:lnTo>
                      <a:pt x="1686" y="1379"/>
                    </a:lnTo>
                    <a:lnTo>
                      <a:pt x="1686" y="1379"/>
                    </a:lnTo>
                    <a:lnTo>
                      <a:pt x="1690" y="1377"/>
                    </a:lnTo>
                    <a:lnTo>
                      <a:pt x="1690" y="1377"/>
                    </a:lnTo>
                    <a:lnTo>
                      <a:pt x="1694" y="1375"/>
                    </a:lnTo>
                    <a:lnTo>
                      <a:pt x="1694" y="1375"/>
                    </a:lnTo>
                    <a:lnTo>
                      <a:pt x="1698" y="1373"/>
                    </a:lnTo>
                    <a:lnTo>
                      <a:pt x="1698" y="1373"/>
                    </a:lnTo>
                    <a:lnTo>
                      <a:pt x="1702" y="1369"/>
                    </a:lnTo>
                    <a:lnTo>
                      <a:pt x="1706" y="1367"/>
                    </a:lnTo>
                    <a:lnTo>
                      <a:pt x="1706" y="1367"/>
                    </a:lnTo>
                    <a:lnTo>
                      <a:pt x="1710" y="1365"/>
                    </a:lnTo>
                    <a:lnTo>
                      <a:pt x="1710" y="1365"/>
                    </a:lnTo>
                    <a:lnTo>
                      <a:pt x="1712" y="1361"/>
                    </a:lnTo>
                    <a:lnTo>
                      <a:pt x="1716" y="1359"/>
                    </a:lnTo>
                    <a:lnTo>
                      <a:pt x="1716" y="1359"/>
                    </a:lnTo>
                    <a:lnTo>
                      <a:pt x="1720" y="1357"/>
                    </a:lnTo>
                    <a:lnTo>
                      <a:pt x="1720" y="1357"/>
                    </a:lnTo>
                    <a:lnTo>
                      <a:pt x="1726" y="1353"/>
                    </a:lnTo>
                    <a:lnTo>
                      <a:pt x="1726" y="1353"/>
                    </a:lnTo>
                    <a:lnTo>
                      <a:pt x="1732" y="1349"/>
                    </a:lnTo>
                    <a:lnTo>
                      <a:pt x="1732" y="1349"/>
                    </a:lnTo>
                    <a:lnTo>
                      <a:pt x="1736" y="1347"/>
                    </a:lnTo>
                    <a:lnTo>
                      <a:pt x="1736" y="1347"/>
                    </a:lnTo>
                    <a:lnTo>
                      <a:pt x="1742" y="1343"/>
                    </a:lnTo>
                    <a:lnTo>
                      <a:pt x="1742" y="1343"/>
                    </a:lnTo>
                    <a:lnTo>
                      <a:pt x="1746" y="1339"/>
                    </a:lnTo>
                    <a:lnTo>
                      <a:pt x="1746" y="1339"/>
                    </a:lnTo>
                    <a:lnTo>
                      <a:pt x="1752" y="1335"/>
                    </a:lnTo>
                    <a:lnTo>
                      <a:pt x="1752" y="1335"/>
                    </a:lnTo>
                    <a:lnTo>
                      <a:pt x="1756" y="1333"/>
                    </a:lnTo>
                    <a:lnTo>
                      <a:pt x="1756" y="1333"/>
                    </a:lnTo>
                    <a:lnTo>
                      <a:pt x="1762" y="1329"/>
                    </a:lnTo>
                    <a:lnTo>
                      <a:pt x="1762" y="1329"/>
                    </a:lnTo>
                    <a:lnTo>
                      <a:pt x="1766" y="1325"/>
                    </a:lnTo>
                    <a:lnTo>
                      <a:pt x="1766" y="1325"/>
                    </a:lnTo>
                    <a:lnTo>
                      <a:pt x="1772" y="1321"/>
                    </a:lnTo>
                    <a:lnTo>
                      <a:pt x="1772" y="1321"/>
                    </a:lnTo>
                    <a:lnTo>
                      <a:pt x="1778" y="1319"/>
                    </a:lnTo>
                    <a:lnTo>
                      <a:pt x="1778" y="1319"/>
                    </a:lnTo>
                    <a:lnTo>
                      <a:pt x="1782" y="1315"/>
                    </a:lnTo>
                    <a:lnTo>
                      <a:pt x="1782" y="1315"/>
                    </a:lnTo>
                    <a:lnTo>
                      <a:pt x="1788" y="1309"/>
                    </a:lnTo>
                    <a:lnTo>
                      <a:pt x="1788" y="1309"/>
                    </a:lnTo>
                    <a:lnTo>
                      <a:pt x="1796" y="1305"/>
                    </a:lnTo>
                    <a:lnTo>
                      <a:pt x="1796" y="1305"/>
                    </a:lnTo>
                    <a:lnTo>
                      <a:pt x="1802" y="1301"/>
                    </a:lnTo>
                    <a:lnTo>
                      <a:pt x="1802" y="1301"/>
                    </a:lnTo>
                    <a:lnTo>
                      <a:pt x="1808" y="1295"/>
                    </a:lnTo>
                    <a:lnTo>
                      <a:pt x="1808" y="1295"/>
                    </a:lnTo>
                    <a:lnTo>
                      <a:pt x="1816" y="1291"/>
                    </a:lnTo>
                    <a:lnTo>
                      <a:pt x="1816" y="1291"/>
                    </a:lnTo>
                    <a:lnTo>
                      <a:pt x="1822" y="1287"/>
                    </a:lnTo>
                    <a:lnTo>
                      <a:pt x="1822" y="1287"/>
                    </a:lnTo>
                    <a:lnTo>
                      <a:pt x="1828" y="1281"/>
                    </a:lnTo>
                    <a:lnTo>
                      <a:pt x="1828" y="1281"/>
                    </a:lnTo>
                    <a:lnTo>
                      <a:pt x="1836" y="1277"/>
                    </a:lnTo>
                    <a:lnTo>
                      <a:pt x="1836" y="1277"/>
                    </a:lnTo>
                    <a:lnTo>
                      <a:pt x="1842" y="1271"/>
                    </a:lnTo>
                    <a:lnTo>
                      <a:pt x="1842" y="1271"/>
                    </a:lnTo>
                    <a:lnTo>
                      <a:pt x="1850" y="1267"/>
                    </a:lnTo>
                    <a:lnTo>
                      <a:pt x="1850" y="1267"/>
                    </a:lnTo>
                    <a:lnTo>
                      <a:pt x="1856" y="1261"/>
                    </a:lnTo>
                    <a:lnTo>
                      <a:pt x="1856" y="1261"/>
                    </a:lnTo>
                    <a:lnTo>
                      <a:pt x="1864" y="1255"/>
                    </a:lnTo>
                    <a:lnTo>
                      <a:pt x="1864" y="1255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72" y="1249"/>
                    </a:lnTo>
                    <a:lnTo>
                      <a:pt x="1872" y="1249"/>
                    </a:lnTo>
                    <a:lnTo>
                      <a:pt x="1878" y="1245"/>
                    </a:lnTo>
                    <a:lnTo>
                      <a:pt x="1878" y="1245"/>
                    </a:lnTo>
                    <a:lnTo>
                      <a:pt x="1886" y="1239"/>
                    </a:lnTo>
                    <a:lnTo>
                      <a:pt x="1886" y="1239"/>
                    </a:lnTo>
                    <a:lnTo>
                      <a:pt x="1894" y="1233"/>
                    </a:lnTo>
                    <a:lnTo>
                      <a:pt x="1894" y="1233"/>
                    </a:lnTo>
                    <a:lnTo>
                      <a:pt x="1902" y="1227"/>
                    </a:lnTo>
                    <a:lnTo>
                      <a:pt x="1902" y="1227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8" y="1221"/>
                    </a:lnTo>
                    <a:lnTo>
                      <a:pt x="1916" y="1215"/>
                    </a:lnTo>
                    <a:lnTo>
                      <a:pt x="1916" y="1215"/>
                    </a:lnTo>
                    <a:lnTo>
                      <a:pt x="1924" y="1209"/>
                    </a:lnTo>
                    <a:lnTo>
                      <a:pt x="1924" y="1209"/>
                    </a:lnTo>
                    <a:lnTo>
                      <a:pt x="1932" y="1203"/>
                    </a:lnTo>
                    <a:lnTo>
                      <a:pt x="1932" y="1203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8" y="1191"/>
                    </a:lnTo>
                    <a:lnTo>
                      <a:pt x="1948" y="1191"/>
                    </a:lnTo>
                    <a:lnTo>
                      <a:pt x="1954" y="1185"/>
                    </a:lnTo>
                    <a:lnTo>
                      <a:pt x="1954" y="1185"/>
                    </a:lnTo>
                    <a:lnTo>
                      <a:pt x="1962" y="1179"/>
                    </a:lnTo>
                    <a:lnTo>
                      <a:pt x="1962" y="1179"/>
                    </a:lnTo>
                    <a:lnTo>
                      <a:pt x="1970" y="1171"/>
                    </a:lnTo>
                    <a:lnTo>
                      <a:pt x="1970" y="1171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8" y="1165"/>
                    </a:lnTo>
                    <a:lnTo>
                      <a:pt x="1978" y="1165"/>
                    </a:lnTo>
                    <a:lnTo>
                      <a:pt x="1986" y="1159"/>
                    </a:lnTo>
                    <a:lnTo>
                      <a:pt x="1986" y="1159"/>
                    </a:lnTo>
                    <a:lnTo>
                      <a:pt x="1994" y="1153"/>
                    </a:lnTo>
                    <a:lnTo>
                      <a:pt x="1994" y="1153"/>
                    </a:lnTo>
                    <a:lnTo>
                      <a:pt x="2002" y="1145"/>
                    </a:lnTo>
                    <a:lnTo>
                      <a:pt x="2002" y="1145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10" y="1139"/>
                    </a:lnTo>
                    <a:lnTo>
                      <a:pt x="2010" y="1139"/>
                    </a:lnTo>
                    <a:lnTo>
                      <a:pt x="2018" y="1133"/>
                    </a:lnTo>
                    <a:lnTo>
                      <a:pt x="2018" y="1133"/>
                    </a:lnTo>
                    <a:lnTo>
                      <a:pt x="2026" y="1125"/>
                    </a:lnTo>
                    <a:lnTo>
                      <a:pt x="2026" y="1125"/>
                    </a:lnTo>
                    <a:lnTo>
                      <a:pt x="2034" y="1119"/>
                    </a:lnTo>
                    <a:lnTo>
                      <a:pt x="2034" y="1119"/>
                    </a:lnTo>
                    <a:lnTo>
                      <a:pt x="2042" y="1111"/>
                    </a:lnTo>
                    <a:lnTo>
                      <a:pt x="2042" y="1111"/>
                    </a:lnTo>
                    <a:lnTo>
                      <a:pt x="2050" y="1105"/>
                    </a:lnTo>
                    <a:lnTo>
                      <a:pt x="2050" y="1105"/>
                    </a:lnTo>
                    <a:lnTo>
                      <a:pt x="2060" y="1097"/>
                    </a:lnTo>
                    <a:lnTo>
                      <a:pt x="2060" y="1097"/>
                    </a:lnTo>
                    <a:lnTo>
                      <a:pt x="2068" y="1089"/>
                    </a:lnTo>
                    <a:lnTo>
                      <a:pt x="2068" y="1089"/>
                    </a:lnTo>
                    <a:lnTo>
                      <a:pt x="2074" y="1085"/>
                    </a:lnTo>
                    <a:lnTo>
                      <a:pt x="2074" y="1085"/>
                    </a:lnTo>
                    <a:lnTo>
                      <a:pt x="2074" y="1083"/>
                    </a:lnTo>
                    <a:lnTo>
                      <a:pt x="2074" y="1083"/>
                    </a:lnTo>
                    <a:lnTo>
                      <a:pt x="2076" y="1083"/>
                    </a:lnTo>
                    <a:lnTo>
                      <a:pt x="2076" y="1083"/>
                    </a:lnTo>
                    <a:lnTo>
                      <a:pt x="2084" y="1075"/>
                    </a:lnTo>
                    <a:lnTo>
                      <a:pt x="2084" y="1075"/>
                    </a:lnTo>
                    <a:lnTo>
                      <a:pt x="2092" y="1067"/>
                    </a:lnTo>
                    <a:lnTo>
                      <a:pt x="2092" y="1067"/>
                    </a:lnTo>
                    <a:lnTo>
                      <a:pt x="2100" y="1059"/>
                    </a:lnTo>
                    <a:lnTo>
                      <a:pt x="2100" y="1059"/>
                    </a:lnTo>
                    <a:lnTo>
                      <a:pt x="2104" y="1057"/>
                    </a:lnTo>
                    <a:lnTo>
                      <a:pt x="2104" y="1057"/>
                    </a:lnTo>
                    <a:lnTo>
                      <a:pt x="2104" y="1055"/>
                    </a:lnTo>
                    <a:lnTo>
                      <a:pt x="2104" y="1055"/>
                    </a:lnTo>
                    <a:lnTo>
                      <a:pt x="2110" y="1051"/>
                    </a:lnTo>
                    <a:lnTo>
                      <a:pt x="2110" y="1051"/>
                    </a:lnTo>
                    <a:lnTo>
                      <a:pt x="2118" y="1043"/>
                    </a:lnTo>
                    <a:lnTo>
                      <a:pt x="2118" y="1043"/>
                    </a:lnTo>
                    <a:lnTo>
                      <a:pt x="2126" y="1035"/>
                    </a:lnTo>
                    <a:lnTo>
                      <a:pt x="2126" y="1035"/>
                    </a:lnTo>
                    <a:lnTo>
                      <a:pt x="2134" y="1029"/>
                    </a:lnTo>
                    <a:lnTo>
                      <a:pt x="2134" y="1029"/>
                    </a:lnTo>
                    <a:lnTo>
                      <a:pt x="2134" y="1027"/>
                    </a:lnTo>
                    <a:lnTo>
                      <a:pt x="2134" y="1027"/>
                    </a:lnTo>
                    <a:lnTo>
                      <a:pt x="2136" y="1025"/>
                    </a:lnTo>
                    <a:lnTo>
                      <a:pt x="2136" y="1025"/>
                    </a:lnTo>
                    <a:lnTo>
                      <a:pt x="2146" y="1017"/>
                    </a:lnTo>
                    <a:lnTo>
                      <a:pt x="2146" y="1017"/>
                    </a:lnTo>
                    <a:lnTo>
                      <a:pt x="2154" y="1007"/>
                    </a:lnTo>
                    <a:lnTo>
                      <a:pt x="2154" y="1007"/>
                    </a:lnTo>
                    <a:lnTo>
                      <a:pt x="2160" y="1001"/>
                    </a:lnTo>
                    <a:lnTo>
                      <a:pt x="2160" y="1001"/>
                    </a:lnTo>
                    <a:lnTo>
                      <a:pt x="2162" y="1001"/>
                    </a:lnTo>
                    <a:lnTo>
                      <a:pt x="2162" y="999"/>
                    </a:lnTo>
                    <a:lnTo>
                      <a:pt x="2162" y="999"/>
                    </a:lnTo>
                    <a:lnTo>
                      <a:pt x="2164" y="997"/>
                    </a:lnTo>
                    <a:lnTo>
                      <a:pt x="2164" y="997"/>
                    </a:lnTo>
                    <a:lnTo>
                      <a:pt x="2174" y="987"/>
                    </a:lnTo>
                    <a:lnTo>
                      <a:pt x="2174" y="987"/>
                    </a:lnTo>
                    <a:lnTo>
                      <a:pt x="2184" y="977"/>
                    </a:lnTo>
                    <a:lnTo>
                      <a:pt x="2184" y="977"/>
                    </a:lnTo>
                    <a:lnTo>
                      <a:pt x="2188" y="973"/>
                    </a:lnTo>
                    <a:lnTo>
                      <a:pt x="2190" y="971"/>
                    </a:lnTo>
                    <a:lnTo>
                      <a:pt x="2190" y="971"/>
                    </a:lnTo>
                    <a:lnTo>
                      <a:pt x="2194" y="967"/>
                    </a:lnTo>
                    <a:lnTo>
                      <a:pt x="2194" y="967"/>
                    </a:lnTo>
                    <a:lnTo>
                      <a:pt x="2206" y="953"/>
                    </a:lnTo>
                    <a:lnTo>
                      <a:pt x="2206" y="953"/>
                    </a:lnTo>
                    <a:lnTo>
                      <a:pt x="2214" y="945"/>
                    </a:lnTo>
                    <a:lnTo>
                      <a:pt x="2214" y="945"/>
                    </a:lnTo>
                    <a:lnTo>
                      <a:pt x="2216" y="943"/>
                    </a:lnTo>
                    <a:lnTo>
                      <a:pt x="2216" y="943"/>
                    </a:lnTo>
                    <a:lnTo>
                      <a:pt x="2218" y="941"/>
                    </a:lnTo>
                    <a:lnTo>
                      <a:pt x="2218" y="941"/>
                    </a:lnTo>
                    <a:lnTo>
                      <a:pt x="2230" y="929"/>
                    </a:lnTo>
                    <a:lnTo>
                      <a:pt x="2230" y="929"/>
                    </a:lnTo>
                    <a:lnTo>
                      <a:pt x="2240" y="915"/>
                    </a:lnTo>
                    <a:lnTo>
                      <a:pt x="2240" y="915"/>
                    </a:lnTo>
                    <a:lnTo>
                      <a:pt x="2262" y="891"/>
                    </a:lnTo>
                    <a:lnTo>
                      <a:pt x="2262" y="891"/>
                    </a:lnTo>
                    <a:lnTo>
                      <a:pt x="2268" y="883"/>
                    </a:lnTo>
                    <a:lnTo>
                      <a:pt x="2268" y="883"/>
                    </a:lnTo>
                    <a:lnTo>
                      <a:pt x="2282" y="865"/>
                    </a:lnTo>
                    <a:lnTo>
                      <a:pt x="2282" y="865"/>
                    </a:lnTo>
                    <a:lnTo>
                      <a:pt x="2288" y="857"/>
                    </a:lnTo>
                    <a:lnTo>
                      <a:pt x="2288" y="857"/>
                    </a:lnTo>
                    <a:lnTo>
                      <a:pt x="2302" y="839"/>
                    </a:lnTo>
                    <a:lnTo>
                      <a:pt x="2302" y="839"/>
                    </a:lnTo>
                    <a:lnTo>
                      <a:pt x="2308" y="831"/>
                    </a:lnTo>
                    <a:lnTo>
                      <a:pt x="2308" y="831"/>
                    </a:lnTo>
                    <a:lnTo>
                      <a:pt x="2310" y="827"/>
                    </a:lnTo>
                    <a:lnTo>
                      <a:pt x="2310" y="827"/>
                    </a:lnTo>
                    <a:lnTo>
                      <a:pt x="2320" y="813"/>
                    </a:lnTo>
                    <a:lnTo>
                      <a:pt x="2320" y="813"/>
                    </a:lnTo>
                    <a:lnTo>
                      <a:pt x="2324" y="807"/>
                    </a:lnTo>
                    <a:lnTo>
                      <a:pt x="2324" y="807"/>
                    </a:lnTo>
                    <a:lnTo>
                      <a:pt x="2340" y="783"/>
                    </a:lnTo>
                    <a:lnTo>
                      <a:pt x="2340" y="783"/>
                    </a:lnTo>
                    <a:lnTo>
                      <a:pt x="2340" y="781"/>
                    </a:lnTo>
                    <a:lnTo>
                      <a:pt x="2340" y="781"/>
                    </a:lnTo>
                    <a:lnTo>
                      <a:pt x="2350" y="765"/>
                    </a:lnTo>
                    <a:lnTo>
                      <a:pt x="2350" y="765"/>
                    </a:lnTo>
                    <a:lnTo>
                      <a:pt x="2352" y="761"/>
                    </a:lnTo>
                    <a:lnTo>
                      <a:pt x="2352" y="761"/>
                    </a:lnTo>
                    <a:lnTo>
                      <a:pt x="2362" y="743"/>
                    </a:lnTo>
                    <a:lnTo>
                      <a:pt x="2362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72" y="725"/>
                    </a:lnTo>
                    <a:lnTo>
                      <a:pt x="2372" y="725"/>
                    </a:lnTo>
                    <a:lnTo>
                      <a:pt x="2374" y="721"/>
                    </a:lnTo>
                    <a:lnTo>
                      <a:pt x="2374" y="721"/>
                    </a:lnTo>
                    <a:lnTo>
                      <a:pt x="2382" y="703"/>
                    </a:lnTo>
                    <a:lnTo>
                      <a:pt x="2382" y="703"/>
                    </a:lnTo>
                    <a:lnTo>
                      <a:pt x="2382" y="699"/>
                    </a:lnTo>
                    <a:lnTo>
                      <a:pt x="2382" y="699"/>
                    </a:lnTo>
                    <a:lnTo>
                      <a:pt x="2388" y="685"/>
                    </a:lnTo>
                    <a:lnTo>
                      <a:pt x="2388" y="685"/>
                    </a:lnTo>
                    <a:lnTo>
                      <a:pt x="2390" y="681"/>
                    </a:lnTo>
                    <a:lnTo>
                      <a:pt x="2390" y="681"/>
                    </a:lnTo>
                    <a:lnTo>
                      <a:pt x="2394" y="665"/>
                    </a:lnTo>
                    <a:lnTo>
                      <a:pt x="2394" y="665"/>
                    </a:lnTo>
                    <a:lnTo>
                      <a:pt x="2396" y="663"/>
                    </a:lnTo>
                    <a:lnTo>
                      <a:pt x="2396" y="663"/>
                    </a:lnTo>
                    <a:lnTo>
                      <a:pt x="2396" y="661"/>
                    </a:lnTo>
                    <a:lnTo>
                      <a:pt x="2396" y="661"/>
                    </a:lnTo>
                    <a:lnTo>
                      <a:pt x="2400" y="645"/>
                    </a:lnTo>
                    <a:lnTo>
                      <a:pt x="2400" y="645"/>
                    </a:lnTo>
                    <a:lnTo>
                      <a:pt x="2400" y="643"/>
                    </a:lnTo>
                    <a:lnTo>
                      <a:pt x="2400" y="643"/>
                    </a:lnTo>
                    <a:lnTo>
                      <a:pt x="2402" y="629"/>
                    </a:lnTo>
                    <a:lnTo>
                      <a:pt x="2402" y="629"/>
                    </a:lnTo>
                    <a:lnTo>
                      <a:pt x="2402" y="625"/>
                    </a:lnTo>
                    <a:lnTo>
                      <a:pt x="2402" y="625"/>
                    </a:lnTo>
                    <a:lnTo>
                      <a:pt x="2404" y="611"/>
                    </a:lnTo>
                    <a:lnTo>
                      <a:pt x="2404" y="611"/>
                    </a:lnTo>
                    <a:lnTo>
                      <a:pt x="2404" y="607"/>
                    </a:lnTo>
                    <a:lnTo>
                      <a:pt x="2404" y="607"/>
                    </a:lnTo>
                    <a:lnTo>
                      <a:pt x="2404" y="593"/>
                    </a:lnTo>
                    <a:lnTo>
                      <a:pt x="2404" y="593"/>
                    </a:lnTo>
                    <a:lnTo>
                      <a:pt x="2402" y="577"/>
                    </a:lnTo>
                    <a:lnTo>
                      <a:pt x="2402" y="577"/>
                    </a:lnTo>
                    <a:lnTo>
                      <a:pt x="2398" y="561"/>
                    </a:lnTo>
                    <a:lnTo>
                      <a:pt x="2398" y="561"/>
                    </a:lnTo>
                    <a:lnTo>
                      <a:pt x="2392" y="547"/>
                    </a:lnTo>
                    <a:lnTo>
                      <a:pt x="2392" y="547"/>
                    </a:lnTo>
                    <a:lnTo>
                      <a:pt x="2386" y="535"/>
                    </a:lnTo>
                    <a:lnTo>
                      <a:pt x="2046" y="0"/>
                    </a:lnTo>
                    <a:lnTo>
                      <a:pt x="2046" y="0"/>
                    </a:lnTo>
                    <a:lnTo>
                      <a:pt x="2056" y="16"/>
                    </a:lnTo>
                    <a:lnTo>
                      <a:pt x="2056" y="16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0" name="Freeform 20">
                <a:extLst>
                  <a:ext uri="{FF2B5EF4-FFF2-40B4-BE49-F238E27FC236}">
                    <a16:creationId xmlns:a16="http://schemas.microsoft.com/office/drawing/2014/main" id="{4A26AA16-551A-4F5A-AF9B-BCA17C79BB0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0 w 2628"/>
                  <a:gd name="T1" fmla="*/ 331 h 1792"/>
                  <a:gd name="T2" fmla="*/ 2572 w 2628"/>
                  <a:gd name="T3" fmla="*/ 451 h 1792"/>
                  <a:gd name="T4" fmla="*/ 2510 w 2628"/>
                  <a:gd name="T5" fmla="*/ 547 h 1792"/>
                  <a:gd name="T6" fmla="*/ 2308 w 2628"/>
                  <a:gd name="T7" fmla="*/ 779 h 1792"/>
                  <a:gd name="T8" fmla="*/ 2084 w 2628"/>
                  <a:gd name="T9" fmla="*/ 977 h 1792"/>
                  <a:gd name="T10" fmla="*/ 1820 w 2628"/>
                  <a:gd name="T11" fmla="*/ 1173 h 1792"/>
                  <a:gd name="T12" fmla="*/ 1520 w 2628"/>
                  <a:gd name="T13" fmla="*/ 1362 h 1792"/>
                  <a:gd name="T14" fmla="*/ 1220 w 2628"/>
                  <a:gd name="T15" fmla="*/ 1524 h 1792"/>
                  <a:gd name="T16" fmla="*/ 830 w 2628"/>
                  <a:gd name="T17" fmla="*/ 1686 h 1792"/>
                  <a:gd name="T18" fmla="*/ 556 w 2628"/>
                  <a:gd name="T19" fmla="*/ 1764 h 1792"/>
                  <a:gd name="T20" fmla="*/ 392 w 2628"/>
                  <a:gd name="T21" fmla="*/ 1788 h 1792"/>
                  <a:gd name="T22" fmla="*/ 248 w 2628"/>
                  <a:gd name="T23" fmla="*/ 1788 h 1792"/>
                  <a:gd name="T24" fmla="*/ 160 w 2628"/>
                  <a:gd name="T25" fmla="*/ 1766 h 1792"/>
                  <a:gd name="T26" fmla="*/ 80 w 2628"/>
                  <a:gd name="T27" fmla="*/ 1708 h 1792"/>
                  <a:gd name="T28" fmla="*/ 54 w 2628"/>
                  <a:gd name="T29" fmla="*/ 1642 h 1792"/>
                  <a:gd name="T30" fmla="*/ 10 w 2628"/>
                  <a:gd name="T31" fmla="*/ 1478 h 1792"/>
                  <a:gd name="T32" fmla="*/ 0 w 2628"/>
                  <a:gd name="T33" fmla="*/ 1376 h 1792"/>
                  <a:gd name="T34" fmla="*/ 24 w 2628"/>
                  <a:gd name="T35" fmla="*/ 1284 h 1792"/>
                  <a:gd name="T36" fmla="*/ 118 w 2628"/>
                  <a:gd name="T37" fmla="*/ 1149 h 1792"/>
                  <a:gd name="T38" fmla="*/ 294 w 2628"/>
                  <a:gd name="T39" fmla="*/ 951 h 1792"/>
                  <a:gd name="T40" fmla="*/ 410 w 2628"/>
                  <a:gd name="T41" fmla="*/ 851 h 1792"/>
                  <a:gd name="T42" fmla="*/ 622 w 2628"/>
                  <a:gd name="T43" fmla="*/ 715 h 1792"/>
                  <a:gd name="T44" fmla="*/ 942 w 2628"/>
                  <a:gd name="T45" fmla="*/ 529 h 1792"/>
                  <a:gd name="T46" fmla="*/ 1328 w 2628"/>
                  <a:gd name="T47" fmla="*/ 269 h 1792"/>
                  <a:gd name="T48" fmla="*/ 1514 w 2628"/>
                  <a:gd name="T49" fmla="*/ 163 h 1792"/>
                  <a:gd name="T50" fmla="*/ 1704 w 2628"/>
                  <a:gd name="T51" fmla="*/ 93 h 1792"/>
                  <a:gd name="T52" fmla="*/ 2002 w 2628"/>
                  <a:gd name="T53" fmla="*/ 24 h 1792"/>
                  <a:gd name="T54" fmla="*/ 2180 w 2628"/>
                  <a:gd name="T55" fmla="*/ 0 h 1792"/>
                  <a:gd name="T56" fmla="*/ 2296 w 2628"/>
                  <a:gd name="T57" fmla="*/ 22 h 1792"/>
                  <a:gd name="T58" fmla="*/ 2528 w 2628"/>
                  <a:gd name="T59" fmla="*/ 119 h 1792"/>
                  <a:gd name="T60" fmla="*/ 2590 w 2628"/>
                  <a:gd name="T61" fmla="*/ 163 h 1792"/>
                  <a:gd name="T62" fmla="*/ 2626 w 2628"/>
                  <a:gd name="T63" fmla="*/ 249 h 1792"/>
                  <a:gd name="T64" fmla="*/ 2392 w 2628"/>
                  <a:gd name="T65" fmla="*/ 421 h 1792"/>
                  <a:gd name="T66" fmla="*/ 2364 w 2628"/>
                  <a:gd name="T67" fmla="*/ 351 h 1792"/>
                  <a:gd name="T68" fmla="*/ 2296 w 2628"/>
                  <a:gd name="T69" fmla="*/ 307 h 1792"/>
                  <a:gd name="T70" fmla="*/ 2214 w 2628"/>
                  <a:gd name="T71" fmla="*/ 293 h 1792"/>
                  <a:gd name="T72" fmla="*/ 2072 w 2628"/>
                  <a:gd name="T73" fmla="*/ 301 h 1792"/>
                  <a:gd name="T74" fmla="*/ 1940 w 2628"/>
                  <a:gd name="T75" fmla="*/ 327 h 1792"/>
                  <a:gd name="T76" fmla="*/ 1736 w 2628"/>
                  <a:gd name="T77" fmla="*/ 391 h 1792"/>
                  <a:gd name="T78" fmla="*/ 1564 w 2628"/>
                  <a:gd name="T79" fmla="*/ 461 h 1792"/>
                  <a:gd name="T80" fmla="*/ 1320 w 2628"/>
                  <a:gd name="T81" fmla="*/ 581 h 1792"/>
                  <a:gd name="T82" fmla="*/ 1130 w 2628"/>
                  <a:gd name="T83" fmla="*/ 691 h 1792"/>
                  <a:gd name="T84" fmla="*/ 894 w 2628"/>
                  <a:gd name="T85" fmla="*/ 849 h 1792"/>
                  <a:gd name="T86" fmla="*/ 690 w 2628"/>
                  <a:gd name="T87" fmla="*/ 1009 h 1792"/>
                  <a:gd name="T88" fmla="*/ 568 w 2628"/>
                  <a:gd name="T89" fmla="*/ 1123 h 1792"/>
                  <a:gd name="T90" fmla="*/ 442 w 2628"/>
                  <a:gd name="T91" fmla="*/ 1268 h 1792"/>
                  <a:gd name="T92" fmla="*/ 380 w 2628"/>
                  <a:gd name="T93" fmla="*/ 1362 h 1792"/>
                  <a:gd name="T94" fmla="*/ 336 w 2628"/>
                  <a:gd name="T95" fmla="*/ 1470 h 1792"/>
                  <a:gd name="T96" fmla="*/ 332 w 2628"/>
                  <a:gd name="T97" fmla="*/ 1536 h 1792"/>
                  <a:gd name="T98" fmla="*/ 366 w 2628"/>
                  <a:gd name="T99" fmla="*/ 1602 h 1792"/>
                  <a:gd name="T100" fmla="*/ 420 w 2628"/>
                  <a:gd name="T101" fmla="*/ 1634 h 1792"/>
                  <a:gd name="T102" fmla="*/ 516 w 2628"/>
                  <a:gd name="T103" fmla="*/ 1652 h 1792"/>
                  <a:gd name="T104" fmla="*/ 638 w 2628"/>
                  <a:gd name="T105" fmla="*/ 1646 h 1792"/>
                  <a:gd name="T106" fmla="*/ 850 w 2628"/>
                  <a:gd name="T107" fmla="*/ 1600 h 1792"/>
                  <a:gd name="T108" fmla="*/ 1084 w 2628"/>
                  <a:gd name="T109" fmla="*/ 1516 h 1792"/>
                  <a:gd name="T110" fmla="*/ 1332 w 2628"/>
                  <a:gd name="T111" fmla="*/ 1402 h 1792"/>
                  <a:gd name="T112" fmla="*/ 1588 w 2628"/>
                  <a:gd name="T113" fmla="*/ 1258 h 1792"/>
                  <a:gd name="T114" fmla="*/ 1902 w 2628"/>
                  <a:gd name="T115" fmla="*/ 1041 h 1792"/>
                  <a:gd name="T116" fmla="*/ 2100 w 2628"/>
                  <a:gd name="T117" fmla="*/ 875 h 1792"/>
                  <a:gd name="T118" fmla="*/ 2256 w 2628"/>
                  <a:gd name="T119" fmla="*/ 711 h 1792"/>
                  <a:gd name="T120" fmla="*/ 2346 w 2628"/>
                  <a:gd name="T121" fmla="*/ 581 h 1792"/>
                  <a:gd name="T122" fmla="*/ 2386 w 2628"/>
                  <a:gd name="T123" fmla="*/ 483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  <a:close/>
                    <a:moveTo>
                      <a:pt x="2392" y="421"/>
                    </a:moveTo>
                    <a:lnTo>
                      <a:pt x="2392" y="421"/>
                    </a:lnTo>
                    <a:lnTo>
                      <a:pt x="2390" y="401"/>
                    </a:lnTo>
                    <a:lnTo>
                      <a:pt x="2384" y="381"/>
                    </a:lnTo>
                    <a:lnTo>
                      <a:pt x="2376" y="365"/>
                    </a:lnTo>
                    <a:lnTo>
                      <a:pt x="2364" y="351"/>
                    </a:lnTo>
                    <a:lnTo>
                      <a:pt x="2352" y="337"/>
                    </a:lnTo>
                    <a:lnTo>
                      <a:pt x="2336" y="325"/>
                    </a:lnTo>
                    <a:lnTo>
                      <a:pt x="2316" y="315"/>
                    </a:lnTo>
                    <a:lnTo>
                      <a:pt x="2296" y="307"/>
                    </a:lnTo>
                    <a:lnTo>
                      <a:pt x="2296" y="307"/>
                    </a:lnTo>
                    <a:lnTo>
                      <a:pt x="2272" y="301"/>
                    </a:lnTo>
                    <a:lnTo>
                      <a:pt x="2244" y="297"/>
                    </a:lnTo>
                    <a:lnTo>
                      <a:pt x="2214" y="293"/>
                    </a:lnTo>
                    <a:lnTo>
                      <a:pt x="2182" y="293"/>
                    </a:lnTo>
                    <a:lnTo>
                      <a:pt x="2148" y="293"/>
                    </a:lnTo>
                    <a:lnTo>
                      <a:pt x="2112" y="295"/>
                    </a:lnTo>
                    <a:lnTo>
                      <a:pt x="2072" y="301"/>
                    </a:lnTo>
                    <a:lnTo>
                      <a:pt x="2032" y="307"/>
                    </a:lnTo>
                    <a:lnTo>
                      <a:pt x="2032" y="307"/>
                    </a:lnTo>
                    <a:lnTo>
                      <a:pt x="1986" y="317"/>
                    </a:lnTo>
                    <a:lnTo>
                      <a:pt x="1940" y="327"/>
                    </a:lnTo>
                    <a:lnTo>
                      <a:pt x="1892" y="341"/>
                    </a:lnTo>
                    <a:lnTo>
                      <a:pt x="1842" y="355"/>
                    </a:lnTo>
                    <a:lnTo>
                      <a:pt x="1790" y="373"/>
                    </a:lnTo>
                    <a:lnTo>
                      <a:pt x="1736" y="391"/>
                    </a:lnTo>
                    <a:lnTo>
                      <a:pt x="1680" y="413"/>
                    </a:lnTo>
                    <a:lnTo>
                      <a:pt x="1624" y="435"/>
                    </a:lnTo>
                    <a:lnTo>
                      <a:pt x="1624" y="435"/>
                    </a:lnTo>
                    <a:lnTo>
                      <a:pt x="1564" y="461"/>
                    </a:lnTo>
                    <a:lnTo>
                      <a:pt x="1504" y="489"/>
                    </a:lnTo>
                    <a:lnTo>
                      <a:pt x="1442" y="517"/>
                    </a:lnTo>
                    <a:lnTo>
                      <a:pt x="1382" y="549"/>
                    </a:lnTo>
                    <a:lnTo>
                      <a:pt x="1320" y="581"/>
                    </a:lnTo>
                    <a:lnTo>
                      <a:pt x="1256" y="617"/>
                    </a:lnTo>
                    <a:lnTo>
                      <a:pt x="1194" y="653"/>
                    </a:lnTo>
                    <a:lnTo>
                      <a:pt x="1130" y="691"/>
                    </a:lnTo>
                    <a:lnTo>
                      <a:pt x="1130" y="691"/>
                    </a:lnTo>
                    <a:lnTo>
                      <a:pt x="1068" y="729"/>
                    </a:lnTo>
                    <a:lnTo>
                      <a:pt x="1008" y="769"/>
                    </a:lnTo>
                    <a:lnTo>
                      <a:pt x="950" y="809"/>
                    </a:lnTo>
                    <a:lnTo>
                      <a:pt x="894" y="849"/>
                    </a:lnTo>
                    <a:lnTo>
                      <a:pt x="840" y="889"/>
                    </a:lnTo>
                    <a:lnTo>
                      <a:pt x="788" y="929"/>
                    </a:lnTo>
                    <a:lnTo>
                      <a:pt x="738" y="969"/>
                    </a:lnTo>
                    <a:lnTo>
                      <a:pt x="690" y="1009"/>
                    </a:lnTo>
                    <a:lnTo>
                      <a:pt x="690" y="1009"/>
                    </a:lnTo>
                    <a:lnTo>
                      <a:pt x="648" y="1049"/>
                    </a:lnTo>
                    <a:lnTo>
                      <a:pt x="606" y="1087"/>
                    </a:lnTo>
                    <a:lnTo>
                      <a:pt x="568" y="1123"/>
                    </a:lnTo>
                    <a:lnTo>
                      <a:pt x="532" y="1161"/>
                    </a:lnTo>
                    <a:lnTo>
                      <a:pt x="500" y="1197"/>
                    </a:lnTo>
                    <a:lnTo>
                      <a:pt x="470" y="1234"/>
                    </a:lnTo>
                    <a:lnTo>
                      <a:pt x="442" y="1268"/>
                    </a:lnTo>
                    <a:lnTo>
                      <a:pt x="418" y="1302"/>
                    </a:lnTo>
                    <a:lnTo>
                      <a:pt x="418" y="1302"/>
                    </a:lnTo>
                    <a:lnTo>
                      <a:pt x="398" y="1332"/>
                    </a:lnTo>
                    <a:lnTo>
                      <a:pt x="380" y="1362"/>
                    </a:lnTo>
                    <a:lnTo>
                      <a:pt x="364" y="1392"/>
                    </a:lnTo>
                    <a:lnTo>
                      <a:pt x="352" y="1420"/>
                    </a:lnTo>
                    <a:lnTo>
                      <a:pt x="342" y="1446"/>
                    </a:lnTo>
                    <a:lnTo>
                      <a:pt x="336" y="1470"/>
                    </a:lnTo>
                    <a:lnTo>
                      <a:pt x="332" y="1494"/>
                    </a:lnTo>
                    <a:lnTo>
                      <a:pt x="330" y="1516"/>
                    </a:lnTo>
                    <a:lnTo>
                      <a:pt x="330" y="1516"/>
                    </a:lnTo>
                    <a:lnTo>
                      <a:pt x="332" y="1536"/>
                    </a:lnTo>
                    <a:lnTo>
                      <a:pt x="338" y="1554"/>
                    </a:lnTo>
                    <a:lnTo>
                      <a:pt x="344" y="1572"/>
                    </a:lnTo>
                    <a:lnTo>
                      <a:pt x="354" y="1588"/>
                    </a:lnTo>
                    <a:lnTo>
                      <a:pt x="366" y="1602"/>
                    </a:lnTo>
                    <a:lnTo>
                      <a:pt x="382" y="1614"/>
                    </a:lnTo>
                    <a:lnTo>
                      <a:pt x="398" y="1624"/>
                    </a:lnTo>
                    <a:lnTo>
                      <a:pt x="420" y="1634"/>
                    </a:lnTo>
                    <a:lnTo>
                      <a:pt x="420" y="1634"/>
                    </a:lnTo>
                    <a:lnTo>
                      <a:pt x="440" y="1640"/>
                    </a:lnTo>
                    <a:lnTo>
                      <a:pt x="464" y="1646"/>
                    </a:lnTo>
                    <a:lnTo>
                      <a:pt x="490" y="1650"/>
                    </a:lnTo>
                    <a:lnTo>
                      <a:pt x="516" y="1652"/>
                    </a:lnTo>
                    <a:lnTo>
                      <a:pt x="544" y="1652"/>
                    </a:lnTo>
                    <a:lnTo>
                      <a:pt x="574" y="1652"/>
                    </a:lnTo>
                    <a:lnTo>
                      <a:pt x="606" y="1650"/>
                    </a:lnTo>
                    <a:lnTo>
                      <a:pt x="638" y="1646"/>
                    </a:lnTo>
                    <a:lnTo>
                      <a:pt x="638" y="1646"/>
                    </a:lnTo>
                    <a:lnTo>
                      <a:pt x="704" y="1636"/>
                    </a:lnTo>
                    <a:lnTo>
                      <a:pt x="776" y="1620"/>
                    </a:lnTo>
                    <a:lnTo>
                      <a:pt x="850" y="1600"/>
                    </a:lnTo>
                    <a:lnTo>
                      <a:pt x="926" y="1576"/>
                    </a:lnTo>
                    <a:lnTo>
                      <a:pt x="926" y="1576"/>
                    </a:lnTo>
                    <a:lnTo>
                      <a:pt x="1004" y="1548"/>
                    </a:lnTo>
                    <a:lnTo>
                      <a:pt x="1084" y="1516"/>
                    </a:lnTo>
                    <a:lnTo>
                      <a:pt x="1166" y="1482"/>
                    </a:lnTo>
                    <a:lnTo>
                      <a:pt x="1248" y="1444"/>
                    </a:lnTo>
                    <a:lnTo>
                      <a:pt x="1248" y="1444"/>
                    </a:lnTo>
                    <a:lnTo>
                      <a:pt x="1332" y="1402"/>
                    </a:lnTo>
                    <a:lnTo>
                      <a:pt x="1416" y="1358"/>
                    </a:lnTo>
                    <a:lnTo>
                      <a:pt x="1502" y="1310"/>
                    </a:lnTo>
                    <a:lnTo>
                      <a:pt x="1588" y="1258"/>
                    </a:lnTo>
                    <a:lnTo>
                      <a:pt x="1588" y="1258"/>
                    </a:lnTo>
                    <a:lnTo>
                      <a:pt x="1672" y="1205"/>
                    </a:lnTo>
                    <a:lnTo>
                      <a:pt x="1752" y="1151"/>
                    </a:lnTo>
                    <a:lnTo>
                      <a:pt x="1830" y="1097"/>
                    </a:lnTo>
                    <a:lnTo>
                      <a:pt x="1902" y="1041"/>
                    </a:lnTo>
                    <a:lnTo>
                      <a:pt x="1902" y="1041"/>
                    </a:lnTo>
                    <a:lnTo>
                      <a:pt x="1972" y="987"/>
                    </a:lnTo>
                    <a:lnTo>
                      <a:pt x="2038" y="931"/>
                    </a:lnTo>
                    <a:lnTo>
                      <a:pt x="2100" y="875"/>
                    </a:lnTo>
                    <a:lnTo>
                      <a:pt x="2156" y="821"/>
                    </a:lnTo>
                    <a:lnTo>
                      <a:pt x="2156" y="821"/>
                    </a:lnTo>
                    <a:lnTo>
                      <a:pt x="2208" y="765"/>
                    </a:lnTo>
                    <a:lnTo>
                      <a:pt x="2256" y="711"/>
                    </a:lnTo>
                    <a:lnTo>
                      <a:pt x="2296" y="657"/>
                    </a:lnTo>
                    <a:lnTo>
                      <a:pt x="2332" y="607"/>
                    </a:lnTo>
                    <a:lnTo>
                      <a:pt x="2332" y="607"/>
                    </a:lnTo>
                    <a:lnTo>
                      <a:pt x="2346" y="581"/>
                    </a:lnTo>
                    <a:lnTo>
                      <a:pt x="2360" y="555"/>
                    </a:lnTo>
                    <a:lnTo>
                      <a:pt x="2370" y="531"/>
                    </a:lnTo>
                    <a:lnTo>
                      <a:pt x="2380" y="507"/>
                    </a:lnTo>
                    <a:lnTo>
                      <a:pt x="2386" y="483"/>
                    </a:lnTo>
                    <a:lnTo>
                      <a:pt x="2392" y="461"/>
                    </a:lnTo>
                    <a:lnTo>
                      <a:pt x="2394" y="441"/>
                    </a:lnTo>
                    <a:lnTo>
                      <a:pt x="2392" y="421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1" name="Freeform 21">
                <a:extLst>
                  <a:ext uri="{FF2B5EF4-FFF2-40B4-BE49-F238E27FC236}">
                    <a16:creationId xmlns:a16="http://schemas.microsoft.com/office/drawing/2014/main" id="{A78FB40A-8342-4020-B4F6-DE41CD0964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6 w 2628"/>
                  <a:gd name="T1" fmla="*/ 303 h 1792"/>
                  <a:gd name="T2" fmla="*/ 2600 w 2628"/>
                  <a:gd name="T3" fmla="*/ 389 h 1792"/>
                  <a:gd name="T4" fmla="*/ 2554 w 2628"/>
                  <a:gd name="T5" fmla="*/ 483 h 1792"/>
                  <a:gd name="T6" fmla="*/ 2510 w 2628"/>
                  <a:gd name="T7" fmla="*/ 547 h 1792"/>
                  <a:gd name="T8" fmla="*/ 2374 w 2628"/>
                  <a:gd name="T9" fmla="*/ 711 h 1792"/>
                  <a:gd name="T10" fmla="*/ 2238 w 2628"/>
                  <a:gd name="T11" fmla="*/ 845 h 1792"/>
                  <a:gd name="T12" fmla="*/ 1998 w 2628"/>
                  <a:gd name="T13" fmla="*/ 1045 h 1792"/>
                  <a:gd name="T14" fmla="*/ 1820 w 2628"/>
                  <a:gd name="T15" fmla="*/ 1173 h 1792"/>
                  <a:gd name="T16" fmla="*/ 1622 w 2628"/>
                  <a:gd name="T17" fmla="*/ 1302 h 1792"/>
                  <a:gd name="T18" fmla="*/ 1318 w 2628"/>
                  <a:gd name="T19" fmla="*/ 1474 h 1792"/>
                  <a:gd name="T20" fmla="*/ 1120 w 2628"/>
                  <a:gd name="T21" fmla="*/ 1570 h 1792"/>
                  <a:gd name="T22" fmla="*/ 830 w 2628"/>
                  <a:gd name="T23" fmla="*/ 1686 h 1792"/>
                  <a:gd name="T24" fmla="*/ 644 w 2628"/>
                  <a:gd name="T25" fmla="*/ 1742 h 1792"/>
                  <a:gd name="T26" fmla="*/ 474 w 2628"/>
                  <a:gd name="T27" fmla="*/ 1778 h 1792"/>
                  <a:gd name="T28" fmla="*/ 354 w 2628"/>
                  <a:gd name="T29" fmla="*/ 1792 h 1792"/>
                  <a:gd name="T30" fmla="*/ 248 w 2628"/>
                  <a:gd name="T31" fmla="*/ 1788 h 1792"/>
                  <a:gd name="T32" fmla="*/ 188 w 2628"/>
                  <a:gd name="T33" fmla="*/ 1776 h 1792"/>
                  <a:gd name="T34" fmla="*/ 114 w 2628"/>
                  <a:gd name="T35" fmla="*/ 1740 h 1792"/>
                  <a:gd name="T36" fmla="*/ 68 w 2628"/>
                  <a:gd name="T37" fmla="*/ 1688 h 1792"/>
                  <a:gd name="T38" fmla="*/ 54 w 2628"/>
                  <a:gd name="T39" fmla="*/ 1642 h 1792"/>
                  <a:gd name="T40" fmla="*/ 22 w 2628"/>
                  <a:gd name="T41" fmla="*/ 1526 h 1792"/>
                  <a:gd name="T42" fmla="*/ 2 w 2628"/>
                  <a:gd name="T43" fmla="*/ 1426 h 1792"/>
                  <a:gd name="T44" fmla="*/ 2 w 2628"/>
                  <a:gd name="T45" fmla="*/ 1350 h 1792"/>
                  <a:gd name="T46" fmla="*/ 24 w 2628"/>
                  <a:gd name="T47" fmla="*/ 1284 h 1792"/>
                  <a:gd name="T48" fmla="*/ 84 w 2628"/>
                  <a:gd name="T49" fmla="*/ 1195 h 1792"/>
                  <a:gd name="T50" fmla="*/ 198 w 2628"/>
                  <a:gd name="T51" fmla="*/ 1051 h 1792"/>
                  <a:gd name="T52" fmla="*/ 350 w 2628"/>
                  <a:gd name="T53" fmla="*/ 901 h 1792"/>
                  <a:gd name="T54" fmla="*/ 410 w 2628"/>
                  <a:gd name="T55" fmla="*/ 851 h 1792"/>
                  <a:gd name="T56" fmla="*/ 548 w 2628"/>
                  <a:gd name="T57" fmla="*/ 759 h 1792"/>
                  <a:gd name="T58" fmla="*/ 860 w 2628"/>
                  <a:gd name="T59" fmla="*/ 579 h 1792"/>
                  <a:gd name="T60" fmla="*/ 1022 w 2628"/>
                  <a:gd name="T61" fmla="*/ 477 h 1792"/>
                  <a:gd name="T62" fmla="*/ 1328 w 2628"/>
                  <a:gd name="T63" fmla="*/ 269 h 1792"/>
                  <a:gd name="T64" fmla="*/ 1476 w 2628"/>
                  <a:gd name="T65" fmla="*/ 181 h 1792"/>
                  <a:gd name="T66" fmla="*/ 1552 w 2628"/>
                  <a:gd name="T67" fmla="*/ 147 h 1792"/>
                  <a:gd name="T68" fmla="*/ 1782 w 2628"/>
                  <a:gd name="T69" fmla="*/ 73 h 1792"/>
                  <a:gd name="T70" fmla="*/ 2002 w 2628"/>
                  <a:gd name="T71" fmla="*/ 24 h 1792"/>
                  <a:gd name="T72" fmla="*/ 2152 w 2628"/>
                  <a:gd name="T73" fmla="*/ 0 h 1792"/>
                  <a:gd name="T74" fmla="*/ 2238 w 2628"/>
                  <a:gd name="T75" fmla="*/ 8 h 1792"/>
                  <a:gd name="T76" fmla="*/ 2352 w 2628"/>
                  <a:gd name="T77" fmla="*/ 40 h 1792"/>
                  <a:gd name="T78" fmla="*/ 2528 w 2628"/>
                  <a:gd name="T79" fmla="*/ 119 h 1792"/>
                  <a:gd name="T80" fmla="*/ 2572 w 2628"/>
                  <a:gd name="T81" fmla="*/ 147 h 1792"/>
                  <a:gd name="T82" fmla="*/ 2616 w 2628"/>
                  <a:gd name="T83" fmla="*/ 203 h 1792"/>
                  <a:gd name="T84" fmla="*/ 2628 w 2628"/>
                  <a:gd name="T85" fmla="*/ 277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2" name="Freeform 22">
                <a:extLst>
                  <a:ext uri="{FF2B5EF4-FFF2-40B4-BE49-F238E27FC236}">
                    <a16:creationId xmlns:a16="http://schemas.microsoft.com/office/drawing/2014/main" id="{882FB56F-9114-47FA-84C1-A2FD0B37D4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1270"/>
                <a:ext cx="2064" cy="1359"/>
              </a:xfrm>
              <a:custGeom>
                <a:avLst/>
                <a:gdLst>
                  <a:gd name="T0" fmla="*/ 2062 w 2064"/>
                  <a:gd name="T1" fmla="*/ 128 h 1359"/>
                  <a:gd name="T2" fmla="*/ 2054 w 2064"/>
                  <a:gd name="T3" fmla="*/ 88 h 1359"/>
                  <a:gd name="T4" fmla="*/ 2034 w 2064"/>
                  <a:gd name="T5" fmla="*/ 58 h 1359"/>
                  <a:gd name="T6" fmla="*/ 2006 w 2064"/>
                  <a:gd name="T7" fmla="*/ 32 h 1359"/>
                  <a:gd name="T8" fmla="*/ 1966 w 2064"/>
                  <a:gd name="T9" fmla="*/ 14 h 1359"/>
                  <a:gd name="T10" fmla="*/ 1942 w 2064"/>
                  <a:gd name="T11" fmla="*/ 8 h 1359"/>
                  <a:gd name="T12" fmla="*/ 1884 w 2064"/>
                  <a:gd name="T13" fmla="*/ 0 h 1359"/>
                  <a:gd name="T14" fmla="*/ 1818 w 2064"/>
                  <a:gd name="T15" fmla="*/ 0 h 1359"/>
                  <a:gd name="T16" fmla="*/ 1742 w 2064"/>
                  <a:gd name="T17" fmla="*/ 8 h 1359"/>
                  <a:gd name="T18" fmla="*/ 1702 w 2064"/>
                  <a:gd name="T19" fmla="*/ 14 h 1359"/>
                  <a:gd name="T20" fmla="*/ 1610 w 2064"/>
                  <a:gd name="T21" fmla="*/ 34 h 1359"/>
                  <a:gd name="T22" fmla="*/ 1512 w 2064"/>
                  <a:gd name="T23" fmla="*/ 62 h 1359"/>
                  <a:gd name="T24" fmla="*/ 1406 w 2064"/>
                  <a:gd name="T25" fmla="*/ 98 h 1359"/>
                  <a:gd name="T26" fmla="*/ 1294 w 2064"/>
                  <a:gd name="T27" fmla="*/ 142 h 1359"/>
                  <a:gd name="T28" fmla="*/ 1234 w 2064"/>
                  <a:gd name="T29" fmla="*/ 168 h 1359"/>
                  <a:gd name="T30" fmla="*/ 1112 w 2064"/>
                  <a:gd name="T31" fmla="*/ 224 h 1359"/>
                  <a:gd name="T32" fmla="*/ 990 w 2064"/>
                  <a:gd name="T33" fmla="*/ 288 h 1359"/>
                  <a:gd name="T34" fmla="*/ 864 w 2064"/>
                  <a:gd name="T35" fmla="*/ 360 h 1359"/>
                  <a:gd name="T36" fmla="*/ 800 w 2064"/>
                  <a:gd name="T37" fmla="*/ 398 h 1359"/>
                  <a:gd name="T38" fmla="*/ 678 w 2064"/>
                  <a:gd name="T39" fmla="*/ 476 h 1359"/>
                  <a:gd name="T40" fmla="*/ 564 w 2064"/>
                  <a:gd name="T41" fmla="*/ 556 h 1359"/>
                  <a:gd name="T42" fmla="*/ 458 w 2064"/>
                  <a:gd name="T43" fmla="*/ 636 h 1359"/>
                  <a:gd name="T44" fmla="*/ 360 w 2064"/>
                  <a:gd name="T45" fmla="*/ 716 h 1359"/>
                  <a:gd name="T46" fmla="*/ 318 w 2064"/>
                  <a:gd name="T47" fmla="*/ 756 h 1359"/>
                  <a:gd name="T48" fmla="*/ 238 w 2064"/>
                  <a:gd name="T49" fmla="*/ 830 h 1359"/>
                  <a:gd name="T50" fmla="*/ 170 w 2064"/>
                  <a:gd name="T51" fmla="*/ 904 h 1359"/>
                  <a:gd name="T52" fmla="*/ 112 w 2064"/>
                  <a:gd name="T53" fmla="*/ 975 h 1359"/>
                  <a:gd name="T54" fmla="*/ 88 w 2064"/>
                  <a:gd name="T55" fmla="*/ 1009 h 1359"/>
                  <a:gd name="T56" fmla="*/ 50 w 2064"/>
                  <a:gd name="T57" fmla="*/ 1069 h 1359"/>
                  <a:gd name="T58" fmla="*/ 22 w 2064"/>
                  <a:gd name="T59" fmla="*/ 1127 h 1359"/>
                  <a:gd name="T60" fmla="*/ 6 w 2064"/>
                  <a:gd name="T61" fmla="*/ 1177 h 1359"/>
                  <a:gd name="T62" fmla="*/ 0 w 2064"/>
                  <a:gd name="T63" fmla="*/ 1223 h 1359"/>
                  <a:gd name="T64" fmla="*/ 2 w 2064"/>
                  <a:gd name="T65" fmla="*/ 1243 h 1359"/>
                  <a:gd name="T66" fmla="*/ 14 w 2064"/>
                  <a:gd name="T67" fmla="*/ 1279 h 1359"/>
                  <a:gd name="T68" fmla="*/ 36 w 2064"/>
                  <a:gd name="T69" fmla="*/ 1309 h 1359"/>
                  <a:gd name="T70" fmla="*/ 68 w 2064"/>
                  <a:gd name="T71" fmla="*/ 1331 h 1359"/>
                  <a:gd name="T72" fmla="*/ 90 w 2064"/>
                  <a:gd name="T73" fmla="*/ 1341 h 1359"/>
                  <a:gd name="T74" fmla="*/ 134 w 2064"/>
                  <a:gd name="T75" fmla="*/ 1353 h 1359"/>
                  <a:gd name="T76" fmla="*/ 186 w 2064"/>
                  <a:gd name="T77" fmla="*/ 1359 h 1359"/>
                  <a:gd name="T78" fmla="*/ 244 w 2064"/>
                  <a:gd name="T79" fmla="*/ 1359 h 1359"/>
                  <a:gd name="T80" fmla="*/ 308 w 2064"/>
                  <a:gd name="T81" fmla="*/ 1353 h 1359"/>
                  <a:gd name="T82" fmla="*/ 374 w 2064"/>
                  <a:gd name="T83" fmla="*/ 1343 h 1359"/>
                  <a:gd name="T84" fmla="*/ 520 w 2064"/>
                  <a:gd name="T85" fmla="*/ 1307 h 1359"/>
                  <a:gd name="T86" fmla="*/ 596 w 2064"/>
                  <a:gd name="T87" fmla="*/ 1283 h 1359"/>
                  <a:gd name="T88" fmla="*/ 754 w 2064"/>
                  <a:gd name="T89" fmla="*/ 1223 h 1359"/>
                  <a:gd name="T90" fmla="*/ 918 w 2064"/>
                  <a:gd name="T91" fmla="*/ 1151 h 1359"/>
                  <a:gd name="T92" fmla="*/ 1002 w 2064"/>
                  <a:gd name="T93" fmla="*/ 1109 h 1359"/>
                  <a:gd name="T94" fmla="*/ 1172 w 2064"/>
                  <a:gd name="T95" fmla="*/ 1017 h 1359"/>
                  <a:gd name="T96" fmla="*/ 1258 w 2064"/>
                  <a:gd name="T97" fmla="*/ 965 h 1359"/>
                  <a:gd name="T98" fmla="*/ 1422 w 2064"/>
                  <a:gd name="T99" fmla="*/ 858 h 1359"/>
                  <a:gd name="T100" fmla="*/ 1572 w 2064"/>
                  <a:gd name="T101" fmla="*/ 748 h 1359"/>
                  <a:gd name="T102" fmla="*/ 1642 w 2064"/>
                  <a:gd name="T103" fmla="*/ 694 h 1359"/>
                  <a:gd name="T104" fmla="*/ 1770 w 2064"/>
                  <a:gd name="T105" fmla="*/ 582 h 1359"/>
                  <a:gd name="T106" fmla="*/ 1826 w 2064"/>
                  <a:gd name="T107" fmla="*/ 528 h 1359"/>
                  <a:gd name="T108" fmla="*/ 1926 w 2064"/>
                  <a:gd name="T109" fmla="*/ 418 h 1359"/>
                  <a:gd name="T110" fmla="*/ 2002 w 2064"/>
                  <a:gd name="T111" fmla="*/ 314 h 1359"/>
                  <a:gd name="T112" fmla="*/ 2016 w 2064"/>
                  <a:gd name="T113" fmla="*/ 288 h 1359"/>
                  <a:gd name="T114" fmla="*/ 2040 w 2064"/>
                  <a:gd name="T115" fmla="*/ 238 h 1359"/>
                  <a:gd name="T116" fmla="*/ 2056 w 2064"/>
                  <a:gd name="T117" fmla="*/ 190 h 1359"/>
                  <a:gd name="T118" fmla="*/ 2064 w 2064"/>
                  <a:gd name="T119" fmla="*/ 148 h 1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64" h="1359">
                    <a:moveTo>
                      <a:pt x="2062" y="128"/>
                    </a:moveTo>
                    <a:lnTo>
                      <a:pt x="2062" y="128"/>
                    </a:lnTo>
                    <a:lnTo>
                      <a:pt x="2060" y="108"/>
                    </a:lnTo>
                    <a:lnTo>
                      <a:pt x="2054" y="88"/>
                    </a:lnTo>
                    <a:lnTo>
                      <a:pt x="2046" y="72"/>
                    </a:lnTo>
                    <a:lnTo>
                      <a:pt x="2034" y="58"/>
                    </a:lnTo>
                    <a:lnTo>
                      <a:pt x="2022" y="44"/>
                    </a:lnTo>
                    <a:lnTo>
                      <a:pt x="2006" y="32"/>
                    </a:lnTo>
                    <a:lnTo>
                      <a:pt x="1986" y="22"/>
                    </a:lnTo>
                    <a:lnTo>
                      <a:pt x="1966" y="14"/>
                    </a:lnTo>
                    <a:lnTo>
                      <a:pt x="1966" y="14"/>
                    </a:lnTo>
                    <a:lnTo>
                      <a:pt x="1942" y="8"/>
                    </a:lnTo>
                    <a:lnTo>
                      <a:pt x="1914" y="4"/>
                    </a:lnTo>
                    <a:lnTo>
                      <a:pt x="1884" y="0"/>
                    </a:lnTo>
                    <a:lnTo>
                      <a:pt x="1852" y="0"/>
                    </a:lnTo>
                    <a:lnTo>
                      <a:pt x="1818" y="0"/>
                    </a:lnTo>
                    <a:lnTo>
                      <a:pt x="1782" y="2"/>
                    </a:lnTo>
                    <a:lnTo>
                      <a:pt x="1742" y="8"/>
                    </a:lnTo>
                    <a:lnTo>
                      <a:pt x="1702" y="14"/>
                    </a:lnTo>
                    <a:lnTo>
                      <a:pt x="1702" y="14"/>
                    </a:lnTo>
                    <a:lnTo>
                      <a:pt x="1656" y="24"/>
                    </a:lnTo>
                    <a:lnTo>
                      <a:pt x="1610" y="34"/>
                    </a:lnTo>
                    <a:lnTo>
                      <a:pt x="1562" y="48"/>
                    </a:lnTo>
                    <a:lnTo>
                      <a:pt x="1512" y="62"/>
                    </a:lnTo>
                    <a:lnTo>
                      <a:pt x="1460" y="80"/>
                    </a:lnTo>
                    <a:lnTo>
                      <a:pt x="1406" y="98"/>
                    </a:lnTo>
                    <a:lnTo>
                      <a:pt x="1350" y="120"/>
                    </a:lnTo>
                    <a:lnTo>
                      <a:pt x="1294" y="142"/>
                    </a:lnTo>
                    <a:lnTo>
                      <a:pt x="1294" y="142"/>
                    </a:lnTo>
                    <a:lnTo>
                      <a:pt x="1234" y="168"/>
                    </a:lnTo>
                    <a:lnTo>
                      <a:pt x="1174" y="196"/>
                    </a:lnTo>
                    <a:lnTo>
                      <a:pt x="1112" y="224"/>
                    </a:lnTo>
                    <a:lnTo>
                      <a:pt x="1052" y="256"/>
                    </a:lnTo>
                    <a:lnTo>
                      <a:pt x="990" y="288"/>
                    </a:lnTo>
                    <a:lnTo>
                      <a:pt x="926" y="324"/>
                    </a:lnTo>
                    <a:lnTo>
                      <a:pt x="864" y="360"/>
                    </a:lnTo>
                    <a:lnTo>
                      <a:pt x="800" y="398"/>
                    </a:lnTo>
                    <a:lnTo>
                      <a:pt x="800" y="398"/>
                    </a:lnTo>
                    <a:lnTo>
                      <a:pt x="738" y="436"/>
                    </a:lnTo>
                    <a:lnTo>
                      <a:pt x="678" y="476"/>
                    </a:lnTo>
                    <a:lnTo>
                      <a:pt x="620" y="516"/>
                    </a:lnTo>
                    <a:lnTo>
                      <a:pt x="564" y="556"/>
                    </a:lnTo>
                    <a:lnTo>
                      <a:pt x="510" y="596"/>
                    </a:lnTo>
                    <a:lnTo>
                      <a:pt x="458" y="636"/>
                    </a:lnTo>
                    <a:lnTo>
                      <a:pt x="408" y="676"/>
                    </a:lnTo>
                    <a:lnTo>
                      <a:pt x="360" y="716"/>
                    </a:lnTo>
                    <a:lnTo>
                      <a:pt x="360" y="716"/>
                    </a:lnTo>
                    <a:lnTo>
                      <a:pt x="318" y="756"/>
                    </a:lnTo>
                    <a:lnTo>
                      <a:pt x="276" y="794"/>
                    </a:lnTo>
                    <a:lnTo>
                      <a:pt x="238" y="830"/>
                    </a:lnTo>
                    <a:lnTo>
                      <a:pt x="202" y="868"/>
                    </a:lnTo>
                    <a:lnTo>
                      <a:pt x="170" y="904"/>
                    </a:lnTo>
                    <a:lnTo>
                      <a:pt x="140" y="941"/>
                    </a:lnTo>
                    <a:lnTo>
                      <a:pt x="112" y="975"/>
                    </a:lnTo>
                    <a:lnTo>
                      <a:pt x="88" y="1009"/>
                    </a:lnTo>
                    <a:lnTo>
                      <a:pt x="88" y="1009"/>
                    </a:lnTo>
                    <a:lnTo>
                      <a:pt x="68" y="1039"/>
                    </a:lnTo>
                    <a:lnTo>
                      <a:pt x="50" y="1069"/>
                    </a:lnTo>
                    <a:lnTo>
                      <a:pt x="34" y="1099"/>
                    </a:lnTo>
                    <a:lnTo>
                      <a:pt x="22" y="1127"/>
                    </a:lnTo>
                    <a:lnTo>
                      <a:pt x="12" y="1153"/>
                    </a:lnTo>
                    <a:lnTo>
                      <a:pt x="6" y="1177"/>
                    </a:lnTo>
                    <a:lnTo>
                      <a:pt x="2" y="1201"/>
                    </a:lnTo>
                    <a:lnTo>
                      <a:pt x="0" y="1223"/>
                    </a:lnTo>
                    <a:lnTo>
                      <a:pt x="0" y="1223"/>
                    </a:lnTo>
                    <a:lnTo>
                      <a:pt x="2" y="1243"/>
                    </a:lnTo>
                    <a:lnTo>
                      <a:pt x="8" y="1261"/>
                    </a:lnTo>
                    <a:lnTo>
                      <a:pt x="14" y="1279"/>
                    </a:lnTo>
                    <a:lnTo>
                      <a:pt x="24" y="1295"/>
                    </a:lnTo>
                    <a:lnTo>
                      <a:pt x="36" y="1309"/>
                    </a:lnTo>
                    <a:lnTo>
                      <a:pt x="52" y="1321"/>
                    </a:lnTo>
                    <a:lnTo>
                      <a:pt x="68" y="1331"/>
                    </a:lnTo>
                    <a:lnTo>
                      <a:pt x="90" y="1341"/>
                    </a:lnTo>
                    <a:lnTo>
                      <a:pt x="90" y="1341"/>
                    </a:lnTo>
                    <a:lnTo>
                      <a:pt x="110" y="1347"/>
                    </a:lnTo>
                    <a:lnTo>
                      <a:pt x="134" y="1353"/>
                    </a:lnTo>
                    <a:lnTo>
                      <a:pt x="160" y="1357"/>
                    </a:lnTo>
                    <a:lnTo>
                      <a:pt x="186" y="1359"/>
                    </a:lnTo>
                    <a:lnTo>
                      <a:pt x="214" y="1359"/>
                    </a:lnTo>
                    <a:lnTo>
                      <a:pt x="244" y="1359"/>
                    </a:lnTo>
                    <a:lnTo>
                      <a:pt x="276" y="1357"/>
                    </a:lnTo>
                    <a:lnTo>
                      <a:pt x="308" y="1353"/>
                    </a:lnTo>
                    <a:lnTo>
                      <a:pt x="308" y="1353"/>
                    </a:lnTo>
                    <a:lnTo>
                      <a:pt x="374" y="1343"/>
                    </a:lnTo>
                    <a:lnTo>
                      <a:pt x="446" y="1327"/>
                    </a:lnTo>
                    <a:lnTo>
                      <a:pt x="520" y="1307"/>
                    </a:lnTo>
                    <a:lnTo>
                      <a:pt x="596" y="1283"/>
                    </a:lnTo>
                    <a:lnTo>
                      <a:pt x="596" y="1283"/>
                    </a:lnTo>
                    <a:lnTo>
                      <a:pt x="674" y="1255"/>
                    </a:lnTo>
                    <a:lnTo>
                      <a:pt x="754" y="1223"/>
                    </a:lnTo>
                    <a:lnTo>
                      <a:pt x="836" y="1189"/>
                    </a:lnTo>
                    <a:lnTo>
                      <a:pt x="918" y="1151"/>
                    </a:lnTo>
                    <a:lnTo>
                      <a:pt x="918" y="1151"/>
                    </a:lnTo>
                    <a:lnTo>
                      <a:pt x="1002" y="1109"/>
                    </a:lnTo>
                    <a:lnTo>
                      <a:pt x="1086" y="1065"/>
                    </a:lnTo>
                    <a:lnTo>
                      <a:pt x="1172" y="1017"/>
                    </a:lnTo>
                    <a:lnTo>
                      <a:pt x="1258" y="965"/>
                    </a:lnTo>
                    <a:lnTo>
                      <a:pt x="1258" y="965"/>
                    </a:lnTo>
                    <a:lnTo>
                      <a:pt x="1342" y="912"/>
                    </a:lnTo>
                    <a:lnTo>
                      <a:pt x="1422" y="858"/>
                    </a:lnTo>
                    <a:lnTo>
                      <a:pt x="1500" y="804"/>
                    </a:lnTo>
                    <a:lnTo>
                      <a:pt x="1572" y="748"/>
                    </a:lnTo>
                    <a:lnTo>
                      <a:pt x="1572" y="748"/>
                    </a:lnTo>
                    <a:lnTo>
                      <a:pt x="1642" y="694"/>
                    </a:lnTo>
                    <a:lnTo>
                      <a:pt x="1708" y="638"/>
                    </a:lnTo>
                    <a:lnTo>
                      <a:pt x="1770" y="582"/>
                    </a:lnTo>
                    <a:lnTo>
                      <a:pt x="1826" y="528"/>
                    </a:lnTo>
                    <a:lnTo>
                      <a:pt x="1826" y="528"/>
                    </a:lnTo>
                    <a:lnTo>
                      <a:pt x="1878" y="472"/>
                    </a:lnTo>
                    <a:lnTo>
                      <a:pt x="1926" y="418"/>
                    </a:lnTo>
                    <a:lnTo>
                      <a:pt x="1966" y="364"/>
                    </a:lnTo>
                    <a:lnTo>
                      <a:pt x="2002" y="314"/>
                    </a:lnTo>
                    <a:lnTo>
                      <a:pt x="2002" y="314"/>
                    </a:lnTo>
                    <a:lnTo>
                      <a:pt x="2016" y="288"/>
                    </a:lnTo>
                    <a:lnTo>
                      <a:pt x="2030" y="262"/>
                    </a:lnTo>
                    <a:lnTo>
                      <a:pt x="2040" y="238"/>
                    </a:lnTo>
                    <a:lnTo>
                      <a:pt x="2050" y="214"/>
                    </a:lnTo>
                    <a:lnTo>
                      <a:pt x="2056" y="190"/>
                    </a:lnTo>
                    <a:lnTo>
                      <a:pt x="2062" y="168"/>
                    </a:lnTo>
                    <a:lnTo>
                      <a:pt x="2064" y="148"/>
                    </a:lnTo>
                    <a:lnTo>
                      <a:pt x="2062" y="12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3" name="Freeform 23">
                <a:extLst>
                  <a:ext uri="{FF2B5EF4-FFF2-40B4-BE49-F238E27FC236}">
                    <a16:creationId xmlns:a16="http://schemas.microsoft.com/office/drawing/2014/main" id="{0374CBBD-378D-4659-9819-277786F5E2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7" y="471"/>
                <a:ext cx="2882" cy="2200"/>
              </a:xfrm>
              <a:custGeom>
                <a:avLst/>
                <a:gdLst>
                  <a:gd name="T0" fmla="*/ 2538 w 2882"/>
                  <a:gd name="T1" fmla="*/ 150 h 2200"/>
                  <a:gd name="T2" fmla="*/ 2516 w 2882"/>
                  <a:gd name="T3" fmla="*/ 120 h 2200"/>
                  <a:gd name="T4" fmla="*/ 2484 w 2882"/>
                  <a:gd name="T5" fmla="*/ 92 h 2200"/>
                  <a:gd name="T6" fmla="*/ 2442 w 2882"/>
                  <a:gd name="T7" fmla="*/ 64 h 2200"/>
                  <a:gd name="T8" fmla="*/ 2392 w 2882"/>
                  <a:gd name="T9" fmla="*/ 40 h 2200"/>
                  <a:gd name="T10" fmla="*/ 2344 w 2882"/>
                  <a:gd name="T11" fmla="*/ 24 h 2200"/>
                  <a:gd name="T12" fmla="*/ 2284 w 2882"/>
                  <a:gd name="T13" fmla="*/ 12 h 2200"/>
                  <a:gd name="T14" fmla="*/ 2208 w 2882"/>
                  <a:gd name="T15" fmla="*/ 2 h 2200"/>
                  <a:gd name="T16" fmla="*/ 2130 w 2882"/>
                  <a:gd name="T17" fmla="*/ 2 h 2200"/>
                  <a:gd name="T18" fmla="*/ 2050 w 2882"/>
                  <a:gd name="T19" fmla="*/ 6 h 2200"/>
                  <a:gd name="T20" fmla="*/ 1982 w 2882"/>
                  <a:gd name="T21" fmla="*/ 12 h 2200"/>
                  <a:gd name="T22" fmla="*/ 1900 w 2882"/>
                  <a:gd name="T23" fmla="*/ 26 h 2200"/>
                  <a:gd name="T24" fmla="*/ 1838 w 2882"/>
                  <a:gd name="T25" fmla="*/ 38 h 2200"/>
                  <a:gd name="T26" fmla="*/ 1776 w 2882"/>
                  <a:gd name="T27" fmla="*/ 52 h 2200"/>
                  <a:gd name="T28" fmla="*/ 1726 w 2882"/>
                  <a:gd name="T29" fmla="*/ 66 h 2200"/>
                  <a:gd name="T30" fmla="*/ 1672 w 2882"/>
                  <a:gd name="T31" fmla="*/ 82 h 2200"/>
                  <a:gd name="T32" fmla="*/ 1622 w 2882"/>
                  <a:gd name="T33" fmla="*/ 98 h 2200"/>
                  <a:gd name="T34" fmla="*/ 1572 w 2882"/>
                  <a:gd name="T35" fmla="*/ 114 h 2200"/>
                  <a:gd name="T36" fmla="*/ 1518 w 2882"/>
                  <a:gd name="T37" fmla="*/ 134 h 2200"/>
                  <a:gd name="T38" fmla="*/ 1444 w 2882"/>
                  <a:gd name="T39" fmla="*/ 162 h 2200"/>
                  <a:gd name="T40" fmla="*/ 1318 w 2882"/>
                  <a:gd name="T41" fmla="*/ 216 h 2200"/>
                  <a:gd name="T42" fmla="*/ 1214 w 2882"/>
                  <a:gd name="T43" fmla="*/ 266 h 2200"/>
                  <a:gd name="T44" fmla="*/ 1142 w 2882"/>
                  <a:gd name="T45" fmla="*/ 302 h 2200"/>
                  <a:gd name="T46" fmla="*/ 1074 w 2882"/>
                  <a:gd name="T47" fmla="*/ 338 h 2200"/>
                  <a:gd name="T48" fmla="*/ 1024 w 2882"/>
                  <a:gd name="T49" fmla="*/ 368 h 2200"/>
                  <a:gd name="T50" fmla="*/ 968 w 2882"/>
                  <a:gd name="T51" fmla="*/ 400 h 2200"/>
                  <a:gd name="T52" fmla="*/ 916 w 2882"/>
                  <a:gd name="T53" fmla="*/ 432 h 2200"/>
                  <a:gd name="T54" fmla="*/ 858 w 2882"/>
                  <a:gd name="T55" fmla="*/ 468 h 2200"/>
                  <a:gd name="T56" fmla="*/ 804 w 2882"/>
                  <a:gd name="T57" fmla="*/ 504 h 2200"/>
                  <a:gd name="T58" fmla="*/ 740 w 2882"/>
                  <a:gd name="T59" fmla="*/ 550 h 2200"/>
                  <a:gd name="T60" fmla="*/ 664 w 2882"/>
                  <a:gd name="T61" fmla="*/ 607 h 2200"/>
                  <a:gd name="T62" fmla="*/ 576 w 2882"/>
                  <a:gd name="T63" fmla="*/ 675 h 2200"/>
                  <a:gd name="T64" fmla="*/ 490 w 2882"/>
                  <a:gd name="T65" fmla="*/ 747 h 2200"/>
                  <a:gd name="T66" fmla="*/ 398 w 2882"/>
                  <a:gd name="T67" fmla="*/ 831 h 2200"/>
                  <a:gd name="T68" fmla="*/ 322 w 2882"/>
                  <a:gd name="T69" fmla="*/ 907 h 2200"/>
                  <a:gd name="T70" fmla="*/ 258 w 2882"/>
                  <a:gd name="T71" fmla="*/ 979 h 2200"/>
                  <a:gd name="T72" fmla="*/ 194 w 2882"/>
                  <a:gd name="T73" fmla="*/ 1059 h 2200"/>
                  <a:gd name="T74" fmla="*/ 146 w 2882"/>
                  <a:gd name="T75" fmla="*/ 1127 h 2200"/>
                  <a:gd name="T76" fmla="*/ 104 w 2882"/>
                  <a:gd name="T77" fmla="*/ 1193 h 2200"/>
                  <a:gd name="T78" fmla="*/ 64 w 2882"/>
                  <a:gd name="T79" fmla="*/ 1267 h 2200"/>
                  <a:gd name="T80" fmla="*/ 26 w 2882"/>
                  <a:gd name="T81" fmla="*/ 1357 h 2200"/>
                  <a:gd name="T82" fmla="*/ 8 w 2882"/>
                  <a:gd name="T83" fmla="*/ 1429 h 2200"/>
                  <a:gd name="T84" fmla="*/ 0 w 2882"/>
                  <a:gd name="T85" fmla="*/ 1521 h 2200"/>
                  <a:gd name="T86" fmla="*/ 12 w 2882"/>
                  <a:gd name="T87" fmla="*/ 1593 h 2200"/>
                  <a:gd name="T88" fmla="*/ 338 w 2882"/>
                  <a:gd name="T89" fmla="*/ 2178 h 2200"/>
                  <a:gd name="T90" fmla="*/ 330 w 2882"/>
                  <a:gd name="T91" fmla="*/ 2112 h 2200"/>
                  <a:gd name="T92" fmla="*/ 346 w 2882"/>
                  <a:gd name="T93" fmla="*/ 2026 h 2200"/>
                  <a:gd name="T94" fmla="*/ 392 w 2882"/>
                  <a:gd name="T95" fmla="*/ 1926 h 2200"/>
                  <a:gd name="T96" fmla="*/ 456 w 2882"/>
                  <a:gd name="T97" fmla="*/ 1828 h 2200"/>
                  <a:gd name="T98" fmla="*/ 542 w 2882"/>
                  <a:gd name="T99" fmla="*/ 1721 h 2200"/>
                  <a:gd name="T100" fmla="*/ 652 w 2882"/>
                  <a:gd name="T101" fmla="*/ 1605 h 2200"/>
                  <a:gd name="T102" fmla="*/ 744 w 2882"/>
                  <a:gd name="T103" fmla="*/ 1519 h 2200"/>
                  <a:gd name="T104" fmla="*/ 1006 w 2882"/>
                  <a:gd name="T105" fmla="*/ 1307 h 2200"/>
                  <a:gd name="T106" fmla="*/ 1324 w 2882"/>
                  <a:gd name="T107" fmla="*/ 1093 h 2200"/>
                  <a:gd name="T108" fmla="*/ 1750 w 2882"/>
                  <a:gd name="T109" fmla="*/ 859 h 2200"/>
                  <a:gd name="T110" fmla="*/ 1990 w 2882"/>
                  <a:gd name="T111" fmla="*/ 753 h 2200"/>
                  <a:gd name="T112" fmla="*/ 2172 w 2882"/>
                  <a:gd name="T113" fmla="*/ 687 h 2200"/>
                  <a:gd name="T114" fmla="*/ 2292 w 2882"/>
                  <a:gd name="T115" fmla="*/ 651 h 2200"/>
                  <a:gd name="T116" fmla="*/ 2448 w 2882"/>
                  <a:gd name="T117" fmla="*/ 615 h 2200"/>
                  <a:gd name="T118" fmla="*/ 2584 w 2882"/>
                  <a:gd name="T119" fmla="*/ 597 h 2200"/>
                  <a:gd name="T120" fmla="*/ 2692 w 2882"/>
                  <a:gd name="T121" fmla="*/ 599 h 2200"/>
                  <a:gd name="T122" fmla="*/ 2770 w 2882"/>
                  <a:gd name="T123" fmla="*/ 613 h 2200"/>
                  <a:gd name="T124" fmla="*/ 2828 w 2882"/>
                  <a:gd name="T125" fmla="*/ 635 h 2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2" h="2200">
                    <a:moveTo>
                      <a:pt x="2846" y="649"/>
                    </a:moveTo>
                    <a:lnTo>
                      <a:pt x="2846" y="649"/>
                    </a:lnTo>
                    <a:lnTo>
                      <a:pt x="2846" y="649"/>
                    </a:lnTo>
                    <a:lnTo>
                      <a:pt x="2846" y="649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70" y="669"/>
                    </a:lnTo>
                    <a:lnTo>
                      <a:pt x="2870" y="669"/>
                    </a:lnTo>
                    <a:lnTo>
                      <a:pt x="2870" y="671"/>
                    </a:lnTo>
                    <a:lnTo>
                      <a:pt x="2870" y="671"/>
                    </a:lnTo>
                    <a:lnTo>
                      <a:pt x="2876" y="677"/>
                    </a:lnTo>
                    <a:lnTo>
                      <a:pt x="2876" y="677"/>
                    </a:lnTo>
                    <a:lnTo>
                      <a:pt x="2876" y="679"/>
                    </a:lnTo>
                    <a:lnTo>
                      <a:pt x="2876" y="679"/>
                    </a:lnTo>
                    <a:lnTo>
                      <a:pt x="2882" y="687"/>
                    </a:lnTo>
                    <a:lnTo>
                      <a:pt x="2540" y="154"/>
                    </a:lnTo>
                    <a:lnTo>
                      <a:pt x="2540" y="154"/>
                    </a:lnTo>
                    <a:lnTo>
                      <a:pt x="2538" y="150"/>
                    </a:lnTo>
                    <a:lnTo>
                      <a:pt x="2538" y="150"/>
                    </a:lnTo>
                    <a:lnTo>
                      <a:pt x="2536" y="148"/>
                    </a:lnTo>
                    <a:lnTo>
                      <a:pt x="2536" y="148"/>
                    </a:lnTo>
                    <a:lnTo>
                      <a:pt x="2534" y="144"/>
                    </a:lnTo>
                    <a:lnTo>
                      <a:pt x="2534" y="144"/>
                    </a:lnTo>
                    <a:lnTo>
                      <a:pt x="2534" y="142"/>
                    </a:lnTo>
                    <a:lnTo>
                      <a:pt x="2534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28" y="136"/>
                    </a:lnTo>
                    <a:lnTo>
                      <a:pt x="2528" y="136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0"/>
                    </a:lnTo>
                    <a:lnTo>
                      <a:pt x="2524" y="130"/>
                    </a:lnTo>
                    <a:lnTo>
                      <a:pt x="2520" y="126"/>
                    </a:lnTo>
                    <a:lnTo>
                      <a:pt x="2520" y="126"/>
                    </a:lnTo>
                    <a:lnTo>
                      <a:pt x="2516" y="122"/>
                    </a:lnTo>
                    <a:lnTo>
                      <a:pt x="2516" y="122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0" y="116"/>
                    </a:lnTo>
                    <a:lnTo>
                      <a:pt x="2510" y="116"/>
                    </a:lnTo>
                    <a:lnTo>
                      <a:pt x="2506" y="112"/>
                    </a:lnTo>
                    <a:lnTo>
                      <a:pt x="2506" y="112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0" y="106"/>
                    </a:lnTo>
                    <a:lnTo>
                      <a:pt x="2500" y="106"/>
                    </a:lnTo>
                    <a:lnTo>
                      <a:pt x="2496" y="102"/>
                    </a:lnTo>
                    <a:lnTo>
                      <a:pt x="2496" y="102"/>
                    </a:lnTo>
                    <a:lnTo>
                      <a:pt x="2496" y="100"/>
                    </a:lnTo>
                    <a:lnTo>
                      <a:pt x="2496" y="100"/>
                    </a:lnTo>
                    <a:lnTo>
                      <a:pt x="2490" y="96"/>
                    </a:lnTo>
                    <a:lnTo>
                      <a:pt x="2490" y="96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4" y="92"/>
                    </a:lnTo>
                    <a:lnTo>
                      <a:pt x="2484" y="92"/>
                    </a:lnTo>
                    <a:lnTo>
                      <a:pt x="2480" y="88"/>
                    </a:lnTo>
                    <a:lnTo>
                      <a:pt x="2480" y="88"/>
                    </a:lnTo>
                    <a:lnTo>
                      <a:pt x="2474" y="84"/>
                    </a:lnTo>
                    <a:lnTo>
                      <a:pt x="2474" y="84"/>
                    </a:lnTo>
                    <a:lnTo>
                      <a:pt x="2472" y="82"/>
                    </a:lnTo>
                    <a:lnTo>
                      <a:pt x="2472" y="82"/>
                    </a:lnTo>
                    <a:lnTo>
                      <a:pt x="2468" y="80"/>
                    </a:lnTo>
                    <a:lnTo>
                      <a:pt x="2468" y="80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0" y="74"/>
                    </a:lnTo>
                    <a:lnTo>
                      <a:pt x="2460" y="74"/>
                    </a:lnTo>
                    <a:lnTo>
                      <a:pt x="2456" y="72"/>
                    </a:lnTo>
                    <a:lnTo>
                      <a:pt x="2456" y="72"/>
                    </a:lnTo>
                    <a:lnTo>
                      <a:pt x="2450" y="68"/>
                    </a:lnTo>
                    <a:lnTo>
                      <a:pt x="2450" y="68"/>
                    </a:lnTo>
                    <a:lnTo>
                      <a:pt x="2448" y="68"/>
                    </a:lnTo>
                    <a:lnTo>
                      <a:pt x="2448" y="68"/>
                    </a:lnTo>
                    <a:lnTo>
                      <a:pt x="2448" y="66"/>
                    </a:lnTo>
                    <a:lnTo>
                      <a:pt x="2448" y="66"/>
                    </a:lnTo>
                    <a:lnTo>
                      <a:pt x="2442" y="64"/>
                    </a:lnTo>
                    <a:lnTo>
                      <a:pt x="2442" y="64"/>
                    </a:lnTo>
                    <a:lnTo>
                      <a:pt x="2436" y="60"/>
                    </a:lnTo>
                    <a:lnTo>
                      <a:pt x="2436" y="60"/>
                    </a:lnTo>
                    <a:lnTo>
                      <a:pt x="2434" y="58"/>
                    </a:lnTo>
                    <a:lnTo>
                      <a:pt x="2434" y="58"/>
                    </a:lnTo>
                    <a:lnTo>
                      <a:pt x="2428" y="56"/>
                    </a:lnTo>
                    <a:lnTo>
                      <a:pt x="2428" y="56"/>
                    </a:lnTo>
                    <a:lnTo>
                      <a:pt x="2422" y="52"/>
                    </a:lnTo>
                    <a:lnTo>
                      <a:pt x="2422" y="52"/>
                    </a:lnTo>
                    <a:lnTo>
                      <a:pt x="2420" y="52"/>
                    </a:lnTo>
                    <a:lnTo>
                      <a:pt x="2420" y="52"/>
                    </a:lnTo>
                    <a:lnTo>
                      <a:pt x="2414" y="50"/>
                    </a:lnTo>
                    <a:lnTo>
                      <a:pt x="2414" y="50"/>
                    </a:lnTo>
                    <a:lnTo>
                      <a:pt x="2408" y="46"/>
                    </a:lnTo>
                    <a:lnTo>
                      <a:pt x="2408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398" y="42"/>
                    </a:lnTo>
                    <a:lnTo>
                      <a:pt x="2398" y="42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0" y="40"/>
                    </a:lnTo>
                    <a:lnTo>
                      <a:pt x="2390" y="40"/>
                    </a:lnTo>
                    <a:lnTo>
                      <a:pt x="2382" y="36"/>
                    </a:lnTo>
                    <a:lnTo>
                      <a:pt x="2382" y="36"/>
                    </a:lnTo>
                    <a:lnTo>
                      <a:pt x="2378" y="34"/>
                    </a:lnTo>
                    <a:lnTo>
                      <a:pt x="2378" y="34"/>
                    </a:lnTo>
                    <a:lnTo>
                      <a:pt x="2376" y="34"/>
                    </a:lnTo>
                    <a:lnTo>
                      <a:pt x="2376" y="34"/>
                    </a:lnTo>
                    <a:lnTo>
                      <a:pt x="2374" y="34"/>
                    </a:lnTo>
                    <a:lnTo>
                      <a:pt x="2374" y="34"/>
                    </a:lnTo>
                    <a:lnTo>
                      <a:pt x="2364" y="30"/>
                    </a:lnTo>
                    <a:lnTo>
                      <a:pt x="2364" y="30"/>
                    </a:lnTo>
                    <a:lnTo>
                      <a:pt x="2362" y="30"/>
                    </a:lnTo>
                    <a:lnTo>
                      <a:pt x="2362" y="30"/>
                    </a:lnTo>
                    <a:lnTo>
                      <a:pt x="2358" y="28"/>
                    </a:lnTo>
                    <a:lnTo>
                      <a:pt x="2358" y="28"/>
                    </a:lnTo>
                    <a:lnTo>
                      <a:pt x="2356" y="28"/>
                    </a:lnTo>
                    <a:lnTo>
                      <a:pt x="2356" y="28"/>
                    </a:lnTo>
                    <a:lnTo>
                      <a:pt x="2346" y="24"/>
                    </a:lnTo>
                    <a:lnTo>
                      <a:pt x="2346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2" y="24"/>
                    </a:lnTo>
                    <a:lnTo>
                      <a:pt x="2342" y="24"/>
                    </a:lnTo>
                    <a:lnTo>
                      <a:pt x="2336" y="22"/>
                    </a:lnTo>
                    <a:lnTo>
                      <a:pt x="2336" y="22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4" y="18"/>
                    </a:lnTo>
                    <a:lnTo>
                      <a:pt x="2324" y="18"/>
                    </a:lnTo>
                    <a:lnTo>
                      <a:pt x="2316" y="18"/>
                    </a:lnTo>
                    <a:lnTo>
                      <a:pt x="2316" y="18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296" y="14"/>
                    </a:lnTo>
                    <a:lnTo>
                      <a:pt x="2296" y="14"/>
                    </a:lnTo>
                    <a:lnTo>
                      <a:pt x="2288" y="12"/>
                    </a:lnTo>
                    <a:lnTo>
                      <a:pt x="2288" y="12"/>
                    </a:lnTo>
                    <a:lnTo>
                      <a:pt x="2286" y="12"/>
                    </a:lnTo>
                    <a:lnTo>
                      <a:pt x="2286" y="12"/>
                    </a:lnTo>
                    <a:lnTo>
                      <a:pt x="2284" y="12"/>
                    </a:lnTo>
                    <a:lnTo>
                      <a:pt x="2284" y="12"/>
                    </a:lnTo>
                    <a:lnTo>
                      <a:pt x="2272" y="10"/>
                    </a:lnTo>
                    <a:lnTo>
                      <a:pt x="2272" y="10"/>
                    </a:lnTo>
                    <a:lnTo>
                      <a:pt x="2268" y="8"/>
                    </a:lnTo>
                    <a:lnTo>
                      <a:pt x="2268" y="8"/>
                    </a:lnTo>
                    <a:lnTo>
                      <a:pt x="2264" y="8"/>
                    </a:lnTo>
                    <a:lnTo>
                      <a:pt x="2264" y="8"/>
                    </a:lnTo>
                    <a:lnTo>
                      <a:pt x="2260" y="8"/>
                    </a:lnTo>
                    <a:lnTo>
                      <a:pt x="2260" y="8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2" y="6"/>
                    </a:lnTo>
                    <a:lnTo>
                      <a:pt x="2242" y="6"/>
                    </a:lnTo>
                    <a:lnTo>
                      <a:pt x="2236" y="4"/>
                    </a:lnTo>
                    <a:lnTo>
                      <a:pt x="2236" y="4"/>
                    </a:lnTo>
                    <a:lnTo>
                      <a:pt x="2228" y="4"/>
                    </a:lnTo>
                    <a:lnTo>
                      <a:pt x="2228" y="4"/>
                    </a:lnTo>
                    <a:lnTo>
                      <a:pt x="2224" y="4"/>
                    </a:lnTo>
                    <a:lnTo>
                      <a:pt x="2224" y="4"/>
                    </a:lnTo>
                    <a:lnTo>
                      <a:pt x="2222" y="4"/>
                    </a:lnTo>
                    <a:lnTo>
                      <a:pt x="2222" y="4"/>
                    </a:lnTo>
                    <a:lnTo>
                      <a:pt x="2208" y="2"/>
                    </a:lnTo>
                    <a:lnTo>
                      <a:pt x="2208" y="2"/>
                    </a:lnTo>
                    <a:lnTo>
                      <a:pt x="2206" y="2"/>
                    </a:lnTo>
                    <a:lnTo>
                      <a:pt x="2206" y="2"/>
                    </a:lnTo>
                    <a:lnTo>
                      <a:pt x="2200" y="2"/>
                    </a:lnTo>
                    <a:lnTo>
                      <a:pt x="2200" y="2"/>
                    </a:lnTo>
                    <a:lnTo>
                      <a:pt x="2196" y="2"/>
                    </a:lnTo>
                    <a:lnTo>
                      <a:pt x="2196" y="2"/>
                    </a:lnTo>
                    <a:lnTo>
                      <a:pt x="2182" y="2"/>
                    </a:lnTo>
                    <a:lnTo>
                      <a:pt x="2182" y="2"/>
                    </a:lnTo>
                    <a:lnTo>
                      <a:pt x="2178" y="2"/>
                    </a:lnTo>
                    <a:lnTo>
                      <a:pt x="2178" y="2"/>
                    </a:lnTo>
                    <a:lnTo>
                      <a:pt x="2168" y="2"/>
                    </a:lnTo>
                    <a:lnTo>
                      <a:pt x="2168" y="2"/>
                    </a:lnTo>
                    <a:lnTo>
                      <a:pt x="2162" y="2"/>
                    </a:lnTo>
                    <a:lnTo>
                      <a:pt x="2162" y="2"/>
                    </a:lnTo>
                    <a:lnTo>
                      <a:pt x="2156" y="0"/>
                    </a:lnTo>
                    <a:lnTo>
                      <a:pt x="2156" y="0"/>
                    </a:lnTo>
                    <a:lnTo>
                      <a:pt x="2152" y="0"/>
                    </a:lnTo>
                    <a:lnTo>
                      <a:pt x="2152" y="0"/>
                    </a:lnTo>
                    <a:lnTo>
                      <a:pt x="2138" y="0"/>
                    </a:lnTo>
                    <a:lnTo>
                      <a:pt x="2138" y="0"/>
                    </a:lnTo>
                    <a:lnTo>
                      <a:pt x="2136" y="2"/>
                    </a:lnTo>
                    <a:lnTo>
                      <a:pt x="2136" y="2"/>
                    </a:lnTo>
                    <a:lnTo>
                      <a:pt x="2130" y="2"/>
                    </a:lnTo>
                    <a:lnTo>
                      <a:pt x="2130" y="2"/>
                    </a:lnTo>
                    <a:lnTo>
                      <a:pt x="2122" y="2"/>
                    </a:lnTo>
                    <a:lnTo>
                      <a:pt x="2122" y="2"/>
                    </a:lnTo>
                    <a:lnTo>
                      <a:pt x="2114" y="2"/>
                    </a:lnTo>
                    <a:lnTo>
                      <a:pt x="2114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094" y="2"/>
                    </a:lnTo>
                    <a:lnTo>
                      <a:pt x="2094" y="2"/>
                    </a:lnTo>
                    <a:lnTo>
                      <a:pt x="2088" y="2"/>
                    </a:lnTo>
                    <a:lnTo>
                      <a:pt x="2088" y="2"/>
                    </a:lnTo>
                    <a:lnTo>
                      <a:pt x="2084" y="2"/>
                    </a:lnTo>
                    <a:lnTo>
                      <a:pt x="2084" y="2"/>
                    </a:lnTo>
                    <a:lnTo>
                      <a:pt x="2080" y="4"/>
                    </a:lnTo>
                    <a:lnTo>
                      <a:pt x="2080" y="4"/>
                    </a:lnTo>
                    <a:lnTo>
                      <a:pt x="2064" y="4"/>
                    </a:lnTo>
                    <a:lnTo>
                      <a:pt x="2064" y="4"/>
                    </a:lnTo>
                    <a:lnTo>
                      <a:pt x="2062" y="4"/>
                    </a:lnTo>
                    <a:lnTo>
                      <a:pt x="2062" y="4"/>
                    </a:lnTo>
                    <a:lnTo>
                      <a:pt x="2058" y="4"/>
                    </a:lnTo>
                    <a:lnTo>
                      <a:pt x="2058" y="4"/>
                    </a:lnTo>
                    <a:lnTo>
                      <a:pt x="2050" y="6"/>
                    </a:lnTo>
                    <a:lnTo>
                      <a:pt x="2050" y="6"/>
                    </a:lnTo>
                    <a:lnTo>
                      <a:pt x="2038" y="6"/>
                    </a:lnTo>
                    <a:lnTo>
                      <a:pt x="2038" y="6"/>
                    </a:lnTo>
                    <a:lnTo>
                      <a:pt x="2036" y="6"/>
                    </a:lnTo>
                    <a:lnTo>
                      <a:pt x="2036" y="6"/>
                    </a:lnTo>
                    <a:lnTo>
                      <a:pt x="2034" y="6"/>
                    </a:lnTo>
                    <a:lnTo>
                      <a:pt x="2034" y="6"/>
                    </a:lnTo>
                    <a:lnTo>
                      <a:pt x="2024" y="8"/>
                    </a:lnTo>
                    <a:lnTo>
                      <a:pt x="2024" y="8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08" y="10"/>
                    </a:lnTo>
                    <a:lnTo>
                      <a:pt x="2008" y="10"/>
                    </a:lnTo>
                    <a:lnTo>
                      <a:pt x="1996" y="10"/>
                    </a:lnTo>
                    <a:lnTo>
                      <a:pt x="1996" y="10"/>
                    </a:lnTo>
                    <a:lnTo>
                      <a:pt x="1986" y="12"/>
                    </a:lnTo>
                    <a:lnTo>
                      <a:pt x="1986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2" y="12"/>
                    </a:lnTo>
                    <a:lnTo>
                      <a:pt x="1982" y="12"/>
                    </a:lnTo>
                    <a:lnTo>
                      <a:pt x="1974" y="14"/>
                    </a:lnTo>
                    <a:lnTo>
                      <a:pt x="1974" y="14"/>
                    </a:lnTo>
                    <a:lnTo>
                      <a:pt x="1964" y="16"/>
                    </a:lnTo>
                    <a:lnTo>
                      <a:pt x="1964" y="16"/>
                    </a:lnTo>
                    <a:lnTo>
                      <a:pt x="1956" y="16"/>
                    </a:lnTo>
                    <a:lnTo>
                      <a:pt x="1956" y="16"/>
                    </a:lnTo>
                    <a:lnTo>
                      <a:pt x="1954" y="16"/>
                    </a:lnTo>
                    <a:lnTo>
                      <a:pt x="1954" y="16"/>
                    </a:lnTo>
                    <a:lnTo>
                      <a:pt x="1952" y="16"/>
                    </a:lnTo>
                    <a:lnTo>
                      <a:pt x="1952" y="16"/>
                    </a:lnTo>
                    <a:lnTo>
                      <a:pt x="1942" y="18"/>
                    </a:lnTo>
                    <a:lnTo>
                      <a:pt x="1942" y="18"/>
                    </a:lnTo>
                    <a:lnTo>
                      <a:pt x="1930" y="20"/>
                    </a:lnTo>
                    <a:lnTo>
                      <a:pt x="1930" y="20"/>
                    </a:lnTo>
                    <a:lnTo>
                      <a:pt x="1928" y="20"/>
                    </a:lnTo>
                    <a:lnTo>
                      <a:pt x="1928" y="20"/>
                    </a:lnTo>
                    <a:lnTo>
                      <a:pt x="1926" y="22"/>
                    </a:lnTo>
                    <a:lnTo>
                      <a:pt x="1926" y="22"/>
                    </a:lnTo>
                    <a:lnTo>
                      <a:pt x="1920" y="22"/>
                    </a:lnTo>
                    <a:lnTo>
                      <a:pt x="1920" y="22"/>
                    </a:lnTo>
                    <a:lnTo>
                      <a:pt x="1908" y="24"/>
                    </a:lnTo>
                    <a:lnTo>
                      <a:pt x="1908" y="24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896" y="26"/>
                    </a:lnTo>
                    <a:lnTo>
                      <a:pt x="1896" y="26"/>
                    </a:lnTo>
                    <a:lnTo>
                      <a:pt x="1892" y="28"/>
                    </a:lnTo>
                    <a:lnTo>
                      <a:pt x="1892" y="28"/>
                    </a:lnTo>
                    <a:lnTo>
                      <a:pt x="1884" y="28"/>
                    </a:lnTo>
                    <a:lnTo>
                      <a:pt x="1884" y="28"/>
                    </a:lnTo>
                    <a:lnTo>
                      <a:pt x="1876" y="30"/>
                    </a:lnTo>
                    <a:lnTo>
                      <a:pt x="1876" y="30"/>
                    </a:lnTo>
                    <a:lnTo>
                      <a:pt x="1870" y="32"/>
                    </a:lnTo>
                    <a:lnTo>
                      <a:pt x="1870" y="32"/>
                    </a:lnTo>
                    <a:lnTo>
                      <a:pt x="1868" y="32"/>
                    </a:lnTo>
                    <a:lnTo>
                      <a:pt x="1868" y="32"/>
                    </a:lnTo>
                    <a:lnTo>
                      <a:pt x="1862" y="34"/>
                    </a:lnTo>
                    <a:lnTo>
                      <a:pt x="1862" y="34"/>
                    </a:lnTo>
                    <a:lnTo>
                      <a:pt x="1854" y="34"/>
                    </a:lnTo>
                    <a:lnTo>
                      <a:pt x="1854" y="34"/>
                    </a:lnTo>
                    <a:lnTo>
                      <a:pt x="1846" y="36"/>
                    </a:lnTo>
                    <a:lnTo>
                      <a:pt x="1846" y="36"/>
                    </a:lnTo>
                    <a:lnTo>
                      <a:pt x="1842" y="38"/>
                    </a:lnTo>
                    <a:lnTo>
                      <a:pt x="1842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0" y="40"/>
                    </a:lnTo>
                    <a:lnTo>
                      <a:pt x="1830" y="40"/>
                    </a:lnTo>
                    <a:lnTo>
                      <a:pt x="1822" y="42"/>
                    </a:lnTo>
                    <a:lnTo>
                      <a:pt x="1822" y="42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08" y="46"/>
                    </a:lnTo>
                    <a:lnTo>
                      <a:pt x="1808" y="46"/>
                    </a:lnTo>
                    <a:lnTo>
                      <a:pt x="1806" y="46"/>
                    </a:lnTo>
                    <a:lnTo>
                      <a:pt x="1806" y="46"/>
                    </a:lnTo>
                    <a:lnTo>
                      <a:pt x="1800" y="46"/>
                    </a:lnTo>
                    <a:lnTo>
                      <a:pt x="1800" y="46"/>
                    </a:lnTo>
                    <a:lnTo>
                      <a:pt x="1792" y="48"/>
                    </a:lnTo>
                    <a:lnTo>
                      <a:pt x="1792" y="48"/>
                    </a:lnTo>
                    <a:lnTo>
                      <a:pt x="1786" y="50"/>
                    </a:lnTo>
                    <a:lnTo>
                      <a:pt x="1786" y="50"/>
                    </a:lnTo>
                    <a:lnTo>
                      <a:pt x="1782" y="52"/>
                    </a:lnTo>
                    <a:lnTo>
                      <a:pt x="1782" y="52"/>
                    </a:lnTo>
                    <a:lnTo>
                      <a:pt x="1776" y="52"/>
                    </a:lnTo>
                    <a:lnTo>
                      <a:pt x="1776" y="52"/>
                    </a:lnTo>
                    <a:lnTo>
                      <a:pt x="1774" y="54"/>
                    </a:lnTo>
                    <a:lnTo>
                      <a:pt x="1774" y="54"/>
                    </a:lnTo>
                    <a:lnTo>
                      <a:pt x="1768" y="54"/>
                    </a:lnTo>
                    <a:lnTo>
                      <a:pt x="1768" y="54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56" y="58"/>
                    </a:lnTo>
                    <a:lnTo>
                      <a:pt x="1756" y="58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46" y="60"/>
                    </a:lnTo>
                    <a:lnTo>
                      <a:pt x="1746" y="60"/>
                    </a:lnTo>
                    <a:lnTo>
                      <a:pt x="1744" y="60"/>
                    </a:lnTo>
                    <a:lnTo>
                      <a:pt x="1744" y="60"/>
                    </a:lnTo>
                    <a:lnTo>
                      <a:pt x="1738" y="62"/>
                    </a:lnTo>
                    <a:lnTo>
                      <a:pt x="1738" y="62"/>
                    </a:lnTo>
                    <a:lnTo>
                      <a:pt x="1732" y="64"/>
                    </a:lnTo>
                    <a:lnTo>
                      <a:pt x="1732" y="64"/>
                    </a:lnTo>
                    <a:lnTo>
                      <a:pt x="1726" y="66"/>
                    </a:lnTo>
                    <a:lnTo>
                      <a:pt x="1726" y="66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08" y="72"/>
                    </a:lnTo>
                    <a:lnTo>
                      <a:pt x="1708" y="72"/>
                    </a:lnTo>
                    <a:lnTo>
                      <a:pt x="1702" y="72"/>
                    </a:lnTo>
                    <a:lnTo>
                      <a:pt x="1702" y="72"/>
                    </a:lnTo>
                    <a:lnTo>
                      <a:pt x="1696" y="74"/>
                    </a:lnTo>
                    <a:lnTo>
                      <a:pt x="1696" y="74"/>
                    </a:lnTo>
                    <a:lnTo>
                      <a:pt x="1690" y="76"/>
                    </a:lnTo>
                    <a:lnTo>
                      <a:pt x="1690" y="76"/>
                    </a:lnTo>
                    <a:lnTo>
                      <a:pt x="1688" y="76"/>
                    </a:lnTo>
                    <a:lnTo>
                      <a:pt x="1688" y="76"/>
                    </a:lnTo>
                    <a:lnTo>
                      <a:pt x="1682" y="78"/>
                    </a:lnTo>
                    <a:lnTo>
                      <a:pt x="1682" y="78"/>
                    </a:lnTo>
                    <a:lnTo>
                      <a:pt x="1678" y="80"/>
                    </a:lnTo>
                    <a:lnTo>
                      <a:pt x="1672" y="82"/>
                    </a:lnTo>
                    <a:lnTo>
                      <a:pt x="1672" y="82"/>
                    </a:lnTo>
                    <a:lnTo>
                      <a:pt x="1668" y="84"/>
                    </a:lnTo>
                    <a:lnTo>
                      <a:pt x="1668" y="84"/>
                    </a:lnTo>
                    <a:lnTo>
                      <a:pt x="1662" y="84"/>
                    </a:lnTo>
                    <a:lnTo>
                      <a:pt x="1662" y="84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2" y="88"/>
                    </a:lnTo>
                    <a:lnTo>
                      <a:pt x="1652" y="88"/>
                    </a:lnTo>
                    <a:lnTo>
                      <a:pt x="1650" y="88"/>
                    </a:lnTo>
                    <a:lnTo>
                      <a:pt x="1650" y="88"/>
                    </a:lnTo>
                    <a:lnTo>
                      <a:pt x="1646" y="90"/>
                    </a:lnTo>
                    <a:lnTo>
                      <a:pt x="1646" y="90"/>
                    </a:lnTo>
                    <a:lnTo>
                      <a:pt x="1640" y="92"/>
                    </a:lnTo>
                    <a:lnTo>
                      <a:pt x="1640" y="92"/>
                    </a:lnTo>
                    <a:lnTo>
                      <a:pt x="1634" y="94"/>
                    </a:lnTo>
                    <a:lnTo>
                      <a:pt x="1634" y="94"/>
                    </a:lnTo>
                    <a:lnTo>
                      <a:pt x="1628" y="96"/>
                    </a:lnTo>
                    <a:lnTo>
                      <a:pt x="1628" y="96"/>
                    </a:lnTo>
                    <a:lnTo>
                      <a:pt x="1624" y="96"/>
                    </a:lnTo>
                    <a:lnTo>
                      <a:pt x="1624" y="96"/>
                    </a:lnTo>
                    <a:lnTo>
                      <a:pt x="1622" y="98"/>
                    </a:lnTo>
                    <a:lnTo>
                      <a:pt x="1622" y="98"/>
                    </a:lnTo>
                    <a:lnTo>
                      <a:pt x="1620" y="98"/>
                    </a:lnTo>
                    <a:lnTo>
                      <a:pt x="1620" y="98"/>
                    </a:lnTo>
                    <a:lnTo>
                      <a:pt x="1618" y="98"/>
                    </a:lnTo>
                    <a:lnTo>
                      <a:pt x="1618" y="98"/>
                    </a:lnTo>
                    <a:lnTo>
                      <a:pt x="1612" y="100"/>
                    </a:lnTo>
                    <a:lnTo>
                      <a:pt x="1612" y="100"/>
                    </a:lnTo>
                    <a:lnTo>
                      <a:pt x="1606" y="102"/>
                    </a:lnTo>
                    <a:lnTo>
                      <a:pt x="1606" y="102"/>
                    </a:lnTo>
                    <a:lnTo>
                      <a:pt x="1600" y="104"/>
                    </a:lnTo>
                    <a:lnTo>
                      <a:pt x="1600" y="104"/>
                    </a:lnTo>
                    <a:lnTo>
                      <a:pt x="1596" y="106"/>
                    </a:lnTo>
                    <a:lnTo>
                      <a:pt x="1596" y="106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88" y="108"/>
                    </a:lnTo>
                    <a:lnTo>
                      <a:pt x="1588" y="108"/>
                    </a:lnTo>
                    <a:lnTo>
                      <a:pt x="1584" y="110"/>
                    </a:lnTo>
                    <a:lnTo>
                      <a:pt x="1584" y="110"/>
                    </a:lnTo>
                    <a:lnTo>
                      <a:pt x="1578" y="112"/>
                    </a:lnTo>
                    <a:lnTo>
                      <a:pt x="1578" y="112"/>
                    </a:lnTo>
                    <a:lnTo>
                      <a:pt x="1572" y="114"/>
                    </a:lnTo>
                    <a:lnTo>
                      <a:pt x="1572" y="114"/>
                    </a:lnTo>
                    <a:lnTo>
                      <a:pt x="1566" y="116"/>
                    </a:lnTo>
                    <a:lnTo>
                      <a:pt x="1566" y="116"/>
                    </a:lnTo>
                    <a:lnTo>
                      <a:pt x="1560" y="118"/>
                    </a:lnTo>
                    <a:lnTo>
                      <a:pt x="1560" y="118"/>
                    </a:lnTo>
                    <a:lnTo>
                      <a:pt x="1556" y="120"/>
                    </a:lnTo>
                    <a:lnTo>
                      <a:pt x="1556" y="120"/>
                    </a:lnTo>
                    <a:lnTo>
                      <a:pt x="1554" y="120"/>
                    </a:lnTo>
                    <a:lnTo>
                      <a:pt x="1554" y="120"/>
                    </a:lnTo>
                    <a:lnTo>
                      <a:pt x="1552" y="120"/>
                    </a:lnTo>
                    <a:lnTo>
                      <a:pt x="1552" y="120"/>
                    </a:lnTo>
                    <a:lnTo>
                      <a:pt x="1546" y="124"/>
                    </a:lnTo>
                    <a:lnTo>
                      <a:pt x="1546" y="124"/>
                    </a:lnTo>
                    <a:lnTo>
                      <a:pt x="1538" y="126"/>
                    </a:lnTo>
                    <a:lnTo>
                      <a:pt x="1538" y="126"/>
                    </a:lnTo>
                    <a:lnTo>
                      <a:pt x="1532" y="128"/>
                    </a:lnTo>
                    <a:lnTo>
                      <a:pt x="1532" y="128"/>
                    </a:lnTo>
                    <a:lnTo>
                      <a:pt x="1524" y="132"/>
                    </a:lnTo>
                    <a:lnTo>
                      <a:pt x="1524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18" y="134"/>
                    </a:lnTo>
                    <a:lnTo>
                      <a:pt x="1518" y="134"/>
                    </a:lnTo>
                    <a:lnTo>
                      <a:pt x="1510" y="136"/>
                    </a:lnTo>
                    <a:lnTo>
                      <a:pt x="1510" y="136"/>
                    </a:lnTo>
                    <a:lnTo>
                      <a:pt x="1502" y="140"/>
                    </a:lnTo>
                    <a:lnTo>
                      <a:pt x="1502" y="140"/>
                    </a:lnTo>
                    <a:lnTo>
                      <a:pt x="1496" y="142"/>
                    </a:lnTo>
                    <a:lnTo>
                      <a:pt x="1496" y="142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2" y="148"/>
                    </a:lnTo>
                    <a:lnTo>
                      <a:pt x="1482" y="148"/>
                    </a:lnTo>
                    <a:lnTo>
                      <a:pt x="1474" y="150"/>
                    </a:lnTo>
                    <a:lnTo>
                      <a:pt x="1474" y="150"/>
                    </a:lnTo>
                    <a:lnTo>
                      <a:pt x="1466" y="154"/>
                    </a:lnTo>
                    <a:lnTo>
                      <a:pt x="1466" y="154"/>
                    </a:lnTo>
                    <a:lnTo>
                      <a:pt x="1456" y="158"/>
                    </a:lnTo>
                    <a:lnTo>
                      <a:pt x="1456" y="158"/>
                    </a:lnTo>
                    <a:lnTo>
                      <a:pt x="1444" y="162"/>
                    </a:lnTo>
                    <a:lnTo>
                      <a:pt x="1444" y="162"/>
                    </a:lnTo>
                    <a:lnTo>
                      <a:pt x="1434" y="166"/>
                    </a:lnTo>
                    <a:lnTo>
                      <a:pt x="1434" y="166"/>
                    </a:lnTo>
                    <a:lnTo>
                      <a:pt x="1422" y="170"/>
                    </a:lnTo>
                    <a:lnTo>
                      <a:pt x="1422" y="170"/>
                    </a:lnTo>
                    <a:lnTo>
                      <a:pt x="1420" y="172"/>
                    </a:lnTo>
                    <a:lnTo>
                      <a:pt x="1420" y="172"/>
                    </a:lnTo>
                    <a:lnTo>
                      <a:pt x="1418" y="174"/>
                    </a:lnTo>
                    <a:lnTo>
                      <a:pt x="1418" y="174"/>
                    </a:lnTo>
                    <a:lnTo>
                      <a:pt x="1398" y="180"/>
                    </a:lnTo>
                    <a:lnTo>
                      <a:pt x="1398" y="180"/>
                    </a:lnTo>
                    <a:lnTo>
                      <a:pt x="1374" y="192"/>
                    </a:lnTo>
                    <a:lnTo>
                      <a:pt x="1374" y="192"/>
                    </a:lnTo>
                    <a:lnTo>
                      <a:pt x="1352" y="200"/>
                    </a:lnTo>
                    <a:lnTo>
                      <a:pt x="1352" y="200"/>
                    </a:lnTo>
                    <a:lnTo>
                      <a:pt x="1348" y="202"/>
                    </a:lnTo>
                    <a:lnTo>
                      <a:pt x="1348" y="202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2" y="214"/>
                    </a:lnTo>
                    <a:lnTo>
                      <a:pt x="1322" y="214"/>
                    </a:lnTo>
                    <a:lnTo>
                      <a:pt x="1318" y="216"/>
                    </a:lnTo>
                    <a:lnTo>
                      <a:pt x="1318" y="216"/>
                    </a:lnTo>
                    <a:lnTo>
                      <a:pt x="1316" y="218"/>
                    </a:lnTo>
                    <a:lnTo>
                      <a:pt x="1316" y="218"/>
                    </a:lnTo>
                    <a:lnTo>
                      <a:pt x="1312" y="218"/>
                    </a:lnTo>
                    <a:lnTo>
                      <a:pt x="1312" y="218"/>
                    </a:lnTo>
                    <a:lnTo>
                      <a:pt x="1300" y="224"/>
                    </a:lnTo>
                    <a:lnTo>
                      <a:pt x="1300" y="224"/>
                    </a:lnTo>
                    <a:lnTo>
                      <a:pt x="1288" y="230"/>
                    </a:lnTo>
                    <a:lnTo>
                      <a:pt x="1288" y="230"/>
                    </a:lnTo>
                    <a:lnTo>
                      <a:pt x="1282" y="232"/>
                    </a:lnTo>
                    <a:lnTo>
                      <a:pt x="1282" y="232"/>
                    </a:lnTo>
                    <a:lnTo>
                      <a:pt x="1278" y="234"/>
                    </a:lnTo>
                    <a:lnTo>
                      <a:pt x="1278" y="234"/>
                    </a:lnTo>
                    <a:lnTo>
                      <a:pt x="1276" y="236"/>
                    </a:lnTo>
                    <a:lnTo>
                      <a:pt x="1276" y="236"/>
                    </a:lnTo>
                    <a:lnTo>
                      <a:pt x="1264" y="242"/>
                    </a:lnTo>
                    <a:lnTo>
                      <a:pt x="1264" y="242"/>
                    </a:lnTo>
                    <a:lnTo>
                      <a:pt x="1250" y="248"/>
                    </a:lnTo>
                    <a:lnTo>
                      <a:pt x="1250" y="248"/>
                    </a:lnTo>
                    <a:lnTo>
                      <a:pt x="1238" y="254"/>
                    </a:lnTo>
                    <a:lnTo>
                      <a:pt x="1238" y="254"/>
                    </a:lnTo>
                    <a:lnTo>
                      <a:pt x="1226" y="260"/>
                    </a:lnTo>
                    <a:lnTo>
                      <a:pt x="1226" y="260"/>
                    </a:lnTo>
                    <a:lnTo>
                      <a:pt x="1214" y="266"/>
                    </a:lnTo>
                    <a:lnTo>
                      <a:pt x="1214" y="266"/>
                    </a:lnTo>
                    <a:lnTo>
                      <a:pt x="1210" y="268"/>
                    </a:lnTo>
                    <a:lnTo>
                      <a:pt x="1210" y="268"/>
                    </a:lnTo>
                    <a:lnTo>
                      <a:pt x="1206" y="270"/>
                    </a:lnTo>
                    <a:lnTo>
                      <a:pt x="1206" y="270"/>
                    </a:lnTo>
                    <a:lnTo>
                      <a:pt x="1204" y="270"/>
                    </a:lnTo>
                    <a:lnTo>
                      <a:pt x="1204" y="270"/>
                    </a:lnTo>
                    <a:lnTo>
                      <a:pt x="1196" y="274"/>
                    </a:lnTo>
                    <a:lnTo>
                      <a:pt x="1196" y="274"/>
                    </a:lnTo>
                    <a:lnTo>
                      <a:pt x="1186" y="280"/>
                    </a:lnTo>
                    <a:lnTo>
                      <a:pt x="1186" y="280"/>
                    </a:lnTo>
                    <a:lnTo>
                      <a:pt x="1176" y="284"/>
                    </a:lnTo>
                    <a:lnTo>
                      <a:pt x="1176" y="284"/>
                    </a:lnTo>
                    <a:lnTo>
                      <a:pt x="1170" y="288"/>
                    </a:lnTo>
                    <a:lnTo>
                      <a:pt x="1170" y="288"/>
                    </a:lnTo>
                    <a:lnTo>
                      <a:pt x="1166" y="290"/>
                    </a:lnTo>
                    <a:lnTo>
                      <a:pt x="1166" y="290"/>
                    </a:lnTo>
                    <a:lnTo>
                      <a:pt x="1160" y="294"/>
                    </a:lnTo>
                    <a:lnTo>
                      <a:pt x="1160" y="294"/>
                    </a:lnTo>
                    <a:lnTo>
                      <a:pt x="1154" y="296"/>
                    </a:lnTo>
                    <a:lnTo>
                      <a:pt x="1154" y="296"/>
                    </a:lnTo>
                    <a:lnTo>
                      <a:pt x="1148" y="300"/>
                    </a:lnTo>
                    <a:lnTo>
                      <a:pt x="1148" y="300"/>
                    </a:lnTo>
                    <a:lnTo>
                      <a:pt x="1142" y="302"/>
                    </a:lnTo>
                    <a:lnTo>
                      <a:pt x="1142" y="302"/>
                    </a:lnTo>
                    <a:lnTo>
                      <a:pt x="1140" y="304"/>
                    </a:lnTo>
                    <a:lnTo>
                      <a:pt x="1140" y="304"/>
                    </a:lnTo>
                    <a:lnTo>
                      <a:pt x="1136" y="306"/>
                    </a:lnTo>
                    <a:lnTo>
                      <a:pt x="1136" y="306"/>
                    </a:lnTo>
                    <a:lnTo>
                      <a:pt x="1132" y="308"/>
                    </a:lnTo>
                    <a:lnTo>
                      <a:pt x="1132" y="308"/>
                    </a:lnTo>
                    <a:lnTo>
                      <a:pt x="1126" y="312"/>
                    </a:lnTo>
                    <a:lnTo>
                      <a:pt x="1126" y="312"/>
                    </a:lnTo>
                    <a:lnTo>
                      <a:pt x="1120" y="314"/>
                    </a:lnTo>
                    <a:lnTo>
                      <a:pt x="1120" y="314"/>
                    </a:lnTo>
                    <a:lnTo>
                      <a:pt x="1114" y="318"/>
                    </a:lnTo>
                    <a:lnTo>
                      <a:pt x="1114" y="318"/>
                    </a:lnTo>
                    <a:lnTo>
                      <a:pt x="1108" y="320"/>
                    </a:lnTo>
                    <a:lnTo>
                      <a:pt x="1108" y="320"/>
                    </a:lnTo>
                    <a:lnTo>
                      <a:pt x="1102" y="324"/>
                    </a:lnTo>
                    <a:lnTo>
                      <a:pt x="1098" y="326"/>
                    </a:lnTo>
                    <a:lnTo>
                      <a:pt x="1098" y="326"/>
                    </a:lnTo>
                    <a:lnTo>
                      <a:pt x="1092" y="330"/>
                    </a:lnTo>
                    <a:lnTo>
                      <a:pt x="1092" y="330"/>
                    </a:lnTo>
                    <a:lnTo>
                      <a:pt x="1086" y="332"/>
                    </a:lnTo>
                    <a:lnTo>
                      <a:pt x="1086" y="332"/>
                    </a:lnTo>
                    <a:lnTo>
                      <a:pt x="1080" y="336"/>
                    </a:lnTo>
                    <a:lnTo>
                      <a:pt x="1074" y="338"/>
                    </a:lnTo>
                    <a:lnTo>
                      <a:pt x="1074" y="338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6" y="344"/>
                    </a:lnTo>
                    <a:lnTo>
                      <a:pt x="1066" y="344"/>
                    </a:lnTo>
                    <a:lnTo>
                      <a:pt x="1064" y="346"/>
                    </a:lnTo>
                    <a:lnTo>
                      <a:pt x="1064" y="346"/>
                    </a:lnTo>
                    <a:lnTo>
                      <a:pt x="1058" y="348"/>
                    </a:lnTo>
                    <a:lnTo>
                      <a:pt x="1058" y="348"/>
                    </a:lnTo>
                    <a:lnTo>
                      <a:pt x="1054" y="350"/>
                    </a:lnTo>
                    <a:lnTo>
                      <a:pt x="1054" y="350"/>
                    </a:lnTo>
                    <a:lnTo>
                      <a:pt x="1048" y="354"/>
                    </a:lnTo>
                    <a:lnTo>
                      <a:pt x="1048" y="354"/>
                    </a:lnTo>
                    <a:lnTo>
                      <a:pt x="1042" y="356"/>
                    </a:lnTo>
                    <a:lnTo>
                      <a:pt x="1042" y="356"/>
                    </a:lnTo>
                    <a:lnTo>
                      <a:pt x="1038" y="360"/>
                    </a:lnTo>
                    <a:lnTo>
                      <a:pt x="1038" y="360"/>
                    </a:lnTo>
                    <a:lnTo>
                      <a:pt x="1034" y="362"/>
                    </a:lnTo>
                    <a:lnTo>
                      <a:pt x="1034" y="362"/>
                    </a:lnTo>
                    <a:lnTo>
                      <a:pt x="1028" y="364"/>
                    </a:lnTo>
                    <a:lnTo>
                      <a:pt x="1028" y="364"/>
                    </a:lnTo>
                    <a:lnTo>
                      <a:pt x="1024" y="368"/>
                    </a:lnTo>
                    <a:lnTo>
                      <a:pt x="1024" y="368"/>
                    </a:lnTo>
                    <a:lnTo>
                      <a:pt x="1020" y="370"/>
                    </a:lnTo>
                    <a:lnTo>
                      <a:pt x="1014" y="372"/>
                    </a:lnTo>
                    <a:lnTo>
                      <a:pt x="1014" y="372"/>
                    </a:lnTo>
                    <a:lnTo>
                      <a:pt x="1010" y="376"/>
                    </a:lnTo>
                    <a:lnTo>
                      <a:pt x="1006" y="378"/>
                    </a:lnTo>
                    <a:lnTo>
                      <a:pt x="1006" y="378"/>
                    </a:lnTo>
                    <a:lnTo>
                      <a:pt x="1000" y="382"/>
                    </a:lnTo>
                    <a:lnTo>
                      <a:pt x="1000" y="382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0" y="386"/>
                    </a:lnTo>
                    <a:lnTo>
                      <a:pt x="990" y="386"/>
                    </a:lnTo>
                    <a:lnTo>
                      <a:pt x="986" y="390"/>
                    </a:lnTo>
                    <a:lnTo>
                      <a:pt x="986" y="390"/>
                    </a:lnTo>
                    <a:lnTo>
                      <a:pt x="982" y="392"/>
                    </a:lnTo>
                    <a:lnTo>
                      <a:pt x="976" y="396"/>
                    </a:lnTo>
                    <a:lnTo>
                      <a:pt x="976" y="396"/>
                    </a:lnTo>
                    <a:lnTo>
                      <a:pt x="972" y="398"/>
                    </a:lnTo>
                    <a:lnTo>
                      <a:pt x="972" y="398"/>
                    </a:lnTo>
                    <a:lnTo>
                      <a:pt x="968" y="400"/>
                    </a:lnTo>
                    <a:lnTo>
                      <a:pt x="968" y="400"/>
                    </a:lnTo>
                    <a:lnTo>
                      <a:pt x="962" y="404"/>
                    </a:lnTo>
                    <a:lnTo>
                      <a:pt x="962" y="404"/>
                    </a:lnTo>
                    <a:lnTo>
                      <a:pt x="958" y="406"/>
                    </a:lnTo>
                    <a:lnTo>
                      <a:pt x="958" y="406"/>
                    </a:lnTo>
                    <a:lnTo>
                      <a:pt x="954" y="410"/>
                    </a:lnTo>
                    <a:lnTo>
                      <a:pt x="948" y="412"/>
                    </a:lnTo>
                    <a:lnTo>
                      <a:pt x="948" y="412"/>
                    </a:lnTo>
                    <a:lnTo>
                      <a:pt x="944" y="414"/>
                    </a:lnTo>
                    <a:lnTo>
                      <a:pt x="944" y="414"/>
                    </a:lnTo>
                    <a:lnTo>
                      <a:pt x="938" y="418"/>
                    </a:lnTo>
                    <a:lnTo>
                      <a:pt x="938" y="418"/>
                    </a:lnTo>
                    <a:lnTo>
                      <a:pt x="934" y="420"/>
                    </a:lnTo>
                    <a:lnTo>
                      <a:pt x="934" y="420"/>
                    </a:lnTo>
                    <a:lnTo>
                      <a:pt x="930" y="424"/>
                    </a:lnTo>
                    <a:lnTo>
                      <a:pt x="930" y="424"/>
                    </a:lnTo>
                    <a:lnTo>
                      <a:pt x="928" y="424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4" y="426"/>
                    </a:lnTo>
                    <a:lnTo>
                      <a:pt x="924" y="426"/>
                    </a:lnTo>
                    <a:lnTo>
                      <a:pt x="920" y="430"/>
                    </a:lnTo>
                    <a:lnTo>
                      <a:pt x="916" y="432"/>
                    </a:lnTo>
                    <a:lnTo>
                      <a:pt x="916" y="432"/>
                    </a:lnTo>
                    <a:lnTo>
                      <a:pt x="912" y="434"/>
                    </a:lnTo>
                    <a:lnTo>
                      <a:pt x="912" y="434"/>
                    </a:lnTo>
                    <a:lnTo>
                      <a:pt x="908" y="436"/>
                    </a:lnTo>
                    <a:lnTo>
                      <a:pt x="908" y="436"/>
                    </a:lnTo>
                    <a:lnTo>
                      <a:pt x="904" y="440"/>
                    </a:lnTo>
                    <a:lnTo>
                      <a:pt x="904" y="440"/>
                    </a:lnTo>
                    <a:lnTo>
                      <a:pt x="898" y="444"/>
                    </a:lnTo>
                    <a:lnTo>
                      <a:pt x="898" y="444"/>
                    </a:lnTo>
                    <a:lnTo>
                      <a:pt x="892" y="446"/>
                    </a:lnTo>
                    <a:lnTo>
                      <a:pt x="892" y="446"/>
                    </a:lnTo>
                    <a:lnTo>
                      <a:pt x="888" y="450"/>
                    </a:lnTo>
                    <a:lnTo>
                      <a:pt x="888" y="450"/>
                    </a:lnTo>
                    <a:lnTo>
                      <a:pt x="882" y="454"/>
                    </a:lnTo>
                    <a:lnTo>
                      <a:pt x="882" y="454"/>
                    </a:lnTo>
                    <a:lnTo>
                      <a:pt x="878" y="456"/>
                    </a:lnTo>
                    <a:lnTo>
                      <a:pt x="872" y="460"/>
                    </a:lnTo>
                    <a:lnTo>
                      <a:pt x="872" y="460"/>
                    </a:lnTo>
                    <a:lnTo>
                      <a:pt x="866" y="464"/>
                    </a:lnTo>
                    <a:lnTo>
                      <a:pt x="866" y="464"/>
                    </a:lnTo>
                    <a:lnTo>
                      <a:pt x="862" y="466"/>
                    </a:lnTo>
                    <a:lnTo>
                      <a:pt x="862" y="466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6" y="470"/>
                    </a:lnTo>
                    <a:lnTo>
                      <a:pt x="856" y="470"/>
                    </a:lnTo>
                    <a:lnTo>
                      <a:pt x="850" y="474"/>
                    </a:lnTo>
                    <a:lnTo>
                      <a:pt x="850" y="474"/>
                    </a:lnTo>
                    <a:lnTo>
                      <a:pt x="846" y="476"/>
                    </a:lnTo>
                    <a:lnTo>
                      <a:pt x="846" y="476"/>
                    </a:lnTo>
                    <a:lnTo>
                      <a:pt x="840" y="480"/>
                    </a:lnTo>
                    <a:lnTo>
                      <a:pt x="840" y="480"/>
                    </a:lnTo>
                    <a:lnTo>
                      <a:pt x="836" y="484"/>
                    </a:lnTo>
                    <a:lnTo>
                      <a:pt x="836" y="484"/>
                    </a:lnTo>
                    <a:lnTo>
                      <a:pt x="830" y="488"/>
                    </a:lnTo>
                    <a:lnTo>
                      <a:pt x="830" y="488"/>
                    </a:lnTo>
                    <a:lnTo>
                      <a:pt x="826" y="490"/>
                    </a:lnTo>
                    <a:lnTo>
                      <a:pt x="826" y="490"/>
                    </a:lnTo>
                    <a:lnTo>
                      <a:pt x="820" y="494"/>
                    </a:lnTo>
                    <a:lnTo>
                      <a:pt x="820" y="494"/>
                    </a:lnTo>
                    <a:lnTo>
                      <a:pt x="814" y="498"/>
                    </a:lnTo>
                    <a:lnTo>
                      <a:pt x="814" y="498"/>
                    </a:lnTo>
                    <a:lnTo>
                      <a:pt x="810" y="500"/>
                    </a:lnTo>
                    <a:lnTo>
                      <a:pt x="810" y="500"/>
                    </a:lnTo>
                    <a:lnTo>
                      <a:pt x="804" y="504"/>
                    </a:lnTo>
                    <a:lnTo>
                      <a:pt x="804" y="504"/>
                    </a:lnTo>
                    <a:lnTo>
                      <a:pt x="798" y="508"/>
                    </a:lnTo>
                    <a:lnTo>
                      <a:pt x="798" y="508"/>
                    </a:lnTo>
                    <a:lnTo>
                      <a:pt x="796" y="510"/>
                    </a:lnTo>
                    <a:lnTo>
                      <a:pt x="796" y="510"/>
                    </a:lnTo>
                    <a:lnTo>
                      <a:pt x="794" y="512"/>
                    </a:lnTo>
                    <a:lnTo>
                      <a:pt x="794" y="512"/>
                    </a:lnTo>
                    <a:lnTo>
                      <a:pt x="792" y="512"/>
                    </a:lnTo>
                    <a:lnTo>
                      <a:pt x="792" y="512"/>
                    </a:lnTo>
                    <a:lnTo>
                      <a:pt x="786" y="518"/>
                    </a:lnTo>
                    <a:lnTo>
                      <a:pt x="786" y="518"/>
                    </a:lnTo>
                    <a:lnTo>
                      <a:pt x="780" y="522"/>
                    </a:lnTo>
                    <a:lnTo>
                      <a:pt x="780" y="522"/>
                    </a:lnTo>
                    <a:lnTo>
                      <a:pt x="774" y="526"/>
                    </a:lnTo>
                    <a:lnTo>
                      <a:pt x="774" y="526"/>
                    </a:lnTo>
                    <a:lnTo>
                      <a:pt x="766" y="530"/>
                    </a:lnTo>
                    <a:lnTo>
                      <a:pt x="766" y="530"/>
                    </a:lnTo>
                    <a:lnTo>
                      <a:pt x="760" y="536"/>
                    </a:lnTo>
                    <a:lnTo>
                      <a:pt x="760" y="536"/>
                    </a:lnTo>
                    <a:lnTo>
                      <a:pt x="752" y="540"/>
                    </a:lnTo>
                    <a:lnTo>
                      <a:pt x="752" y="540"/>
                    </a:lnTo>
                    <a:lnTo>
                      <a:pt x="746" y="544"/>
                    </a:lnTo>
                    <a:lnTo>
                      <a:pt x="746" y="544"/>
                    </a:lnTo>
                    <a:lnTo>
                      <a:pt x="740" y="550"/>
                    </a:lnTo>
                    <a:lnTo>
                      <a:pt x="740" y="550"/>
                    </a:lnTo>
                    <a:lnTo>
                      <a:pt x="734" y="554"/>
                    </a:lnTo>
                    <a:lnTo>
                      <a:pt x="734" y="554"/>
                    </a:lnTo>
                    <a:lnTo>
                      <a:pt x="732" y="556"/>
                    </a:lnTo>
                    <a:lnTo>
                      <a:pt x="732" y="556"/>
                    </a:lnTo>
                    <a:lnTo>
                      <a:pt x="726" y="558"/>
                    </a:lnTo>
                    <a:lnTo>
                      <a:pt x="726" y="558"/>
                    </a:lnTo>
                    <a:lnTo>
                      <a:pt x="720" y="564"/>
                    </a:lnTo>
                    <a:lnTo>
                      <a:pt x="720" y="564"/>
                    </a:lnTo>
                    <a:lnTo>
                      <a:pt x="714" y="568"/>
                    </a:lnTo>
                    <a:lnTo>
                      <a:pt x="714" y="568"/>
                    </a:lnTo>
                    <a:lnTo>
                      <a:pt x="706" y="575"/>
                    </a:lnTo>
                    <a:lnTo>
                      <a:pt x="706" y="575"/>
                    </a:lnTo>
                    <a:lnTo>
                      <a:pt x="700" y="579"/>
                    </a:lnTo>
                    <a:lnTo>
                      <a:pt x="700" y="579"/>
                    </a:lnTo>
                    <a:lnTo>
                      <a:pt x="694" y="583"/>
                    </a:lnTo>
                    <a:lnTo>
                      <a:pt x="694" y="583"/>
                    </a:lnTo>
                    <a:lnTo>
                      <a:pt x="686" y="589"/>
                    </a:lnTo>
                    <a:lnTo>
                      <a:pt x="680" y="595"/>
                    </a:lnTo>
                    <a:lnTo>
                      <a:pt x="680" y="595"/>
                    </a:lnTo>
                    <a:lnTo>
                      <a:pt x="674" y="599"/>
                    </a:lnTo>
                    <a:lnTo>
                      <a:pt x="674" y="599"/>
                    </a:lnTo>
                    <a:lnTo>
                      <a:pt x="672" y="601"/>
                    </a:lnTo>
                    <a:lnTo>
                      <a:pt x="672" y="601"/>
                    </a:lnTo>
                    <a:lnTo>
                      <a:pt x="664" y="607"/>
                    </a:lnTo>
                    <a:lnTo>
                      <a:pt x="664" y="607"/>
                    </a:lnTo>
                    <a:lnTo>
                      <a:pt x="654" y="613"/>
                    </a:lnTo>
                    <a:lnTo>
                      <a:pt x="654" y="613"/>
                    </a:lnTo>
                    <a:lnTo>
                      <a:pt x="646" y="619"/>
                    </a:lnTo>
                    <a:lnTo>
                      <a:pt x="646" y="619"/>
                    </a:lnTo>
                    <a:lnTo>
                      <a:pt x="636" y="627"/>
                    </a:lnTo>
                    <a:lnTo>
                      <a:pt x="636" y="627"/>
                    </a:lnTo>
                    <a:lnTo>
                      <a:pt x="628" y="633"/>
                    </a:lnTo>
                    <a:lnTo>
                      <a:pt x="628" y="633"/>
                    </a:lnTo>
                    <a:lnTo>
                      <a:pt x="618" y="641"/>
                    </a:lnTo>
                    <a:lnTo>
                      <a:pt x="618" y="641"/>
                    </a:lnTo>
                    <a:lnTo>
                      <a:pt x="616" y="643"/>
                    </a:lnTo>
                    <a:lnTo>
                      <a:pt x="616" y="643"/>
                    </a:lnTo>
                    <a:lnTo>
                      <a:pt x="614" y="645"/>
                    </a:lnTo>
                    <a:lnTo>
                      <a:pt x="614" y="645"/>
                    </a:lnTo>
                    <a:lnTo>
                      <a:pt x="610" y="647"/>
                    </a:lnTo>
                    <a:lnTo>
                      <a:pt x="610" y="647"/>
                    </a:lnTo>
                    <a:lnTo>
                      <a:pt x="602" y="655"/>
                    </a:lnTo>
                    <a:lnTo>
                      <a:pt x="602" y="655"/>
                    </a:lnTo>
                    <a:lnTo>
                      <a:pt x="592" y="661"/>
                    </a:lnTo>
                    <a:lnTo>
                      <a:pt x="592" y="661"/>
                    </a:lnTo>
                    <a:lnTo>
                      <a:pt x="584" y="669"/>
                    </a:lnTo>
                    <a:lnTo>
                      <a:pt x="584" y="669"/>
                    </a:lnTo>
                    <a:lnTo>
                      <a:pt x="576" y="675"/>
                    </a:lnTo>
                    <a:lnTo>
                      <a:pt x="576" y="675"/>
                    </a:lnTo>
                    <a:lnTo>
                      <a:pt x="566" y="683"/>
                    </a:lnTo>
                    <a:lnTo>
                      <a:pt x="566" y="683"/>
                    </a:lnTo>
                    <a:lnTo>
                      <a:pt x="560" y="687"/>
                    </a:lnTo>
                    <a:lnTo>
                      <a:pt x="560" y="687"/>
                    </a:lnTo>
                    <a:lnTo>
                      <a:pt x="558" y="689"/>
                    </a:lnTo>
                    <a:lnTo>
                      <a:pt x="558" y="689"/>
                    </a:lnTo>
                    <a:lnTo>
                      <a:pt x="556" y="691"/>
                    </a:lnTo>
                    <a:lnTo>
                      <a:pt x="556" y="691"/>
                    </a:lnTo>
                    <a:lnTo>
                      <a:pt x="544" y="701"/>
                    </a:lnTo>
                    <a:lnTo>
                      <a:pt x="544" y="701"/>
                    </a:lnTo>
                    <a:lnTo>
                      <a:pt x="532" y="711"/>
                    </a:lnTo>
                    <a:lnTo>
                      <a:pt x="532" y="711"/>
                    </a:lnTo>
                    <a:lnTo>
                      <a:pt x="522" y="719"/>
                    </a:lnTo>
                    <a:lnTo>
                      <a:pt x="522" y="719"/>
                    </a:lnTo>
                    <a:lnTo>
                      <a:pt x="512" y="729"/>
                    </a:lnTo>
                    <a:lnTo>
                      <a:pt x="512" y="729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0" y="739"/>
                    </a:lnTo>
                    <a:lnTo>
                      <a:pt x="500" y="739"/>
                    </a:lnTo>
                    <a:lnTo>
                      <a:pt x="490" y="747"/>
                    </a:lnTo>
                    <a:lnTo>
                      <a:pt x="490" y="747"/>
                    </a:lnTo>
                    <a:lnTo>
                      <a:pt x="480" y="757"/>
                    </a:lnTo>
                    <a:lnTo>
                      <a:pt x="480" y="757"/>
                    </a:lnTo>
                    <a:lnTo>
                      <a:pt x="468" y="767"/>
                    </a:lnTo>
                    <a:lnTo>
                      <a:pt x="468" y="767"/>
                    </a:lnTo>
                    <a:lnTo>
                      <a:pt x="456" y="777"/>
                    </a:lnTo>
                    <a:lnTo>
                      <a:pt x="456" y="777"/>
                    </a:lnTo>
                    <a:lnTo>
                      <a:pt x="444" y="789"/>
                    </a:lnTo>
                    <a:lnTo>
                      <a:pt x="444" y="789"/>
                    </a:lnTo>
                    <a:lnTo>
                      <a:pt x="434" y="799"/>
                    </a:lnTo>
                    <a:lnTo>
                      <a:pt x="434" y="799"/>
                    </a:lnTo>
                    <a:lnTo>
                      <a:pt x="432" y="799"/>
                    </a:lnTo>
                    <a:lnTo>
                      <a:pt x="432" y="799"/>
                    </a:lnTo>
                    <a:lnTo>
                      <a:pt x="430" y="801"/>
                    </a:lnTo>
                    <a:lnTo>
                      <a:pt x="430" y="801"/>
                    </a:lnTo>
                    <a:lnTo>
                      <a:pt x="422" y="809"/>
                    </a:lnTo>
                    <a:lnTo>
                      <a:pt x="422" y="809"/>
                    </a:lnTo>
                    <a:lnTo>
                      <a:pt x="410" y="821"/>
                    </a:lnTo>
                    <a:lnTo>
                      <a:pt x="410" y="821"/>
                    </a:lnTo>
                    <a:lnTo>
                      <a:pt x="408" y="821"/>
                    </a:lnTo>
                    <a:lnTo>
                      <a:pt x="408" y="821"/>
                    </a:lnTo>
                    <a:lnTo>
                      <a:pt x="406" y="825"/>
                    </a:lnTo>
                    <a:lnTo>
                      <a:pt x="406" y="825"/>
                    </a:lnTo>
                    <a:lnTo>
                      <a:pt x="398" y="831"/>
                    </a:lnTo>
                    <a:lnTo>
                      <a:pt x="398" y="831"/>
                    </a:lnTo>
                    <a:lnTo>
                      <a:pt x="388" y="843"/>
                    </a:lnTo>
                    <a:lnTo>
                      <a:pt x="388" y="843"/>
                    </a:lnTo>
                    <a:lnTo>
                      <a:pt x="386" y="843"/>
                    </a:lnTo>
                    <a:lnTo>
                      <a:pt x="386" y="843"/>
                    </a:lnTo>
                    <a:lnTo>
                      <a:pt x="382" y="847"/>
                    </a:lnTo>
                    <a:lnTo>
                      <a:pt x="382" y="847"/>
                    </a:lnTo>
                    <a:lnTo>
                      <a:pt x="376" y="853"/>
                    </a:lnTo>
                    <a:lnTo>
                      <a:pt x="376" y="853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0" y="869"/>
                    </a:lnTo>
                    <a:lnTo>
                      <a:pt x="360" y="869"/>
                    </a:lnTo>
                    <a:lnTo>
                      <a:pt x="352" y="877"/>
                    </a:lnTo>
                    <a:lnTo>
                      <a:pt x="352" y="877"/>
                    </a:lnTo>
                    <a:lnTo>
                      <a:pt x="342" y="887"/>
                    </a:lnTo>
                    <a:lnTo>
                      <a:pt x="342" y="887"/>
                    </a:lnTo>
                    <a:lnTo>
                      <a:pt x="338" y="891"/>
                    </a:lnTo>
                    <a:lnTo>
                      <a:pt x="338" y="891"/>
                    </a:lnTo>
                    <a:lnTo>
                      <a:pt x="330" y="899"/>
                    </a:lnTo>
                    <a:lnTo>
                      <a:pt x="330" y="899"/>
                    </a:lnTo>
                    <a:lnTo>
                      <a:pt x="322" y="907"/>
                    </a:lnTo>
                    <a:lnTo>
                      <a:pt x="322" y="907"/>
                    </a:lnTo>
                    <a:lnTo>
                      <a:pt x="318" y="913"/>
                    </a:lnTo>
                    <a:lnTo>
                      <a:pt x="318" y="913"/>
                    </a:lnTo>
                    <a:lnTo>
                      <a:pt x="308" y="923"/>
                    </a:lnTo>
                    <a:lnTo>
                      <a:pt x="308" y="923"/>
                    </a:lnTo>
                    <a:lnTo>
                      <a:pt x="304" y="929"/>
                    </a:lnTo>
                    <a:lnTo>
                      <a:pt x="304" y="929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86" y="947"/>
                    </a:lnTo>
                    <a:lnTo>
                      <a:pt x="286" y="947"/>
                    </a:lnTo>
                    <a:lnTo>
                      <a:pt x="282" y="951"/>
                    </a:lnTo>
                    <a:lnTo>
                      <a:pt x="282" y="951"/>
                    </a:lnTo>
                    <a:lnTo>
                      <a:pt x="278" y="957"/>
                    </a:lnTo>
                    <a:lnTo>
                      <a:pt x="278" y="957"/>
                    </a:lnTo>
                    <a:lnTo>
                      <a:pt x="276" y="959"/>
                    </a:lnTo>
                    <a:lnTo>
                      <a:pt x="276" y="959"/>
                    </a:lnTo>
                    <a:lnTo>
                      <a:pt x="264" y="971"/>
                    </a:lnTo>
                    <a:lnTo>
                      <a:pt x="264" y="971"/>
                    </a:lnTo>
                    <a:lnTo>
                      <a:pt x="262" y="975"/>
                    </a:lnTo>
                    <a:lnTo>
                      <a:pt x="262" y="975"/>
                    </a:lnTo>
                    <a:lnTo>
                      <a:pt x="258" y="979"/>
                    </a:lnTo>
                    <a:lnTo>
                      <a:pt x="258" y="979"/>
                    </a:lnTo>
                    <a:lnTo>
                      <a:pt x="254" y="983"/>
                    </a:lnTo>
                    <a:lnTo>
                      <a:pt x="254" y="983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0" y="1001"/>
                    </a:lnTo>
                    <a:lnTo>
                      <a:pt x="240" y="1001"/>
                    </a:lnTo>
                    <a:lnTo>
                      <a:pt x="234" y="1009"/>
                    </a:lnTo>
                    <a:lnTo>
                      <a:pt x="234" y="1009"/>
                    </a:lnTo>
                    <a:lnTo>
                      <a:pt x="226" y="1017"/>
                    </a:lnTo>
                    <a:lnTo>
                      <a:pt x="226" y="1017"/>
                    </a:lnTo>
                    <a:lnTo>
                      <a:pt x="224" y="1021"/>
                    </a:lnTo>
                    <a:lnTo>
                      <a:pt x="224" y="1021"/>
                    </a:lnTo>
                    <a:lnTo>
                      <a:pt x="214" y="1033"/>
                    </a:lnTo>
                    <a:lnTo>
                      <a:pt x="214" y="1033"/>
                    </a:lnTo>
                    <a:lnTo>
                      <a:pt x="210" y="1039"/>
                    </a:lnTo>
                    <a:lnTo>
                      <a:pt x="210" y="1039"/>
                    </a:lnTo>
                    <a:lnTo>
                      <a:pt x="206" y="1043"/>
                    </a:lnTo>
                    <a:lnTo>
                      <a:pt x="206" y="1043"/>
                    </a:lnTo>
                    <a:lnTo>
                      <a:pt x="204" y="1045"/>
                    </a:lnTo>
                    <a:lnTo>
                      <a:pt x="204" y="1045"/>
                    </a:lnTo>
                    <a:lnTo>
                      <a:pt x="194" y="1059"/>
                    </a:lnTo>
                    <a:lnTo>
                      <a:pt x="194" y="1059"/>
                    </a:lnTo>
                    <a:lnTo>
                      <a:pt x="192" y="1061"/>
                    </a:lnTo>
                    <a:lnTo>
                      <a:pt x="192" y="1061"/>
                    </a:lnTo>
                    <a:lnTo>
                      <a:pt x="188" y="1065"/>
                    </a:lnTo>
                    <a:lnTo>
                      <a:pt x="188" y="1065"/>
                    </a:lnTo>
                    <a:lnTo>
                      <a:pt x="184" y="1071"/>
                    </a:lnTo>
                    <a:lnTo>
                      <a:pt x="184" y="1071"/>
                    </a:lnTo>
                    <a:lnTo>
                      <a:pt x="176" y="1083"/>
                    </a:lnTo>
                    <a:lnTo>
                      <a:pt x="176" y="1083"/>
                    </a:lnTo>
                    <a:lnTo>
                      <a:pt x="174" y="1085"/>
                    </a:lnTo>
                    <a:lnTo>
                      <a:pt x="174" y="1085"/>
                    </a:lnTo>
                    <a:lnTo>
                      <a:pt x="164" y="1097"/>
                    </a:lnTo>
                    <a:lnTo>
                      <a:pt x="164" y="1097"/>
                    </a:lnTo>
                    <a:lnTo>
                      <a:pt x="162" y="1103"/>
                    </a:lnTo>
                    <a:lnTo>
                      <a:pt x="162" y="1103"/>
                    </a:lnTo>
                    <a:lnTo>
                      <a:pt x="158" y="1107"/>
                    </a:lnTo>
                    <a:lnTo>
                      <a:pt x="158" y="1107"/>
                    </a:lnTo>
                    <a:lnTo>
                      <a:pt x="156" y="1111"/>
                    </a:lnTo>
                    <a:lnTo>
                      <a:pt x="156" y="1111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7"/>
                    </a:lnTo>
                    <a:lnTo>
                      <a:pt x="146" y="1127"/>
                    </a:lnTo>
                    <a:lnTo>
                      <a:pt x="144" y="1129"/>
                    </a:lnTo>
                    <a:lnTo>
                      <a:pt x="144" y="1129"/>
                    </a:lnTo>
                    <a:lnTo>
                      <a:pt x="138" y="1137"/>
                    </a:lnTo>
                    <a:lnTo>
                      <a:pt x="138" y="1137"/>
                    </a:lnTo>
                    <a:lnTo>
                      <a:pt x="134" y="1143"/>
                    </a:lnTo>
                    <a:lnTo>
                      <a:pt x="134" y="1143"/>
                    </a:lnTo>
                    <a:lnTo>
                      <a:pt x="130" y="1149"/>
                    </a:lnTo>
                    <a:lnTo>
                      <a:pt x="130" y="1149"/>
                    </a:lnTo>
                    <a:lnTo>
                      <a:pt x="128" y="1151"/>
                    </a:lnTo>
                    <a:lnTo>
                      <a:pt x="128" y="1151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18" y="1169"/>
                    </a:lnTo>
                    <a:lnTo>
                      <a:pt x="118" y="1169"/>
                    </a:lnTo>
                    <a:lnTo>
                      <a:pt x="112" y="1179"/>
                    </a:lnTo>
                    <a:lnTo>
                      <a:pt x="112" y="1179"/>
                    </a:lnTo>
                    <a:lnTo>
                      <a:pt x="108" y="1183"/>
                    </a:lnTo>
                    <a:lnTo>
                      <a:pt x="108" y="1183"/>
                    </a:lnTo>
                    <a:lnTo>
                      <a:pt x="106" y="1189"/>
                    </a:lnTo>
                    <a:lnTo>
                      <a:pt x="106" y="1189"/>
                    </a:lnTo>
                    <a:lnTo>
                      <a:pt x="104" y="1193"/>
                    </a:lnTo>
                    <a:lnTo>
                      <a:pt x="104" y="1193"/>
                    </a:lnTo>
                    <a:lnTo>
                      <a:pt x="98" y="1201"/>
                    </a:lnTo>
                    <a:lnTo>
                      <a:pt x="98" y="1201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2" y="1231"/>
                    </a:lnTo>
                    <a:lnTo>
                      <a:pt x="82" y="1231"/>
                    </a:lnTo>
                    <a:lnTo>
                      <a:pt x="78" y="1237"/>
                    </a:lnTo>
                    <a:lnTo>
                      <a:pt x="78" y="1237"/>
                    </a:lnTo>
                    <a:lnTo>
                      <a:pt x="76" y="1241"/>
                    </a:lnTo>
                    <a:lnTo>
                      <a:pt x="76" y="1241"/>
                    </a:lnTo>
                    <a:lnTo>
                      <a:pt x="72" y="1249"/>
                    </a:lnTo>
                    <a:lnTo>
                      <a:pt x="72" y="1249"/>
                    </a:lnTo>
                    <a:lnTo>
                      <a:pt x="70" y="1253"/>
                    </a:lnTo>
                    <a:lnTo>
                      <a:pt x="70" y="1253"/>
                    </a:lnTo>
                    <a:lnTo>
                      <a:pt x="68" y="1257"/>
                    </a:lnTo>
                    <a:lnTo>
                      <a:pt x="68" y="1257"/>
                    </a:lnTo>
                    <a:lnTo>
                      <a:pt x="64" y="1267"/>
                    </a:lnTo>
                    <a:lnTo>
                      <a:pt x="64" y="1267"/>
                    </a:lnTo>
                    <a:lnTo>
                      <a:pt x="62" y="1269"/>
                    </a:lnTo>
                    <a:lnTo>
                      <a:pt x="62" y="1269"/>
                    </a:lnTo>
                    <a:lnTo>
                      <a:pt x="60" y="1275"/>
                    </a:lnTo>
                    <a:lnTo>
                      <a:pt x="60" y="1275"/>
                    </a:lnTo>
                    <a:lnTo>
                      <a:pt x="54" y="1285"/>
                    </a:lnTo>
                    <a:lnTo>
                      <a:pt x="54" y="1285"/>
                    </a:lnTo>
                    <a:lnTo>
                      <a:pt x="54" y="1287"/>
                    </a:lnTo>
                    <a:lnTo>
                      <a:pt x="54" y="1287"/>
                    </a:lnTo>
                    <a:lnTo>
                      <a:pt x="52" y="1293"/>
                    </a:lnTo>
                    <a:lnTo>
                      <a:pt x="52" y="129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2" y="1313"/>
                    </a:lnTo>
                    <a:lnTo>
                      <a:pt x="42" y="1313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43"/>
                    </a:lnTo>
                    <a:lnTo>
                      <a:pt x="32" y="1343"/>
                    </a:lnTo>
                    <a:lnTo>
                      <a:pt x="26" y="1357"/>
                    </a:lnTo>
                    <a:lnTo>
                      <a:pt x="26" y="1357"/>
                    </a:lnTo>
                    <a:lnTo>
                      <a:pt x="26" y="1359"/>
                    </a:lnTo>
                    <a:lnTo>
                      <a:pt x="26" y="1359"/>
                    </a:lnTo>
                    <a:lnTo>
                      <a:pt x="24" y="1363"/>
                    </a:lnTo>
                    <a:lnTo>
                      <a:pt x="24" y="1363"/>
                    </a:lnTo>
                    <a:lnTo>
                      <a:pt x="20" y="1375"/>
                    </a:lnTo>
                    <a:lnTo>
                      <a:pt x="20" y="1375"/>
                    </a:lnTo>
                    <a:lnTo>
                      <a:pt x="20" y="1379"/>
                    </a:lnTo>
                    <a:lnTo>
                      <a:pt x="20" y="1379"/>
                    </a:lnTo>
                    <a:lnTo>
                      <a:pt x="18" y="1383"/>
                    </a:lnTo>
                    <a:lnTo>
                      <a:pt x="18" y="1383"/>
                    </a:lnTo>
                    <a:lnTo>
                      <a:pt x="16" y="1395"/>
                    </a:lnTo>
                    <a:lnTo>
                      <a:pt x="16" y="1395"/>
                    </a:lnTo>
                    <a:lnTo>
                      <a:pt x="14" y="1397"/>
                    </a:lnTo>
                    <a:lnTo>
                      <a:pt x="14" y="1397"/>
                    </a:lnTo>
                    <a:lnTo>
                      <a:pt x="14" y="1401"/>
                    </a:lnTo>
                    <a:lnTo>
                      <a:pt x="14" y="1401"/>
                    </a:lnTo>
                    <a:lnTo>
                      <a:pt x="12" y="1411"/>
                    </a:lnTo>
                    <a:lnTo>
                      <a:pt x="12" y="1411"/>
                    </a:lnTo>
                    <a:lnTo>
                      <a:pt x="10" y="1419"/>
                    </a:lnTo>
                    <a:lnTo>
                      <a:pt x="10" y="1419"/>
                    </a:lnTo>
                    <a:lnTo>
                      <a:pt x="8" y="1425"/>
                    </a:lnTo>
                    <a:lnTo>
                      <a:pt x="8" y="1425"/>
                    </a:lnTo>
                    <a:lnTo>
                      <a:pt x="8" y="1429"/>
                    </a:lnTo>
                    <a:lnTo>
                      <a:pt x="8" y="1429"/>
                    </a:lnTo>
                    <a:lnTo>
                      <a:pt x="6" y="1437"/>
                    </a:lnTo>
                    <a:lnTo>
                      <a:pt x="6" y="1437"/>
                    </a:lnTo>
                    <a:lnTo>
                      <a:pt x="4" y="1447"/>
                    </a:lnTo>
                    <a:lnTo>
                      <a:pt x="4" y="1447"/>
                    </a:lnTo>
                    <a:lnTo>
                      <a:pt x="4" y="1453"/>
                    </a:lnTo>
                    <a:lnTo>
                      <a:pt x="4" y="1453"/>
                    </a:lnTo>
                    <a:lnTo>
                      <a:pt x="2" y="1463"/>
                    </a:lnTo>
                    <a:lnTo>
                      <a:pt x="2" y="1463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0" y="1483"/>
                    </a:lnTo>
                    <a:lnTo>
                      <a:pt x="0" y="1483"/>
                    </a:lnTo>
                    <a:lnTo>
                      <a:pt x="0" y="1485"/>
                    </a:lnTo>
                    <a:lnTo>
                      <a:pt x="0" y="1485"/>
                    </a:lnTo>
                    <a:lnTo>
                      <a:pt x="0" y="1501"/>
                    </a:lnTo>
                    <a:lnTo>
                      <a:pt x="0" y="1501"/>
                    </a:lnTo>
                    <a:lnTo>
                      <a:pt x="0" y="1505"/>
                    </a:lnTo>
                    <a:lnTo>
                      <a:pt x="0" y="1505"/>
                    </a:lnTo>
                    <a:lnTo>
                      <a:pt x="0" y="1517"/>
                    </a:lnTo>
                    <a:lnTo>
                      <a:pt x="0" y="1517"/>
                    </a:lnTo>
                    <a:lnTo>
                      <a:pt x="0" y="1521"/>
                    </a:lnTo>
                    <a:lnTo>
                      <a:pt x="0" y="1521"/>
                    </a:lnTo>
                    <a:lnTo>
                      <a:pt x="2" y="1531"/>
                    </a:lnTo>
                    <a:lnTo>
                      <a:pt x="2" y="1531"/>
                    </a:lnTo>
                    <a:lnTo>
                      <a:pt x="2" y="1533"/>
                    </a:lnTo>
                    <a:lnTo>
                      <a:pt x="2" y="1533"/>
                    </a:lnTo>
                    <a:lnTo>
                      <a:pt x="2" y="1537"/>
                    </a:lnTo>
                    <a:lnTo>
                      <a:pt x="2" y="1537"/>
                    </a:lnTo>
                    <a:lnTo>
                      <a:pt x="2" y="1547"/>
                    </a:lnTo>
                    <a:lnTo>
                      <a:pt x="2" y="1547"/>
                    </a:lnTo>
                    <a:lnTo>
                      <a:pt x="4" y="1551"/>
                    </a:lnTo>
                    <a:lnTo>
                      <a:pt x="4" y="1551"/>
                    </a:lnTo>
                    <a:lnTo>
                      <a:pt x="4" y="1561"/>
                    </a:lnTo>
                    <a:lnTo>
                      <a:pt x="4" y="1561"/>
                    </a:lnTo>
                    <a:lnTo>
                      <a:pt x="6" y="1565"/>
                    </a:lnTo>
                    <a:lnTo>
                      <a:pt x="6" y="1565"/>
                    </a:lnTo>
                    <a:lnTo>
                      <a:pt x="8" y="1575"/>
                    </a:lnTo>
                    <a:lnTo>
                      <a:pt x="8" y="1575"/>
                    </a:lnTo>
                    <a:lnTo>
                      <a:pt x="8" y="1579"/>
                    </a:lnTo>
                    <a:lnTo>
                      <a:pt x="8" y="1579"/>
                    </a:lnTo>
                    <a:lnTo>
                      <a:pt x="12" y="1589"/>
                    </a:lnTo>
                    <a:lnTo>
                      <a:pt x="12" y="1589"/>
                    </a:lnTo>
                    <a:lnTo>
                      <a:pt x="12" y="1591"/>
                    </a:lnTo>
                    <a:lnTo>
                      <a:pt x="12" y="1591"/>
                    </a:lnTo>
                    <a:lnTo>
                      <a:pt x="12" y="1593"/>
                    </a:lnTo>
                    <a:lnTo>
                      <a:pt x="12" y="1593"/>
                    </a:lnTo>
                    <a:lnTo>
                      <a:pt x="16" y="1601"/>
                    </a:lnTo>
                    <a:lnTo>
                      <a:pt x="16" y="1601"/>
                    </a:lnTo>
                    <a:lnTo>
                      <a:pt x="18" y="1607"/>
                    </a:lnTo>
                    <a:lnTo>
                      <a:pt x="18" y="1607"/>
                    </a:lnTo>
                    <a:lnTo>
                      <a:pt x="20" y="1615"/>
                    </a:lnTo>
                    <a:lnTo>
                      <a:pt x="20" y="1615"/>
                    </a:lnTo>
                    <a:lnTo>
                      <a:pt x="22" y="1619"/>
                    </a:lnTo>
                    <a:lnTo>
                      <a:pt x="22" y="1619"/>
                    </a:lnTo>
                    <a:lnTo>
                      <a:pt x="26" y="1627"/>
                    </a:lnTo>
                    <a:lnTo>
                      <a:pt x="26" y="1627"/>
                    </a:lnTo>
                    <a:lnTo>
                      <a:pt x="28" y="1631"/>
                    </a:lnTo>
                    <a:lnTo>
                      <a:pt x="28" y="1631"/>
                    </a:lnTo>
                    <a:lnTo>
                      <a:pt x="34" y="1643"/>
                    </a:lnTo>
                    <a:lnTo>
                      <a:pt x="348" y="2200"/>
                    </a:lnTo>
                    <a:lnTo>
                      <a:pt x="348" y="2200"/>
                    </a:lnTo>
                    <a:lnTo>
                      <a:pt x="344" y="2190"/>
                    </a:lnTo>
                    <a:lnTo>
                      <a:pt x="344" y="2190"/>
                    </a:lnTo>
                    <a:lnTo>
                      <a:pt x="342" y="2188"/>
                    </a:lnTo>
                    <a:lnTo>
                      <a:pt x="342" y="2188"/>
                    </a:lnTo>
                    <a:lnTo>
                      <a:pt x="340" y="2182"/>
                    </a:lnTo>
                    <a:lnTo>
                      <a:pt x="340" y="2182"/>
                    </a:lnTo>
                    <a:lnTo>
                      <a:pt x="338" y="2178"/>
                    </a:lnTo>
                    <a:lnTo>
                      <a:pt x="338" y="2178"/>
                    </a:lnTo>
                    <a:lnTo>
                      <a:pt x="336" y="2172"/>
                    </a:lnTo>
                    <a:lnTo>
                      <a:pt x="336" y="2172"/>
                    </a:lnTo>
                    <a:lnTo>
                      <a:pt x="336" y="2168"/>
                    </a:lnTo>
                    <a:lnTo>
                      <a:pt x="336" y="2168"/>
                    </a:lnTo>
                    <a:lnTo>
                      <a:pt x="334" y="2162"/>
                    </a:lnTo>
                    <a:lnTo>
                      <a:pt x="334" y="2162"/>
                    </a:lnTo>
                    <a:lnTo>
                      <a:pt x="334" y="2158"/>
                    </a:lnTo>
                    <a:lnTo>
                      <a:pt x="334" y="2158"/>
                    </a:lnTo>
                    <a:lnTo>
                      <a:pt x="332" y="2150"/>
                    </a:lnTo>
                    <a:lnTo>
                      <a:pt x="332" y="2150"/>
                    </a:lnTo>
                    <a:lnTo>
                      <a:pt x="332" y="2146"/>
                    </a:lnTo>
                    <a:lnTo>
                      <a:pt x="332" y="2146"/>
                    </a:lnTo>
                    <a:lnTo>
                      <a:pt x="330" y="2140"/>
                    </a:lnTo>
                    <a:lnTo>
                      <a:pt x="330" y="2140"/>
                    </a:lnTo>
                    <a:lnTo>
                      <a:pt x="330" y="2134"/>
                    </a:lnTo>
                    <a:lnTo>
                      <a:pt x="330" y="2134"/>
                    </a:lnTo>
                    <a:lnTo>
                      <a:pt x="330" y="2128"/>
                    </a:lnTo>
                    <a:lnTo>
                      <a:pt x="330" y="2128"/>
                    </a:lnTo>
                    <a:lnTo>
                      <a:pt x="330" y="2124"/>
                    </a:lnTo>
                    <a:lnTo>
                      <a:pt x="330" y="2124"/>
                    </a:lnTo>
                    <a:lnTo>
                      <a:pt x="330" y="2116"/>
                    </a:lnTo>
                    <a:lnTo>
                      <a:pt x="330" y="2116"/>
                    </a:lnTo>
                    <a:lnTo>
                      <a:pt x="330" y="2112"/>
                    </a:lnTo>
                    <a:lnTo>
                      <a:pt x="330" y="2112"/>
                    </a:lnTo>
                    <a:lnTo>
                      <a:pt x="330" y="2104"/>
                    </a:lnTo>
                    <a:lnTo>
                      <a:pt x="330" y="2104"/>
                    </a:lnTo>
                    <a:lnTo>
                      <a:pt x="330" y="2100"/>
                    </a:lnTo>
                    <a:lnTo>
                      <a:pt x="330" y="2100"/>
                    </a:lnTo>
                    <a:lnTo>
                      <a:pt x="332" y="2090"/>
                    </a:lnTo>
                    <a:lnTo>
                      <a:pt x="332" y="2090"/>
                    </a:lnTo>
                    <a:lnTo>
                      <a:pt x="332" y="2086"/>
                    </a:lnTo>
                    <a:lnTo>
                      <a:pt x="332" y="2086"/>
                    </a:lnTo>
                    <a:lnTo>
                      <a:pt x="334" y="2074"/>
                    </a:lnTo>
                    <a:lnTo>
                      <a:pt x="334" y="2074"/>
                    </a:lnTo>
                    <a:lnTo>
                      <a:pt x="334" y="2072"/>
                    </a:lnTo>
                    <a:lnTo>
                      <a:pt x="334" y="2072"/>
                    </a:lnTo>
                    <a:lnTo>
                      <a:pt x="336" y="2060"/>
                    </a:lnTo>
                    <a:lnTo>
                      <a:pt x="336" y="2060"/>
                    </a:lnTo>
                    <a:lnTo>
                      <a:pt x="338" y="2056"/>
                    </a:lnTo>
                    <a:lnTo>
                      <a:pt x="338" y="2056"/>
                    </a:lnTo>
                    <a:lnTo>
                      <a:pt x="340" y="2046"/>
                    </a:lnTo>
                    <a:lnTo>
                      <a:pt x="340" y="2046"/>
                    </a:lnTo>
                    <a:lnTo>
                      <a:pt x="342" y="2040"/>
                    </a:lnTo>
                    <a:lnTo>
                      <a:pt x="342" y="2040"/>
                    </a:lnTo>
                    <a:lnTo>
                      <a:pt x="344" y="2032"/>
                    </a:lnTo>
                    <a:lnTo>
                      <a:pt x="344" y="2032"/>
                    </a:lnTo>
                    <a:lnTo>
                      <a:pt x="346" y="2026"/>
                    </a:lnTo>
                    <a:lnTo>
                      <a:pt x="346" y="2026"/>
                    </a:lnTo>
                    <a:lnTo>
                      <a:pt x="350" y="2018"/>
                    </a:lnTo>
                    <a:lnTo>
                      <a:pt x="350" y="2018"/>
                    </a:lnTo>
                    <a:lnTo>
                      <a:pt x="352" y="2012"/>
                    </a:lnTo>
                    <a:lnTo>
                      <a:pt x="352" y="2012"/>
                    </a:lnTo>
                    <a:lnTo>
                      <a:pt x="356" y="2004"/>
                    </a:lnTo>
                    <a:lnTo>
                      <a:pt x="356" y="2004"/>
                    </a:lnTo>
                    <a:lnTo>
                      <a:pt x="358" y="1996"/>
                    </a:lnTo>
                    <a:lnTo>
                      <a:pt x="358" y="1996"/>
                    </a:lnTo>
                    <a:lnTo>
                      <a:pt x="362" y="1988"/>
                    </a:lnTo>
                    <a:lnTo>
                      <a:pt x="362" y="1988"/>
                    </a:lnTo>
                    <a:lnTo>
                      <a:pt x="364" y="1980"/>
                    </a:lnTo>
                    <a:lnTo>
                      <a:pt x="364" y="1980"/>
                    </a:lnTo>
                    <a:lnTo>
                      <a:pt x="370" y="1970"/>
                    </a:lnTo>
                    <a:lnTo>
                      <a:pt x="370" y="1970"/>
                    </a:lnTo>
                    <a:lnTo>
                      <a:pt x="372" y="1964"/>
                    </a:lnTo>
                    <a:lnTo>
                      <a:pt x="372" y="1964"/>
                    </a:lnTo>
                    <a:lnTo>
                      <a:pt x="378" y="1952"/>
                    </a:lnTo>
                    <a:lnTo>
                      <a:pt x="378" y="1952"/>
                    </a:lnTo>
                    <a:lnTo>
                      <a:pt x="380" y="1948"/>
                    </a:lnTo>
                    <a:lnTo>
                      <a:pt x="380" y="1948"/>
                    </a:lnTo>
                    <a:lnTo>
                      <a:pt x="390" y="1932"/>
                    </a:lnTo>
                    <a:lnTo>
                      <a:pt x="390" y="1932"/>
                    </a:lnTo>
                    <a:lnTo>
                      <a:pt x="392" y="1926"/>
                    </a:lnTo>
                    <a:lnTo>
                      <a:pt x="392" y="1926"/>
                    </a:lnTo>
                    <a:lnTo>
                      <a:pt x="398" y="1916"/>
                    </a:lnTo>
                    <a:lnTo>
                      <a:pt x="398" y="1916"/>
                    </a:lnTo>
                    <a:lnTo>
                      <a:pt x="402" y="1910"/>
                    </a:lnTo>
                    <a:lnTo>
                      <a:pt x="402" y="1910"/>
                    </a:lnTo>
                    <a:lnTo>
                      <a:pt x="406" y="1902"/>
                    </a:lnTo>
                    <a:lnTo>
                      <a:pt x="406" y="1902"/>
                    </a:lnTo>
                    <a:lnTo>
                      <a:pt x="412" y="1894"/>
                    </a:lnTo>
                    <a:lnTo>
                      <a:pt x="412" y="1894"/>
                    </a:lnTo>
                    <a:lnTo>
                      <a:pt x="416" y="1886"/>
                    </a:lnTo>
                    <a:lnTo>
                      <a:pt x="416" y="1886"/>
                    </a:lnTo>
                    <a:lnTo>
                      <a:pt x="422" y="1878"/>
                    </a:lnTo>
                    <a:lnTo>
                      <a:pt x="422" y="1878"/>
                    </a:lnTo>
                    <a:lnTo>
                      <a:pt x="428" y="1870"/>
                    </a:lnTo>
                    <a:lnTo>
                      <a:pt x="428" y="1870"/>
                    </a:lnTo>
                    <a:lnTo>
                      <a:pt x="432" y="1862"/>
                    </a:lnTo>
                    <a:lnTo>
                      <a:pt x="432" y="1862"/>
                    </a:lnTo>
                    <a:lnTo>
                      <a:pt x="438" y="1854"/>
                    </a:lnTo>
                    <a:lnTo>
                      <a:pt x="438" y="1854"/>
                    </a:lnTo>
                    <a:lnTo>
                      <a:pt x="442" y="1848"/>
                    </a:lnTo>
                    <a:lnTo>
                      <a:pt x="442" y="1848"/>
                    </a:lnTo>
                    <a:lnTo>
                      <a:pt x="452" y="1832"/>
                    </a:lnTo>
                    <a:lnTo>
                      <a:pt x="452" y="1832"/>
                    </a:lnTo>
                    <a:lnTo>
                      <a:pt x="456" y="1828"/>
                    </a:lnTo>
                    <a:lnTo>
                      <a:pt x="456" y="1828"/>
                    </a:lnTo>
                    <a:lnTo>
                      <a:pt x="464" y="1816"/>
                    </a:lnTo>
                    <a:lnTo>
                      <a:pt x="464" y="1816"/>
                    </a:lnTo>
                    <a:lnTo>
                      <a:pt x="468" y="1812"/>
                    </a:lnTo>
                    <a:lnTo>
                      <a:pt x="468" y="1812"/>
                    </a:lnTo>
                    <a:lnTo>
                      <a:pt x="478" y="1798"/>
                    </a:lnTo>
                    <a:lnTo>
                      <a:pt x="478" y="1798"/>
                    </a:lnTo>
                    <a:lnTo>
                      <a:pt x="480" y="1796"/>
                    </a:lnTo>
                    <a:lnTo>
                      <a:pt x="480" y="1796"/>
                    </a:lnTo>
                    <a:lnTo>
                      <a:pt x="492" y="1780"/>
                    </a:lnTo>
                    <a:lnTo>
                      <a:pt x="492" y="1780"/>
                    </a:lnTo>
                    <a:lnTo>
                      <a:pt x="496" y="1776"/>
                    </a:lnTo>
                    <a:lnTo>
                      <a:pt x="496" y="1776"/>
                    </a:lnTo>
                    <a:lnTo>
                      <a:pt x="508" y="1762"/>
                    </a:lnTo>
                    <a:lnTo>
                      <a:pt x="508" y="1762"/>
                    </a:lnTo>
                    <a:lnTo>
                      <a:pt x="510" y="1760"/>
                    </a:lnTo>
                    <a:lnTo>
                      <a:pt x="510" y="1760"/>
                    </a:lnTo>
                    <a:lnTo>
                      <a:pt x="524" y="1744"/>
                    </a:lnTo>
                    <a:lnTo>
                      <a:pt x="524" y="1744"/>
                    </a:lnTo>
                    <a:lnTo>
                      <a:pt x="528" y="1738"/>
                    </a:lnTo>
                    <a:lnTo>
                      <a:pt x="528" y="1738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19"/>
                    </a:lnTo>
                    <a:lnTo>
                      <a:pt x="542" y="1719"/>
                    </a:lnTo>
                    <a:lnTo>
                      <a:pt x="558" y="1705"/>
                    </a:lnTo>
                    <a:lnTo>
                      <a:pt x="558" y="1705"/>
                    </a:lnTo>
                    <a:lnTo>
                      <a:pt x="560" y="1701"/>
                    </a:lnTo>
                    <a:lnTo>
                      <a:pt x="560" y="1701"/>
                    </a:lnTo>
                    <a:lnTo>
                      <a:pt x="576" y="1683"/>
                    </a:lnTo>
                    <a:lnTo>
                      <a:pt x="576" y="1683"/>
                    </a:lnTo>
                    <a:lnTo>
                      <a:pt x="580" y="1679"/>
                    </a:lnTo>
                    <a:lnTo>
                      <a:pt x="580" y="1679"/>
                    </a:lnTo>
                    <a:lnTo>
                      <a:pt x="596" y="1663"/>
                    </a:lnTo>
                    <a:lnTo>
                      <a:pt x="596" y="1663"/>
                    </a:lnTo>
                    <a:lnTo>
                      <a:pt x="598" y="1661"/>
                    </a:lnTo>
                    <a:lnTo>
                      <a:pt x="598" y="1661"/>
                    </a:lnTo>
                    <a:lnTo>
                      <a:pt x="612" y="1645"/>
                    </a:lnTo>
                    <a:lnTo>
                      <a:pt x="612" y="1645"/>
                    </a:lnTo>
                    <a:lnTo>
                      <a:pt x="616" y="1641"/>
                    </a:lnTo>
                    <a:lnTo>
                      <a:pt x="616" y="1641"/>
                    </a:lnTo>
                    <a:lnTo>
                      <a:pt x="632" y="1625"/>
                    </a:lnTo>
                    <a:lnTo>
                      <a:pt x="632" y="1625"/>
                    </a:lnTo>
                    <a:lnTo>
                      <a:pt x="638" y="1619"/>
                    </a:lnTo>
                    <a:lnTo>
                      <a:pt x="638" y="1619"/>
                    </a:lnTo>
                    <a:lnTo>
                      <a:pt x="652" y="1605"/>
                    </a:lnTo>
                    <a:lnTo>
                      <a:pt x="652" y="1605"/>
                    </a:lnTo>
                    <a:lnTo>
                      <a:pt x="658" y="1599"/>
                    </a:lnTo>
                    <a:lnTo>
                      <a:pt x="658" y="1599"/>
                    </a:lnTo>
                    <a:lnTo>
                      <a:pt x="674" y="1583"/>
                    </a:lnTo>
                    <a:lnTo>
                      <a:pt x="674" y="1583"/>
                    </a:lnTo>
                    <a:lnTo>
                      <a:pt x="680" y="1579"/>
                    </a:lnTo>
                    <a:lnTo>
                      <a:pt x="680" y="1579"/>
                    </a:lnTo>
                    <a:lnTo>
                      <a:pt x="698" y="1563"/>
                    </a:lnTo>
                    <a:lnTo>
                      <a:pt x="698" y="1563"/>
                    </a:lnTo>
                    <a:lnTo>
                      <a:pt x="698" y="1561"/>
                    </a:lnTo>
                    <a:lnTo>
                      <a:pt x="698" y="1561"/>
                    </a:lnTo>
                    <a:lnTo>
                      <a:pt x="700" y="1559"/>
                    </a:lnTo>
                    <a:lnTo>
                      <a:pt x="700" y="1559"/>
                    </a:lnTo>
                    <a:lnTo>
                      <a:pt x="718" y="1543"/>
                    </a:lnTo>
                    <a:lnTo>
                      <a:pt x="718" y="1543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42" y="1521"/>
                    </a:lnTo>
                    <a:lnTo>
                      <a:pt x="742" y="1521"/>
                    </a:lnTo>
                    <a:lnTo>
                      <a:pt x="744" y="1519"/>
                    </a:lnTo>
                    <a:lnTo>
                      <a:pt x="744" y="1519"/>
                    </a:lnTo>
                    <a:lnTo>
                      <a:pt x="764" y="1501"/>
                    </a:lnTo>
                    <a:lnTo>
                      <a:pt x="764" y="1501"/>
                    </a:lnTo>
                    <a:lnTo>
                      <a:pt x="768" y="1497"/>
                    </a:lnTo>
                    <a:lnTo>
                      <a:pt x="768" y="1497"/>
                    </a:lnTo>
                    <a:lnTo>
                      <a:pt x="790" y="1479"/>
                    </a:lnTo>
                    <a:lnTo>
                      <a:pt x="790" y="1479"/>
                    </a:lnTo>
                    <a:lnTo>
                      <a:pt x="792" y="1477"/>
                    </a:lnTo>
                    <a:lnTo>
                      <a:pt x="792" y="1477"/>
                    </a:lnTo>
                    <a:lnTo>
                      <a:pt x="814" y="1457"/>
                    </a:lnTo>
                    <a:lnTo>
                      <a:pt x="814" y="1457"/>
                    </a:lnTo>
                    <a:lnTo>
                      <a:pt x="816" y="1457"/>
                    </a:lnTo>
                    <a:lnTo>
                      <a:pt x="816" y="1457"/>
                    </a:lnTo>
                    <a:lnTo>
                      <a:pt x="840" y="1435"/>
                    </a:lnTo>
                    <a:lnTo>
                      <a:pt x="840" y="1435"/>
                    </a:lnTo>
                    <a:lnTo>
                      <a:pt x="894" y="1393"/>
                    </a:lnTo>
                    <a:lnTo>
                      <a:pt x="894" y="1393"/>
                    </a:lnTo>
                    <a:lnTo>
                      <a:pt x="894" y="1391"/>
                    </a:lnTo>
                    <a:lnTo>
                      <a:pt x="894" y="1391"/>
                    </a:lnTo>
                    <a:lnTo>
                      <a:pt x="948" y="1349"/>
                    </a:lnTo>
                    <a:lnTo>
                      <a:pt x="948" y="1349"/>
                    </a:lnTo>
                    <a:lnTo>
                      <a:pt x="952" y="1349"/>
                    </a:lnTo>
                    <a:lnTo>
                      <a:pt x="952" y="1349"/>
                    </a:lnTo>
                    <a:lnTo>
                      <a:pt x="1006" y="1307"/>
                    </a:lnTo>
                    <a:lnTo>
                      <a:pt x="1006" y="1307"/>
                    </a:lnTo>
                    <a:lnTo>
                      <a:pt x="1008" y="1305"/>
                    </a:lnTo>
                    <a:lnTo>
                      <a:pt x="1008" y="1305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8" y="1261"/>
                    </a:lnTo>
                    <a:lnTo>
                      <a:pt x="1068" y="1261"/>
                    </a:lnTo>
                    <a:lnTo>
                      <a:pt x="1128" y="1221"/>
                    </a:lnTo>
                    <a:lnTo>
                      <a:pt x="1128" y="1221"/>
                    </a:lnTo>
                    <a:lnTo>
                      <a:pt x="1128" y="1219"/>
                    </a:lnTo>
                    <a:lnTo>
                      <a:pt x="1128" y="1219"/>
                    </a:lnTo>
                    <a:lnTo>
                      <a:pt x="1130" y="1219"/>
                    </a:lnTo>
                    <a:lnTo>
                      <a:pt x="1130" y="1219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256" y="1135"/>
                    </a:lnTo>
                    <a:lnTo>
                      <a:pt x="1256" y="1135"/>
                    </a:lnTo>
                    <a:lnTo>
                      <a:pt x="1258" y="1135"/>
                    </a:lnTo>
                    <a:lnTo>
                      <a:pt x="1258" y="1135"/>
                    </a:lnTo>
                    <a:lnTo>
                      <a:pt x="1324" y="1093"/>
                    </a:lnTo>
                    <a:lnTo>
                      <a:pt x="1324" y="1093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42" y="965"/>
                    </a:lnTo>
                    <a:lnTo>
                      <a:pt x="1542" y="965"/>
                    </a:lnTo>
                    <a:lnTo>
                      <a:pt x="1610" y="929"/>
                    </a:lnTo>
                    <a:lnTo>
                      <a:pt x="1610" y="929"/>
                    </a:lnTo>
                    <a:lnTo>
                      <a:pt x="1614" y="927"/>
                    </a:lnTo>
                    <a:lnTo>
                      <a:pt x="1614" y="927"/>
                    </a:lnTo>
                    <a:lnTo>
                      <a:pt x="1680" y="893"/>
                    </a:lnTo>
                    <a:lnTo>
                      <a:pt x="1680" y="893"/>
                    </a:lnTo>
                    <a:lnTo>
                      <a:pt x="1684" y="891"/>
                    </a:lnTo>
                    <a:lnTo>
                      <a:pt x="1684" y="891"/>
                    </a:lnTo>
                    <a:lnTo>
                      <a:pt x="1750" y="859"/>
                    </a:lnTo>
                    <a:lnTo>
                      <a:pt x="1750" y="859"/>
                    </a:lnTo>
                    <a:lnTo>
                      <a:pt x="1752" y="859"/>
                    </a:lnTo>
                    <a:lnTo>
                      <a:pt x="1752" y="859"/>
                    </a:lnTo>
                    <a:lnTo>
                      <a:pt x="1754" y="857"/>
                    </a:lnTo>
                    <a:lnTo>
                      <a:pt x="1754" y="857"/>
                    </a:lnTo>
                    <a:lnTo>
                      <a:pt x="1820" y="827"/>
                    </a:lnTo>
                    <a:lnTo>
                      <a:pt x="1820" y="827"/>
                    </a:lnTo>
                    <a:lnTo>
                      <a:pt x="1822" y="825"/>
                    </a:lnTo>
                    <a:lnTo>
                      <a:pt x="1822" y="82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922" y="781"/>
                    </a:lnTo>
                    <a:lnTo>
                      <a:pt x="1922" y="781"/>
                    </a:lnTo>
                    <a:lnTo>
                      <a:pt x="1924" y="781"/>
                    </a:lnTo>
                    <a:lnTo>
                      <a:pt x="1924" y="781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86" y="755"/>
                    </a:lnTo>
                    <a:lnTo>
                      <a:pt x="1986" y="755"/>
                    </a:lnTo>
                    <a:lnTo>
                      <a:pt x="1990" y="753"/>
                    </a:lnTo>
                    <a:lnTo>
                      <a:pt x="1990" y="753"/>
                    </a:lnTo>
                    <a:lnTo>
                      <a:pt x="2018" y="741"/>
                    </a:lnTo>
                    <a:lnTo>
                      <a:pt x="2018" y="741"/>
                    </a:lnTo>
                    <a:lnTo>
                      <a:pt x="2022" y="741"/>
                    </a:lnTo>
                    <a:lnTo>
                      <a:pt x="2022" y="741"/>
                    </a:lnTo>
                    <a:lnTo>
                      <a:pt x="2050" y="729"/>
                    </a:lnTo>
                    <a:lnTo>
                      <a:pt x="2050" y="729"/>
                    </a:lnTo>
                    <a:lnTo>
                      <a:pt x="2054" y="729"/>
                    </a:lnTo>
                    <a:lnTo>
                      <a:pt x="2054" y="729"/>
                    </a:lnTo>
                    <a:lnTo>
                      <a:pt x="2080" y="719"/>
                    </a:lnTo>
                    <a:lnTo>
                      <a:pt x="2080" y="719"/>
                    </a:lnTo>
                    <a:lnTo>
                      <a:pt x="2082" y="717"/>
                    </a:lnTo>
                    <a:lnTo>
                      <a:pt x="2082" y="717"/>
                    </a:lnTo>
                    <a:lnTo>
                      <a:pt x="2086" y="717"/>
                    </a:lnTo>
                    <a:lnTo>
                      <a:pt x="2086" y="717"/>
                    </a:lnTo>
                    <a:lnTo>
                      <a:pt x="2112" y="707"/>
                    </a:lnTo>
                    <a:lnTo>
                      <a:pt x="2112" y="707"/>
                    </a:lnTo>
                    <a:lnTo>
                      <a:pt x="2116" y="705"/>
                    </a:lnTo>
                    <a:lnTo>
                      <a:pt x="2116" y="705"/>
                    </a:lnTo>
                    <a:lnTo>
                      <a:pt x="2142" y="697"/>
                    </a:lnTo>
                    <a:lnTo>
                      <a:pt x="2142" y="697"/>
                    </a:lnTo>
                    <a:lnTo>
                      <a:pt x="2146" y="695"/>
                    </a:lnTo>
                    <a:lnTo>
                      <a:pt x="2146" y="695"/>
                    </a:lnTo>
                    <a:lnTo>
                      <a:pt x="2172" y="687"/>
                    </a:lnTo>
                    <a:lnTo>
                      <a:pt x="2172" y="687"/>
                    </a:lnTo>
                    <a:lnTo>
                      <a:pt x="2176" y="685"/>
                    </a:lnTo>
                    <a:lnTo>
                      <a:pt x="2176" y="685"/>
                    </a:lnTo>
                    <a:lnTo>
                      <a:pt x="2178" y="685"/>
                    </a:lnTo>
                    <a:lnTo>
                      <a:pt x="2178" y="685"/>
                    </a:lnTo>
                    <a:lnTo>
                      <a:pt x="2202" y="677"/>
                    </a:lnTo>
                    <a:lnTo>
                      <a:pt x="2202" y="677"/>
                    </a:lnTo>
                    <a:lnTo>
                      <a:pt x="2208" y="675"/>
                    </a:lnTo>
                    <a:lnTo>
                      <a:pt x="2208" y="675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6" y="667"/>
                    </a:lnTo>
                    <a:lnTo>
                      <a:pt x="2236" y="667"/>
                    </a:lnTo>
                    <a:lnTo>
                      <a:pt x="2260" y="659"/>
                    </a:lnTo>
                    <a:lnTo>
                      <a:pt x="2260" y="659"/>
                    </a:lnTo>
                    <a:lnTo>
                      <a:pt x="2262" y="659"/>
                    </a:lnTo>
                    <a:lnTo>
                      <a:pt x="2262" y="659"/>
                    </a:lnTo>
                    <a:lnTo>
                      <a:pt x="2264" y="659"/>
                    </a:lnTo>
                    <a:lnTo>
                      <a:pt x="2264" y="659"/>
                    </a:lnTo>
                    <a:lnTo>
                      <a:pt x="2290" y="651"/>
                    </a:lnTo>
                    <a:lnTo>
                      <a:pt x="2290" y="651"/>
                    </a:lnTo>
                    <a:lnTo>
                      <a:pt x="2292" y="651"/>
                    </a:lnTo>
                    <a:lnTo>
                      <a:pt x="2292" y="651"/>
                    </a:lnTo>
                    <a:lnTo>
                      <a:pt x="2316" y="645"/>
                    </a:lnTo>
                    <a:lnTo>
                      <a:pt x="2316" y="645"/>
                    </a:lnTo>
                    <a:lnTo>
                      <a:pt x="2320" y="643"/>
                    </a:lnTo>
                    <a:lnTo>
                      <a:pt x="2320" y="643"/>
                    </a:lnTo>
                    <a:lnTo>
                      <a:pt x="2344" y="637"/>
                    </a:lnTo>
                    <a:lnTo>
                      <a:pt x="2344" y="637"/>
                    </a:lnTo>
                    <a:lnTo>
                      <a:pt x="2348" y="637"/>
                    </a:lnTo>
                    <a:lnTo>
                      <a:pt x="2348" y="637"/>
                    </a:lnTo>
                    <a:lnTo>
                      <a:pt x="2372" y="631"/>
                    </a:lnTo>
                    <a:lnTo>
                      <a:pt x="2372" y="631"/>
                    </a:lnTo>
                    <a:lnTo>
                      <a:pt x="2374" y="631"/>
                    </a:lnTo>
                    <a:lnTo>
                      <a:pt x="2374" y="631"/>
                    </a:lnTo>
                    <a:lnTo>
                      <a:pt x="2396" y="625"/>
                    </a:lnTo>
                    <a:lnTo>
                      <a:pt x="2396" y="625"/>
                    </a:lnTo>
                    <a:lnTo>
                      <a:pt x="2398" y="625"/>
                    </a:lnTo>
                    <a:lnTo>
                      <a:pt x="2398" y="625"/>
                    </a:lnTo>
                    <a:lnTo>
                      <a:pt x="2420" y="621"/>
                    </a:lnTo>
                    <a:lnTo>
                      <a:pt x="2420" y="621"/>
                    </a:lnTo>
                    <a:lnTo>
                      <a:pt x="2424" y="619"/>
                    </a:lnTo>
                    <a:lnTo>
                      <a:pt x="2424" y="619"/>
                    </a:lnTo>
                    <a:lnTo>
                      <a:pt x="2444" y="615"/>
                    </a:lnTo>
                    <a:lnTo>
                      <a:pt x="2444" y="615"/>
                    </a:lnTo>
                    <a:lnTo>
                      <a:pt x="2448" y="615"/>
                    </a:lnTo>
                    <a:lnTo>
                      <a:pt x="2448" y="615"/>
                    </a:lnTo>
                    <a:lnTo>
                      <a:pt x="2468" y="611"/>
                    </a:lnTo>
                    <a:lnTo>
                      <a:pt x="2468" y="611"/>
                    </a:lnTo>
                    <a:lnTo>
                      <a:pt x="2474" y="611"/>
                    </a:lnTo>
                    <a:lnTo>
                      <a:pt x="2474" y="611"/>
                    </a:lnTo>
                    <a:lnTo>
                      <a:pt x="2492" y="607"/>
                    </a:lnTo>
                    <a:lnTo>
                      <a:pt x="2492" y="607"/>
                    </a:lnTo>
                    <a:lnTo>
                      <a:pt x="2498" y="607"/>
                    </a:lnTo>
                    <a:lnTo>
                      <a:pt x="2498" y="607"/>
                    </a:lnTo>
                    <a:lnTo>
                      <a:pt x="2512" y="605"/>
                    </a:lnTo>
                    <a:lnTo>
                      <a:pt x="2512" y="605"/>
                    </a:lnTo>
                    <a:lnTo>
                      <a:pt x="2518" y="605"/>
                    </a:lnTo>
                    <a:lnTo>
                      <a:pt x="2518" y="605"/>
                    </a:lnTo>
                    <a:lnTo>
                      <a:pt x="2536" y="601"/>
                    </a:lnTo>
                    <a:lnTo>
                      <a:pt x="2536" y="601"/>
                    </a:lnTo>
                    <a:lnTo>
                      <a:pt x="2542" y="601"/>
                    </a:lnTo>
                    <a:lnTo>
                      <a:pt x="2542" y="601"/>
                    </a:lnTo>
                    <a:lnTo>
                      <a:pt x="2558" y="599"/>
                    </a:lnTo>
                    <a:lnTo>
                      <a:pt x="2558" y="599"/>
                    </a:lnTo>
                    <a:lnTo>
                      <a:pt x="2560" y="599"/>
                    </a:lnTo>
                    <a:lnTo>
                      <a:pt x="2560" y="599"/>
                    </a:lnTo>
                    <a:lnTo>
                      <a:pt x="2578" y="599"/>
                    </a:lnTo>
                    <a:lnTo>
                      <a:pt x="2578" y="599"/>
                    </a:lnTo>
                    <a:lnTo>
                      <a:pt x="2584" y="597"/>
                    </a:lnTo>
                    <a:lnTo>
                      <a:pt x="2584" y="597"/>
                    </a:lnTo>
                    <a:lnTo>
                      <a:pt x="2600" y="597"/>
                    </a:lnTo>
                    <a:lnTo>
                      <a:pt x="2600" y="597"/>
                    </a:lnTo>
                    <a:lnTo>
                      <a:pt x="2604" y="597"/>
                    </a:lnTo>
                    <a:lnTo>
                      <a:pt x="2604" y="597"/>
                    </a:lnTo>
                    <a:lnTo>
                      <a:pt x="2618" y="597"/>
                    </a:lnTo>
                    <a:lnTo>
                      <a:pt x="2618" y="597"/>
                    </a:lnTo>
                    <a:lnTo>
                      <a:pt x="2622" y="597"/>
                    </a:lnTo>
                    <a:lnTo>
                      <a:pt x="2622" y="597"/>
                    </a:lnTo>
                    <a:lnTo>
                      <a:pt x="2638" y="597"/>
                    </a:lnTo>
                    <a:lnTo>
                      <a:pt x="2638" y="597"/>
                    </a:lnTo>
                    <a:lnTo>
                      <a:pt x="2642" y="597"/>
                    </a:lnTo>
                    <a:lnTo>
                      <a:pt x="2642" y="597"/>
                    </a:lnTo>
                    <a:lnTo>
                      <a:pt x="2658" y="597"/>
                    </a:lnTo>
                    <a:lnTo>
                      <a:pt x="2658" y="597"/>
                    </a:lnTo>
                    <a:lnTo>
                      <a:pt x="2660" y="597"/>
                    </a:lnTo>
                    <a:lnTo>
                      <a:pt x="2660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92" y="599"/>
                    </a:lnTo>
                    <a:lnTo>
                      <a:pt x="2692" y="599"/>
                    </a:lnTo>
                    <a:lnTo>
                      <a:pt x="2694" y="599"/>
                    </a:lnTo>
                    <a:lnTo>
                      <a:pt x="2694" y="599"/>
                    </a:lnTo>
                    <a:lnTo>
                      <a:pt x="2710" y="601"/>
                    </a:lnTo>
                    <a:lnTo>
                      <a:pt x="2710" y="601"/>
                    </a:lnTo>
                    <a:lnTo>
                      <a:pt x="2712" y="601"/>
                    </a:lnTo>
                    <a:lnTo>
                      <a:pt x="2712" y="601"/>
                    </a:lnTo>
                    <a:lnTo>
                      <a:pt x="2724" y="603"/>
                    </a:lnTo>
                    <a:lnTo>
                      <a:pt x="2724" y="603"/>
                    </a:lnTo>
                    <a:lnTo>
                      <a:pt x="2728" y="603"/>
                    </a:lnTo>
                    <a:lnTo>
                      <a:pt x="2728" y="603"/>
                    </a:lnTo>
                    <a:lnTo>
                      <a:pt x="2740" y="605"/>
                    </a:lnTo>
                    <a:lnTo>
                      <a:pt x="2740" y="605"/>
                    </a:lnTo>
                    <a:lnTo>
                      <a:pt x="2742" y="605"/>
                    </a:lnTo>
                    <a:lnTo>
                      <a:pt x="2742" y="605"/>
                    </a:lnTo>
                    <a:lnTo>
                      <a:pt x="2754" y="609"/>
                    </a:lnTo>
                    <a:lnTo>
                      <a:pt x="2754" y="609"/>
                    </a:lnTo>
                    <a:lnTo>
                      <a:pt x="2756" y="609"/>
                    </a:lnTo>
                    <a:lnTo>
                      <a:pt x="2756" y="609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70" y="613"/>
                    </a:lnTo>
                    <a:lnTo>
                      <a:pt x="2770" y="613"/>
                    </a:lnTo>
                    <a:lnTo>
                      <a:pt x="2780" y="615"/>
                    </a:lnTo>
                    <a:lnTo>
                      <a:pt x="2780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92" y="619"/>
                    </a:lnTo>
                    <a:lnTo>
                      <a:pt x="2792" y="619"/>
                    </a:lnTo>
                    <a:lnTo>
                      <a:pt x="2794" y="621"/>
                    </a:lnTo>
                    <a:lnTo>
                      <a:pt x="2794" y="621"/>
                    </a:lnTo>
                    <a:lnTo>
                      <a:pt x="2804" y="625"/>
                    </a:lnTo>
                    <a:lnTo>
                      <a:pt x="2804" y="625"/>
                    </a:lnTo>
                    <a:lnTo>
                      <a:pt x="2806" y="625"/>
                    </a:lnTo>
                    <a:lnTo>
                      <a:pt x="2806" y="625"/>
                    </a:lnTo>
                    <a:lnTo>
                      <a:pt x="2816" y="629"/>
                    </a:lnTo>
                    <a:lnTo>
                      <a:pt x="2816" y="629"/>
                    </a:lnTo>
                    <a:lnTo>
                      <a:pt x="2816" y="631"/>
                    </a:lnTo>
                    <a:lnTo>
                      <a:pt x="2816" y="631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8" y="635"/>
                    </a:lnTo>
                    <a:lnTo>
                      <a:pt x="2828" y="635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46" y="647"/>
                    </a:lnTo>
                    <a:lnTo>
                      <a:pt x="2846" y="647"/>
                    </a:lnTo>
                    <a:lnTo>
                      <a:pt x="2846" y="649"/>
                    </a:lnTo>
                    <a:lnTo>
                      <a:pt x="2846" y="64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20816838-B0DE-4351-B5C8-885D35F9CAA0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9BA4C5E-9346-449D-87A7-BDEC4A2014DF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875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300192" y="771550"/>
            <a:ext cx="2843808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7838F1AA-5655-44F8-85E1-E0B09DCC3B1C}"/>
              </a:ext>
            </a:extLst>
          </p:cNvPr>
          <p:cNvSpPr/>
          <p:nvPr userDrawn="1"/>
        </p:nvSpPr>
        <p:spPr>
          <a:xfrm rot="20760949">
            <a:off x="6751789" y="3091096"/>
            <a:ext cx="2100333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79844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194F6A25-7A46-49AA-82AE-1DF638200E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1746">
            <a:off x="8580814" y="2452711"/>
            <a:ext cx="1082481" cy="2571685"/>
          </a:xfrm>
          <a:prstGeom prst="rect">
            <a:avLst/>
          </a:prstGeom>
        </p:spPr>
      </p:pic>
      <p:sp>
        <p:nvSpPr>
          <p:cNvPr id="48" name="Oval 47">
            <a:extLst>
              <a:ext uri="{FF2B5EF4-FFF2-40B4-BE49-F238E27FC236}">
                <a16:creationId xmlns:a16="http://schemas.microsoft.com/office/drawing/2014/main" id="{DC1F51CA-9137-4790-9F90-F2D739734F19}"/>
              </a:ext>
            </a:extLst>
          </p:cNvPr>
          <p:cNvSpPr/>
          <p:nvPr userDrawn="1"/>
        </p:nvSpPr>
        <p:spPr>
          <a:xfrm>
            <a:off x="7546195" y="2037349"/>
            <a:ext cx="2989370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67686512-77FD-41B4-A4EC-6B7706481A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8234">
            <a:off x="6925236" y="1105460"/>
            <a:ext cx="1196033" cy="2304256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6191DD54-8196-4846-8F2E-BDD86BE44475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692D951-756F-4D38-A136-32CB7A73DE6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Group 4">
            <a:extLst>
              <a:ext uri="{FF2B5EF4-FFF2-40B4-BE49-F238E27FC236}">
                <a16:creationId xmlns:a16="http://schemas.microsoft.com/office/drawing/2014/main" id="{22BF9B14-BBF5-4052-91DE-C436CE7B189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 rot="20653404">
            <a:off x="6975345" y="1370276"/>
            <a:ext cx="980231" cy="1370721"/>
            <a:chOff x="2022" y="376"/>
            <a:chExt cx="1712" cy="2394"/>
          </a:xfrm>
        </p:grpSpPr>
        <p:sp>
          <p:nvSpPr>
            <p:cNvPr id="63" name="Rectangle 5">
              <a:extLst>
                <a:ext uri="{FF2B5EF4-FFF2-40B4-BE49-F238E27FC236}">
                  <a16:creationId xmlns:a16="http://schemas.microsoft.com/office/drawing/2014/main" id="{0CFB3ED1-FFAB-4DC9-A2AB-7C1556FA03C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852"/>
              <a:ext cx="1708" cy="878"/>
            </a:xfrm>
            <a:prstGeom prst="rect">
              <a:avLst/>
            </a:prstGeom>
            <a:solidFill>
              <a:srgbClr val="99D5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Rectangle 6">
              <a:extLst>
                <a:ext uri="{FF2B5EF4-FFF2-40B4-BE49-F238E27FC236}">
                  <a16:creationId xmlns:a16="http://schemas.microsoft.com/office/drawing/2014/main" id="{DF34D07D-DC68-4330-B7EB-9D2AC834E37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94" y="474"/>
              <a:ext cx="1236" cy="1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7">
              <a:extLst>
                <a:ext uri="{FF2B5EF4-FFF2-40B4-BE49-F238E27FC236}">
                  <a16:creationId xmlns:a16="http://schemas.microsoft.com/office/drawing/2014/main" id="{E5D6271F-8F8D-4768-A3B5-A6E279FC99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26" y="376"/>
              <a:ext cx="320" cy="320"/>
            </a:xfrm>
            <a:custGeom>
              <a:avLst/>
              <a:gdLst>
                <a:gd name="T0" fmla="*/ 320 w 320"/>
                <a:gd name="T1" fmla="*/ 160 h 320"/>
                <a:gd name="T2" fmla="*/ 318 w 320"/>
                <a:gd name="T3" fmla="*/ 192 h 320"/>
                <a:gd name="T4" fmla="*/ 308 w 320"/>
                <a:gd name="T5" fmla="*/ 222 h 320"/>
                <a:gd name="T6" fmla="*/ 292 w 320"/>
                <a:gd name="T7" fmla="*/ 250 h 320"/>
                <a:gd name="T8" fmla="*/ 274 w 320"/>
                <a:gd name="T9" fmla="*/ 274 h 320"/>
                <a:gd name="T10" fmla="*/ 250 w 320"/>
                <a:gd name="T11" fmla="*/ 294 h 320"/>
                <a:gd name="T12" fmla="*/ 222 w 320"/>
                <a:gd name="T13" fmla="*/ 308 h 320"/>
                <a:gd name="T14" fmla="*/ 192 w 320"/>
                <a:gd name="T15" fmla="*/ 318 h 320"/>
                <a:gd name="T16" fmla="*/ 160 w 320"/>
                <a:gd name="T17" fmla="*/ 320 h 320"/>
                <a:gd name="T18" fmla="*/ 144 w 320"/>
                <a:gd name="T19" fmla="*/ 320 h 320"/>
                <a:gd name="T20" fmla="*/ 112 w 320"/>
                <a:gd name="T21" fmla="*/ 314 h 320"/>
                <a:gd name="T22" fmla="*/ 84 w 320"/>
                <a:gd name="T23" fmla="*/ 302 h 320"/>
                <a:gd name="T24" fmla="*/ 58 w 320"/>
                <a:gd name="T25" fmla="*/ 284 h 320"/>
                <a:gd name="T26" fmla="*/ 36 w 320"/>
                <a:gd name="T27" fmla="*/ 262 h 320"/>
                <a:gd name="T28" fmla="*/ 18 w 320"/>
                <a:gd name="T29" fmla="*/ 236 h 320"/>
                <a:gd name="T30" fmla="*/ 6 w 320"/>
                <a:gd name="T31" fmla="*/ 208 h 320"/>
                <a:gd name="T32" fmla="*/ 0 w 320"/>
                <a:gd name="T33" fmla="*/ 176 h 320"/>
                <a:gd name="T34" fmla="*/ 0 w 320"/>
                <a:gd name="T35" fmla="*/ 160 h 320"/>
                <a:gd name="T36" fmla="*/ 2 w 320"/>
                <a:gd name="T37" fmla="*/ 128 h 320"/>
                <a:gd name="T38" fmla="*/ 12 w 320"/>
                <a:gd name="T39" fmla="*/ 98 h 320"/>
                <a:gd name="T40" fmla="*/ 26 w 320"/>
                <a:gd name="T41" fmla="*/ 70 h 320"/>
                <a:gd name="T42" fmla="*/ 46 w 320"/>
                <a:gd name="T43" fmla="*/ 46 h 320"/>
                <a:gd name="T44" fmla="*/ 70 w 320"/>
                <a:gd name="T45" fmla="*/ 26 h 320"/>
                <a:gd name="T46" fmla="*/ 98 w 320"/>
                <a:gd name="T47" fmla="*/ 12 h 320"/>
                <a:gd name="T48" fmla="*/ 128 w 320"/>
                <a:gd name="T49" fmla="*/ 2 h 320"/>
                <a:gd name="T50" fmla="*/ 160 w 320"/>
                <a:gd name="T51" fmla="*/ 0 h 320"/>
                <a:gd name="T52" fmla="*/ 176 w 320"/>
                <a:gd name="T53" fmla="*/ 0 h 320"/>
                <a:gd name="T54" fmla="*/ 208 w 320"/>
                <a:gd name="T55" fmla="*/ 6 h 320"/>
                <a:gd name="T56" fmla="*/ 236 w 320"/>
                <a:gd name="T57" fmla="*/ 18 h 320"/>
                <a:gd name="T58" fmla="*/ 262 w 320"/>
                <a:gd name="T59" fmla="*/ 36 h 320"/>
                <a:gd name="T60" fmla="*/ 284 w 320"/>
                <a:gd name="T61" fmla="*/ 58 h 320"/>
                <a:gd name="T62" fmla="*/ 300 w 320"/>
                <a:gd name="T63" fmla="*/ 84 h 320"/>
                <a:gd name="T64" fmla="*/ 314 w 320"/>
                <a:gd name="T65" fmla="*/ 112 h 320"/>
                <a:gd name="T66" fmla="*/ 320 w 320"/>
                <a:gd name="T67" fmla="*/ 144 h 320"/>
                <a:gd name="T68" fmla="*/ 320 w 320"/>
                <a:gd name="T69" fmla="*/ 16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0" h="320">
                  <a:moveTo>
                    <a:pt x="320" y="160"/>
                  </a:moveTo>
                  <a:lnTo>
                    <a:pt x="320" y="160"/>
                  </a:lnTo>
                  <a:lnTo>
                    <a:pt x="320" y="176"/>
                  </a:lnTo>
                  <a:lnTo>
                    <a:pt x="318" y="192"/>
                  </a:lnTo>
                  <a:lnTo>
                    <a:pt x="314" y="208"/>
                  </a:lnTo>
                  <a:lnTo>
                    <a:pt x="308" y="222"/>
                  </a:lnTo>
                  <a:lnTo>
                    <a:pt x="300" y="236"/>
                  </a:lnTo>
                  <a:lnTo>
                    <a:pt x="292" y="250"/>
                  </a:lnTo>
                  <a:lnTo>
                    <a:pt x="284" y="262"/>
                  </a:lnTo>
                  <a:lnTo>
                    <a:pt x="274" y="274"/>
                  </a:lnTo>
                  <a:lnTo>
                    <a:pt x="262" y="284"/>
                  </a:lnTo>
                  <a:lnTo>
                    <a:pt x="250" y="294"/>
                  </a:lnTo>
                  <a:lnTo>
                    <a:pt x="236" y="302"/>
                  </a:lnTo>
                  <a:lnTo>
                    <a:pt x="222" y="308"/>
                  </a:lnTo>
                  <a:lnTo>
                    <a:pt x="208" y="314"/>
                  </a:lnTo>
                  <a:lnTo>
                    <a:pt x="192" y="318"/>
                  </a:lnTo>
                  <a:lnTo>
                    <a:pt x="176" y="320"/>
                  </a:lnTo>
                  <a:lnTo>
                    <a:pt x="160" y="320"/>
                  </a:lnTo>
                  <a:lnTo>
                    <a:pt x="160" y="320"/>
                  </a:lnTo>
                  <a:lnTo>
                    <a:pt x="144" y="320"/>
                  </a:lnTo>
                  <a:lnTo>
                    <a:pt x="128" y="318"/>
                  </a:lnTo>
                  <a:lnTo>
                    <a:pt x="112" y="314"/>
                  </a:lnTo>
                  <a:lnTo>
                    <a:pt x="98" y="308"/>
                  </a:lnTo>
                  <a:lnTo>
                    <a:pt x="84" y="302"/>
                  </a:lnTo>
                  <a:lnTo>
                    <a:pt x="70" y="294"/>
                  </a:lnTo>
                  <a:lnTo>
                    <a:pt x="58" y="284"/>
                  </a:lnTo>
                  <a:lnTo>
                    <a:pt x="46" y="274"/>
                  </a:lnTo>
                  <a:lnTo>
                    <a:pt x="36" y="262"/>
                  </a:lnTo>
                  <a:lnTo>
                    <a:pt x="26" y="250"/>
                  </a:lnTo>
                  <a:lnTo>
                    <a:pt x="18" y="236"/>
                  </a:lnTo>
                  <a:lnTo>
                    <a:pt x="12" y="222"/>
                  </a:lnTo>
                  <a:lnTo>
                    <a:pt x="6" y="208"/>
                  </a:lnTo>
                  <a:lnTo>
                    <a:pt x="2" y="192"/>
                  </a:lnTo>
                  <a:lnTo>
                    <a:pt x="0" y="176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0" y="144"/>
                  </a:lnTo>
                  <a:lnTo>
                    <a:pt x="2" y="128"/>
                  </a:lnTo>
                  <a:lnTo>
                    <a:pt x="6" y="112"/>
                  </a:lnTo>
                  <a:lnTo>
                    <a:pt x="12" y="98"/>
                  </a:lnTo>
                  <a:lnTo>
                    <a:pt x="18" y="84"/>
                  </a:lnTo>
                  <a:lnTo>
                    <a:pt x="26" y="70"/>
                  </a:lnTo>
                  <a:lnTo>
                    <a:pt x="36" y="58"/>
                  </a:lnTo>
                  <a:lnTo>
                    <a:pt x="46" y="46"/>
                  </a:lnTo>
                  <a:lnTo>
                    <a:pt x="58" y="36"/>
                  </a:lnTo>
                  <a:lnTo>
                    <a:pt x="70" y="26"/>
                  </a:lnTo>
                  <a:lnTo>
                    <a:pt x="84" y="18"/>
                  </a:lnTo>
                  <a:lnTo>
                    <a:pt x="98" y="12"/>
                  </a:lnTo>
                  <a:lnTo>
                    <a:pt x="112" y="6"/>
                  </a:lnTo>
                  <a:lnTo>
                    <a:pt x="128" y="2"/>
                  </a:lnTo>
                  <a:lnTo>
                    <a:pt x="144" y="0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76" y="0"/>
                  </a:lnTo>
                  <a:lnTo>
                    <a:pt x="192" y="2"/>
                  </a:lnTo>
                  <a:lnTo>
                    <a:pt x="208" y="6"/>
                  </a:lnTo>
                  <a:lnTo>
                    <a:pt x="222" y="12"/>
                  </a:lnTo>
                  <a:lnTo>
                    <a:pt x="236" y="18"/>
                  </a:lnTo>
                  <a:lnTo>
                    <a:pt x="250" y="26"/>
                  </a:lnTo>
                  <a:lnTo>
                    <a:pt x="262" y="36"/>
                  </a:lnTo>
                  <a:lnTo>
                    <a:pt x="274" y="46"/>
                  </a:lnTo>
                  <a:lnTo>
                    <a:pt x="284" y="58"/>
                  </a:lnTo>
                  <a:lnTo>
                    <a:pt x="292" y="70"/>
                  </a:lnTo>
                  <a:lnTo>
                    <a:pt x="300" y="84"/>
                  </a:lnTo>
                  <a:lnTo>
                    <a:pt x="308" y="98"/>
                  </a:lnTo>
                  <a:lnTo>
                    <a:pt x="314" y="112"/>
                  </a:lnTo>
                  <a:lnTo>
                    <a:pt x="318" y="128"/>
                  </a:lnTo>
                  <a:lnTo>
                    <a:pt x="320" y="144"/>
                  </a:lnTo>
                  <a:lnTo>
                    <a:pt x="320" y="160"/>
                  </a:lnTo>
                  <a:lnTo>
                    <a:pt x="320" y="16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Rectangle 8">
              <a:extLst>
                <a:ext uri="{FF2B5EF4-FFF2-40B4-BE49-F238E27FC236}">
                  <a16:creationId xmlns:a16="http://schemas.microsoft.com/office/drawing/2014/main" id="{A4B4E2B3-9912-4FDF-BC26-AA34E2B7D9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200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9">
              <a:extLst>
                <a:ext uri="{FF2B5EF4-FFF2-40B4-BE49-F238E27FC236}">
                  <a16:creationId xmlns:a16="http://schemas.microsoft.com/office/drawing/2014/main" id="{126A975C-8EE6-416B-A9EE-678EAA39011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374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Rectangle 10">
              <a:extLst>
                <a:ext uri="{FF2B5EF4-FFF2-40B4-BE49-F238E27FC236}">
                  <a16:creationId xmlns:a16="http://schemas.microsoft.com/office/drawing/2014/main" id="{EEF9FEF2-52CD-4CB1-BAB7-CE96FB1D453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546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Rectangle 11">
              <a:extLst>
                <a:ext uri="{FF2B5EF4-FFF2-40B4-BE49-F238E27FC236}">
                  <a16:creationId xmlns:a16="http://schemas.microsoft.com/office/drawing/2014/main" id="{B9A0D8C6-1316-4725-85AE-9C2EF66D89D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720"/>
              <a:ext cx="123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Rectangle 12">
              <a:extLst>
                <a:ext uri="{FF2B5EF4-FFF2-40B4-BE49-F238E27FC236}">
                  <a16:creationId xmlns:a16="http://schemas.microsoft.com/office/drawing/2014/main" id="{7CB710E1-A569-4E9C-8440-2B043D8D92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1960"/>
              <a:ext cx="1136" cy="11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46DD3DC7-5E60-4969-9CB8-CEC198B7744F}"/>
              </a:ext>
            </a:extLst>
          </p:cNvPr>
          <p:cNvGrpSpPr/>
          <p:nvPr userDrawn="1"/>
        </p:nvGrpSpPr>
        <p:grpSpPr>
          <a:xfrm>
            <a:off x="7311522" y="1762872"/>
            <a:ext cx="275639" cy="276495"/>
            <a:chOff x="6502119" y="1760805"/>
            <a:chExt cx="380508" cy="381690"/>
          </a:xfrm>
        </p:grpSpPr>
        <p:sp>
          <p:nvSpPr>
            <p:cNvPr id="72" name="Freeform 9">
              <a:extLst>
                <a:ext uri="{FF2B5EF4-FFF2-40B4-BE49-F238E27FC236}">
                  <a16:creationId xmlns:a16="http://schemas.microsoft.com/office/drawing/2014/main" id="{F0478EAE-46A2-4327-AFD3-E52512C5414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 rot="20563313">
              <a:off x="6502119" y="1760805"/>
              <a:ext cx="380508" cy="381690"/>
            </a:xfrm>
            <a:custGeom>
              <a:avLst/>
              <a:gdLst>
                <a:gd name="T0" fmla="*/ 290 w 644"/>
                <a:gd name="T1" fmla="*/ 2 h 646"/>
                <a:gd name="T2" fmla="*/ 198 w 644"/>
                <a:gd name="T3" fmla="*/ 26 h 646"/>
                <a:gd name="T4" fmla="*/ 118 w 644"/>
                <a:gd name="T5" fmla="*/ 74 h 646"/>
                <a:gd name="T6" fmla="*/ 56 w 644"/>
                <a:gd name="T7" fmla="*/ 142 h 646"/>
                <a:gd name="T8" fmla="*/ 14 w 644"/>
                <a:gd name="T9" fmla="*/ 228 h 646"/>
                <a:gd name="T10" fmla="*/ 0 w 644"/>
                <a:gd name="T11" fmla="*/ 322 h 646"/>
                <a:gd name="T12" fmla="*/ 6 w 644"/>
                <a:gd name="T13" fmla="*/ 388 h 646"/>
                <a:gd name="T14" fmla="*/ 40 w 644"/>
                <a:gd name="T15" fmla="*/ 476 h 646"/>
                <a:gd name="T16" fmla="*/ 94 w 644"/>
                <a:gd name="T17" fmla="*/ 550 h 646"/>
                <a:gd name="T18" fmla="*/ 170 w 644"/>
                <a:gd name="T19" fmla="*/ 606 h 646"/>
                <a:gd name="T20" fmla="*/ 258 w 644"/>
                <a:gd name="T21" fmla="*/ 638 h 646"/>
                <a:gd name="T22" fmla="*/ 322 w 644"/>
                <a:gd name="T23" fmla="*/ 646 h 646"/>
                <a:gd name="T24" fmla="*/ 418 w 644"/>
                <a:gd name="T25" fmla="*/ 630 h 646"/>
                <a:gd name="T26" fmla="*/ 502 w 644"/>
                <a:gd name="T27" fmla="*/ 590 h 646"/>
                <a:gd name="T28" fmla="*/ 572 w 644"/>
                <a:gd name="T29" fmla="*/ 528 h 646"/>
                <a:gd name="T30" fmla="*/ 620 w 644"/>
                <a:gd name="T31" fmla="*/ 448 h 646"/>
                <a:gd name="T32" fmla="*/ 644 w 644"/>
                <a:gd name="T33" fmla="*/ 356 h 646"/>
                <a:gd name="T34" fmla="*/ 644 w 644"/>
                <a:gd name="T35" fmla="*/ 290 h 646"/>
                <a:gd name="T36" fmla="*/ 620 w 644"/>
                <a:gd name="T37" fmla="*/ 198 h 646"/>
                <a:gd name="T38" fmla="*/ 572 w 644"/>
                <a:gd name="T39" fmla="*/ 118 h 646"/>
                <a:gd name="T40" fmla="*/ 502 w 644"/>
                <a:gd name="T41" fmla="*/ 56 h 646"/>
                <a:gd name="T42" fmla="*/ 418 w 644"/>
                <a:gd name="T43" fmla="*/ 14 h 646"/>
                <a:gd name="T44" fmla="*/ 322 w 644"/>
                <a:gd name="T45" fmla="*/ 0 h 646"/>
                <a:gd name="T46" fmla="*/ 322 w 644"/>
                <a:gd name="T47" fmla="*/ 626 h 646"/>
                <a:gd name="T48" fmla="*/ 232 w 644"/>
                <a:gd name="T49" fmla="*/ 612 h 646"/>
                <a:gd name="T50" fmla="*/ 154 w 644"/>
                <a:gd name="T51" fmla="*/ 574 h 646"/>
                <a:gd name="T52" fmla="*/ 90 w 644"/>
                <a:gd name="T53" fmla="*/ 514 h 646"/>
                <a:gd name="T54" fmla="*/ 44 w 644"/>
                <a:gd name="T55" fmla="*/ 440 h 646"/>
                <a:gd name="T56" fmla="*/ 22 w 644"/>
                <a:gd name="T57" fmla="*/ 354 h 646"/>
                <a:gd name="T58" fmla="*/ 22 w 644"/>
                <a:gd name="T59" fmla="*/ 292 h 646"/>
                <a:gd name="T60" fmla="*/ 44 w 644"/>
                <a:gd name="T61" fmla="*/ 206 h 646"/>
                <a:gd name="T62" fmla="*/ 90 w 644"/>
                <a:gd name="T63" fmla="*/ 130 h 646"/>
                <a:gd name="T64" fmla="*/ 154 w 644"/>
                <a:gd name="T65" fmla="*/ 72 h 646"/>
                <a:gd name="T66" fmla="*/ 232 w 644"/>
                <a:gd name="T67" fmla="*/ 34 h 646"/>
                <a:gd name="T68" fmla="*/ 322 w 644"/>
                <a:gd name="T69" fmla="*/ 20 h 646"/>
                <a:gd name="T70" fmla="*/ 384 w 644"/>
                <a:gd name="T71" fmla="*/ 26 h 646"/>
                <a:gd name="T72" fmla="*/ 466 w 644"/>
                <a:gd name="T73" fmla="*/ 56 h 646"/>
                <a:gd name="T74" fmla="*/ 536 w 644"/>
                <a:gd name="T75" fmla="*/ 110 h 646"/>
                <a:gd name="T76" fmla="*/ 588 w 644"/>
                <a:gd name="T77" fmla="*/ 178 h 646"/>
                <a:gd name="T78" fmla="*/ 618 w 644"/>
                <a:gd name="T79" fmla="*/ 262 h 646"/>
                <a:gd name="T80" fmla="*/ 624 w 644"/>
                <a:gd name="T81" fmla="*/ 322 h 646"/>
                <a:gd name="T82" fmla="*/ 612 w 644"/>
                <a:gd name="T83" fmla="*/ 412 h 646"/>
                <a:gd name="T84" fmla="*/ 574 w 644"/>
                <a:gd name="T85" fmla="*/ 492 h 646"/>
                <a:gd name="T86" fmla="*/ 514 w 644"/>
                <a:gd name="T87" fmla="*/ 556 h 646"/>
                <a:gd name="T88" fmla="*/ 440 w 644"/>
                <a:gd name="T89" fmla="*/ 602 h 646"/>
                <a:gd name="T90" fmla="*/ 354 w 644"/>
                <a:gd name="T91" fmla="*/ 624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44" h="646">
                  <a:moveTo>
                    <a:pt x="322" y="0"/>
                  </a:moveTo>
                  <a:lnTo>
                    <a:pt x="322" y="0"/>
                  </a:lnTo>
                  <a:lnTo>
                    <a:pt x="290" y="2"/>
                  </a:lnTo>
                  <a:lnTo>
                    <a:pt x="258" y="6"/>
                  </a:lnTo>
                  <a:lnTo>
                    <a:pt x="226" y="14"/>
                  </a:lnTo>
                  <a:lnTo>
                    <a:pt x="198" y="26"/>
                  </a:lnTo>
                  <a:lnTo>
                    <a:pt x="170" y="40"/>
                  </a:lnTo>
                  <a:lnTo>
                    <a:pt x="142" y="56"/>
                  </a:lnTo>
                  <a:lnTo>
                    <a:pt x="118" y="74"/>
                  </a:lnTo>
                  <a:lnTo>
                    <a:pt x="94" y="94"/>
                  </a:lnTo>
                  <a:lnTo>
                    <a:pt x="74" y="118"/>
                  </a:lnTo>
                  <a:lnTo>
                    <a:pt x="56" y="142"/>
                  </a:lnTo>
                  <a:lnTo>
                    <a:pt x="40" y="170"/>
                  </a:lnTo>
                  <a:lnTo>
                    <a:pt x="26" y="198"/>
                  </a:lnTo>
                  <a:lnTo>
                    <a:pt x="14" y="228"/>
                  </a:lnTo>
                  <a:lnTo>
                    <a:pt x="6" y="258"/>
                  </a:lnTo>
                  <a:lnTo>
                    <a:pt x="2" y="290"/>
                  </a:lnTo>
                  <a:lnTo>
                    <a:pt x="0" y="322"/>
                  </a:lnTo>
                  <a:lnTo>
                    <a:pt x="0" y="322"/>
                  </a:lnTo>
                  <a:lnTo>
                    <a:pt x="2" y="356"/>
                  </a:lnTo>
                  <a:lnTo>
                    <a:pt x="6" y="388"/>
                  </a:lnTo>
                  <a:lnTo>
                    <a:pt x="14" y="418"/>
                  </a:lnTo>
                  <a:lnTo>
                    <a:pt x="26" y="448"/>
                  </a:lnTo>
                  <a:lnTo>
                    <a:pt x="40" y="476"/>
                  </a:lnTo>
                  <a:lnTo>
                    <a:pt x="56" y="502"/>
                  </a:lnTo>
                  <a:lnTo>
                    <a:pt x="74" y="528"/>
                  </a:lnTo>
                  <a:lnTo>
                    <a:pt x="94" y="550"/>
                  </a:lnTo>
                  <a:lnTo>
                    <a:pt x="118" y="572"/>
                  </a:lnTo>
                  <a:lnTo>
                    <a:pt x="142" y="590"/>
                  </a:lnTo>
                  <a:lnTo>
                    <a:pt x="170" y="606"/>
                  </a:lnTo>
                  <a:lnTo>
                    <a:pt x="198" y="620"/>
                  </a:lnTo>
                  <a:lnTo>
                    <a:pt x="226" y="630"/>
                  </a:lnTo>
                  <a:lnTo>
                    <a:pt x="258" y="638"/>
                  </a:lnTo>
                  <a:lnTo>
                    <a:pt x="290" y="644"/>
                  </a:lnTo>
                  <a:lnTo>
                    <a:pt x="322" y="646"/>
                  </a:lnTo>
                  <a:lnTo>
                    <a:pt x="322" y="646"/>
                  </a:lnTo>
                  <a:lnTo>
                    <a:pt x="356" y="644"/>
                  </a:lnTo>
                  <a:lnTo>
                    <a:pt x="388" y="638"/>
                  </a:lnTo>
                  <a:lnTo>
                    <a:pt x="418" y="630"/>
                  </a:lnTo>
                  <a:lnTo>
                    <a:pt x="448" y="620"/>
                  </a:lnTo>
                  <a:lnTo>
                    <a:pt x="476" y="606"/>
                  </a:lnTo>
                  <a:lnTo>
                    <a:pt x="502" y="590"/>
                  </a:lnTo>
                  <a:lnTo>
                    <a:pt x="528" y="572"/>
                  </a:lnTo>
                  <a:lnTo>
                    <a:pt x="550" y="550"/>
                  </a:lnTo>
                  <a:lnTo>
                    <a:pt x="572" y="528"/>
                  </a:lnTo>
                  <a:lnTo>
                    <a:pt x="590" y="502"/>
                  </a:lnTo>
                  <a:lnTo>
                    <a:pt x="606" y="476"/>
                  </a:lnTo>
                  <a:lnTo>
                    <a:pt x="620" y="448"/>
                  </a:lnTo>
                  <a:lnTo>
                    <a:pt x="630" y="418"/>
                  </a:lnTo>
                  <a:lnTo>
                    <a:pt x="638" y="388"/>
                  </a:lnTo>
                  <a:lnTo>
                    <a:pt x="644" y="356"/>
                  </a:lnTo>
                  <a:lnTo>
                    <a:pt x="644" y="322"/>
                  </a:lnTo>
                  <a:lnTo>
                    <a:pt x="644" y="322"/>
                  </a:lnTo>
                  <a:lnTo>
                    <a:pt x="644" y="290"/>
                  </a:lnTo>
                  <a:lnTo>
                    <a:pt x="638" y="258"/>
                  </a:lnTo>
                  <a:lnTo>
                    <a:pt x="630" y="228"/>
                  </a:lnTo>
                  <a:lnTo>
                    <a:pt x="620" y="198"/>
                  </a:lnTo>
                  <a:lnTo>
                    <a:pt x="606" y="170"/>
                  </a:lnTo>
                  <a:lnTo>
                    <a:pt x="590" y="142"/>
                  </a:lnTo>
                  <a:lnTo>
                    <a:pt x="572" y="118"/>
                  </a:lnTo>
                  <a:lnTo>
                    <a:pt x="550" y="94"/>
                  </a:lnTo>
                  <a:lnTo>
                    <a:pt x="528" y="74"/>
                  </a:lnTo>
                  <a:lnTo>
                    <a:pt x="502" y="56"/>
                  </a:lnTo>
                  <a:lnTo>
                    <a:pt x="476" y="40"/>
                  </a:lnTo>
                  <a:lnTo>
                    <a:pt x="448" y="26"/>
                  </a:lnTo>
                  <a:lnTo>
                    <a:pt x="418" y="14"/>
                  </a:lnTo>
                  <a:lnTo>
                    <a:pt x="388" y="6"/>
                  </a:lnTo>
                  <a:lnTo>
                    <a:pt x="356" y="2"/>
                  </a:lnTo>
                  <a:lnTo>
                    <a:pt x="322" y="0"/>
                  </a:lnTo>
                  <a:lnTo>
                    <a:pt x="322" y="0"/>
                  </a:lnTo>
                  <a:close/>
                  <a:moveTo>
                    <a:pt x="322" y="626"/>
                  </a:moveTo>
                  <a:lnTo>
                    <a:pt x="322" y="626"/>
                  </a:lnTo>
                  <a:lnTo>
                    <a:pt x="292" y="624"/>
                  </a:lnTo>
                  <a:lnTo>
                    <a:pt x="262" y="618"/>
                  </a:lnTo>
                  <a:lnTo>
                    <a:pt x="232" y="612"/>
                  </a:lnTo>
                  <a:lnTo>
                    <a:pt x="204" y="602"/>
                  </a:lnTo>
                  <a:lnTo>
                    <a:pt x="178" y="588"/>
                  </a:lnTo>
                  <a:lnTo>
                    <a:pt x="154" y="574"/>
                  </a:lnTo>
                  <a:lnTo>
                    <a:pt x="130" y="556"/>
                  </a:lnTo>
                  <a:lnTo>
                    <a:pt x="108" y="536"/>
                  </a:lnTo>
                  <a:lnTo>
                    <a:pt x="90" y="514"/>
                  </a:lnTo>
                  <a:lnTo>
                    <a:pt x="72" y="492"/>
                  </a:lnTo>
                  <a:lnTo>
                    <a:pt x="56" y="466"/>
                  </a:lnTo>
                  <a:lnTo>
                    <a:pt x="44" y="440"/>
                  </a:lnTo>
                  <a:lnTo>
                    <a:pt x="34" y="412"/>
                  </a:lnTo>
                  <a:lnTo>
                    <a:pt x="26" y="384"/>
                  </a:lnTo>
                  <a:lnTo>
                    <a:pt x="22" y="354"/>
                  </a:lnTo>
                  <a:lnTo>
                    <a:pt x="20" y="322"/>
                  </a:lnTo>
                  <a:lnTo>
                    <a:pt x="20" y="322"/>
                  </a:lnTo>
                  <a:lnTo>
                    <a:pt x="22" y="292"/>
                  </a:lnTo>
                  <a:lnTo>
                    <a:pt x="26" y="262"/>
                  </a:lnTo>
                  <a:lnTo>
                    <a:pt x="34" y="232"/>
                  </a:lnTo>
                  <a:lnTo>
                    <a:pt x="44" y="206"/>
                  </a:lnTo>
                  <a:lnTo>
                    <a:pt x="56" y="178"/>
                  </a:lnTo>
                  <a:lnTo>
                    <a:pt x="72" y="154"/>
                  </a:lnTo>
                  <a:lnTo>
                    <a:pt x="90" y="130"/>
                  </a:lnTo>
                  <a:lnTo>
                    <a:pt x="108" y="110"/>
                  </a:lnTo>
                  <a:lnTo>
                    <a:pt x="130" y="90"/>
                  </a:lnTo>
                  <a:lnTo>
                    <a:pt x="154" y="72"/>
                  </a:lnTo>
                  <a:lnTo>
                    <a:pt x="178" y="56"/>
                  </a:lnTo>
                  <a:lnTo>
                    <a:pt x="204" y="44"/>
                  </a:lnTo>
                  <a:lnTo>
                    <a:pt x="232" y="34"/>
                  </a:lnTo>
                  <a:lnTo>
                    <a:pt x="262" y="26"/>
                  </a:lnTo>
                  <a:lnTo>
                    <a:pt x="292" y="22"/>
                  </a:lnTo>
                  <a:lnTo>
                    <a:pt x="322" y="20"/>
                  </a:lnTo>
                  <a:lnTo>
                    <a:pt x="322" y="20"/>
                  </a:lnTo>
                  <a:lnTo>
                    <a:pt x="354" y="22"/>
                  </a:lnTo>
                  <a:lnTo>
                    <a:pt x="384" y="26"/>
                  </a:lnTo>
                  <a:lnTo>
                    <a:pt x="412" y="34"/>
                  </a:lnTo>
                  <a:lnTo>
                    <a:pt x="440" y="44"/>
                  </a:lnTo>
                  <a:lnTo>
                    <a:pt x="466" y="56"/>
                  </a:lnTo>
                  <a:lnTo>
                    <a:pt x="492" y="72"/>
                  </a:lnTo>
                  <a:lnTo>
                    <a:pt x="514" y="90"/>
                  </a:lnTo>
                  <a:lnTo>
                    <a:pt x="536" y="110"/>
                  </a:lnTo>
                  <a:lnTo>
                    <a:pt x="556" y="130"/>
                  </a:lnTo>
                  <a:lnTo>
                    <a:pt x="574" y="154"/>
                  </a:lnTo>
                  <a:lnTo>
                    <a:pt x="588" y="178"/>
                  </a:lnTo>
                  <a:lnTo>
                    <a:pt x="602" y="206"/>
                  </a:lnTo>
                  <a:lnTo>
                    <a:pt x="612" y="232"/>
                  </a:lnTo>
                  <a:lnTo>
                    <a:pt x="618" y="262"/>
                  </a:lnTo>
                  <a:lnTo>
                    <a:pt x="624" y="292"/>
                  </a:lnTo>
                  <a:lnTo>
                    <a:pt x="624" y="322"/>
                  </a:lnTo>
                  <a:lnTo>
                    <a:pt x="624" y="322"/>
                  </a:lnTo>
                  <a:lnTo>
                    <a:pt x="624" y="354"/>
                  </a:lnTo>
                  <a:lnTo>
                    <a:pt x="618" y="384"/>
                  </a:lnTo>
                  <a:lnTo>
                    <a:pt x="612" y="412"/>
                  </a:lnTo>
                  <a:lnTo>
                    <a:pt x="602" y="440"/>
                  </a:lnTo>
                  <a:lnTo>
                    <a:pt x="588" y="466"/>
                  </a:lnTo>
                  <a:lnTo>
                    <a:pt x="574" y="492"/>
                  </a:lnTo>
                  <a:lnTo>
                    <a:pt x="556" y="514"/>
                  </a:lnTo>
                  <a:lnTo>
                    <a:pt x="536" y="536"/>
                  </a:lnTo>
                  <a:lnTo>
                    <a:pt x="514" y="556"/>
                  </a:lnTo>
                  <a:lnTo>
                    <a:pt x="492" y="574"/>
                  </a:lnTo>
                  <a:lnTo>
                    <a:pt x="466" y="588"/>
                  </a:lnTo>
                  <a:lnTo>
                    <a:pt x="440" y="602"/>
                  </a:lnTo>
                  <a:lnTo>
                    <a:pt x="412" y="612"/>
                  </a:lnTo>
                  <a:lnTo>
                    <a:pt x="384" y="618"/>
                  </a:lnTo>
                  <a:lnTo>
                    <a:pt x="354" y="624"/>
                  </a:lnTo>
                  <a:lnTo>
                    <a:pt x="322" y="626"/>
                  </a:lnTo>
                  <a:lnTo>
                    <a:pt x="322" y="6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10">
              <a:extLst>
                <a:ext uri="{FF2B5EF4-FFF2-40B4-BE49-F238E27FC236}">
                  <a16:creationId xmlns:a16="http://schemas.microsoft.com/office/drawing/2014/main" id="{629838FB-9F64-4EF3-9965-9E836A4DD17D}"/>
                </a:ext>
              </a:extLst>
            </p:cNvPr>
            <p:cNvSpPr>
              <a:spLocks/>
            </p:cNvSpPr>
            <p:nvPr userDrawn="1"/>
          </p:nvSpPr>
          <p:spPr bwMode="auto">
            <a:xfrm rot="20563313">
              <a:off x="6631199" y="1856465"/>
              <a:ext cx="160712" cy="178437"/>
            </a:xfrm>
            <a:custGeom>
              <a:avLst/>
              <a:gdLst>
                <a:gd name="T0" fmla="*/ 0 w 272"/>
                <a:gd name="T1" fmla="*/ 302 h 302"/>
                <a:gd name="T2" fmla="*/ 272 w 272"/>
                <a:gd name="T3" fmla="*/ 150 h 302"/>
                <a:gd name="T4" fmla="*/ 0 w 272"/>
                <a:gd name="T5" fmla="*/ 0 h 302"/>
                <a:gd name="T6" fmla="*/ 0 w 272"/>
                <a:gd name="T7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2" h="302">
                  <a:moveTo>
                    <a:pt x="0" y="302"/>
                  </a:moveTo>
                  <a:lnTo>
                    <a:pt x="272" y="150"/>
                  </a:lnTo>
                  <a:lnTo>
                    <a:pt x="0" y="0"/>
                  </a:lnTo>
                  <a:lnTo>
                    <a:pt x="0" y="3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id="{6AA9B9F3-A646-4B9D-8430-3077EADD16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6296129" y="2245130"/>
            <a:ext cx="1074325" cy="254641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1026842-4D37-4258-BF7F-CFE766033D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219" y="1059582"/>
            <a:ext cx="2655143" cy="129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9195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C21920F5-C6AB-4BA4-9EF7-06A09338B08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63455"/>
            <a:ext cx="2830761" cy="398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BBFF7FA-610A-4EDC-8A0A-5CF44ED25486}"/>
              </a:ext>
            </a:extLst>
          </p:cNvPr>
          <p:cNvGrpSpPr/>
          <p:nvPr userDrawn="1"/>
        </p:nvGrpSpPr>
        <p:grpSpPr>
          <a:xfrm rot="20150758">
            <a:off x="5950979" y="1067856"/>
            <a:ext cx="506574" cy="533653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B0BC764F-2C62-4EFF-B94D-1B8C48B195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E559868A-BFF7-4D8E-9B87-366D2771DF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FE03A969-9AB7-45B1-9092-5D03078C31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B48F32BB-2CF6-4FEC-91FD-86A2C66C60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4E312555-53BE-45A1-AEA2-27A7A5D195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DEE8B4F2-E509-4E19-AC07-B3AB87901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339E0A5F-2CCF-4ED5-BD7B-FBCB6205A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1876F9B4-14FA-4C79-AF1E-59DCADCC6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394736C5-49EB-460A-9EFA-AEDBB1942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94372ECE-71EF-4F1F-836E-3A2C6082DB9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718CFD82-C3B6-432A-8B50-F6EB32247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25" name="Group 18">
            <a:extLst>
              <a:ext uri="{FF2B5EF4-FFF2-40B4-BE49-F238E27FC236}">
                <a16:creationId xmlns:a16="http://schemas.microsoft.com/office/drawing/2014/main" id="{B4363B8E-0C9A-4163-884C-ADCA5B61C1C6}"/>
              </a:ext>
            </a:extLst>
          </p:cNvPr>
          <p:cNvGrpSpPr>
            <a:grpSpLocks noChangeAspect="1"/>
          </p:cNvGrpSpPr>
          <p:nvPr/>
        </p:nvGrpSpPr>
        <p:grpSpPr bwMode="auto">
          <a:xfrm rot="21104079">
            <a:off x="8622704" y="3914222"/>
            <a:ext cx="683568" cy="540550"/>
            <a:chOff x="1427" y="471"/>
            <a:chExt cx="2906" cy="2298"/>
          </a:xfrm>
        </p:grpSpPr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88108399-BD34-4956-AD29-18E8DDA6F4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1" y="805"/>
              <a:ext cx="2404" cy="1848"/>
            </a:xfrm>
            <a:custGeom>
              <a:avLst/>
              <a:gdLst>
                <a:gd name="T0" fmla="*/ 2080 w 2404"/>
                <a:gd name="T1" fmla="*/ 138 h 1848"/>
                <a:gd name="T2" fmla="*/ 2054 w 2404"/>
                <a:gd name="T3" fmla="*/ 253 h 1848"/>
                <a:gd name="T4" fmla="*/ 1986 w 2404"/>
                <a:gd name="T5" fmla="*/ 391 h 1848"/>
                <a:gd name="T6" fmla="*/ 1850 w 2404"/>
                <a:gd name="T7" fmla="*/ 569 h 1848"/>
                <a:gd name="T8" fmla="*/ 1664 w 2404"/>
                <a:gd name="T9" fmla="*/ 749 h 1848"/>
                <a:gd name="T10" fmla="*/ 1098 w 2404"/>
                <a:gd name="T11" fmla="*/ 1125 h 1848"/>
                <a:gd name="T12" fmla="*/ 676 w 2404"/>
                <a:gd name="T13" fmla="*/ 1291 h 1848"/>
                <a:gd name="T14" fmla="*/ 400 w 2404"/>
                <a:gd name="T15" fmla="*/ 1345 h 1848"/>
                <a:gd name="T16" fmla="*/ 276 w 2404"/>
                <a:gd name="T17" fmla="*/ 1347 h 1848"/>
                <a:gd name="T18" fmla="*/ 152 w 2404"/>
                <a:gd name="T19" fmla="*/ 1327 h 1848"/>
                <a:gd name="T20" fmla="*/ 88 w 2404"/>
                <a:gd name="T21" fmla="*/ 1299 h 1848"/>
                <a:gd name="T22" fmla="*/ 24 w 2404"/>
                <a:gd name="T23" fmla="*/ 1251 h 1848"/>
                <a:gd name="T24" fmla="*/ 320 w 2404"/>
                <a:gd name="T25" fmla="*/ 1774 h 1848"/>
                <a:gd name="T26" fmla="*/ 340 w 2404"/>
                <a:gd name="T27" fmla="*/ 1798 h 1848"/>
                <a:gd name="T28" fmla="*/ 358 w 2404"/>
                <a:gd name="T29" fmla="*/ 1812 h 1848"/>
                <a:gd name="T30" fmla="*/ 386 w 2404"/>
                <a:gd name="T31" fmla="*/ 1828 h 1848"/>
                <a:gd name="T32" fmla="*/ 406 w 2404"/>
                <a:gd name="T33" fmla="*/ 1834 h 1848"/>
                <a:gd name="T34" fmla="*/ 436 w 2404"/>
                <a:gd name="T35" fmla="*/ 1842 h 1848"/>
                <a:gd name="T36" fmla="*/ 462 w 2404"/>
                <a:gd name="T37" fmla="*/ 1846 h 1848"/>
                <a:gd name="T38" fmla="*/ 508 w 2404"/>
                <a:gd name="T39" fmla="*/ 1848 h 1848"/>
                <a:gd name="T40" fmla="*/ 550 w 2404"/>
                <a:gd name="T41" fmla="*/ 1848 h 1848"/>
                <a:gd name="T42" fmla="*/ 582 w 2404"/>
                <a:gd name="T43" fmla="*/ 1846 h 1848"/>
                <a:gd name="T44" fmla="*/ 616 w 2404"/>
                <a:gd name="T45" fmla="*/ 1842 h 1848"/>
                <a:gd name="T46" fmla="*/ 678 w 2404"/>
                <a:gd name="T47" fmla="*/ 1832 h 1848"/>
                <a:gd name="T48" fmla="*/ 736 w 2404"/>
                <a:gd name="T49" fmla="*/ 1820 h 1848"/>
                <a:gd name="T50" fmla="*/ 830 w 2404"/>
                <a:gd name="T51" fmla="*/ 1796 h 1848"/>
                <a:gd name="T52" fmla="*/ 886 w 2404"/>
                <a:gd name="T53" fmla="*/ 1778 h 1848"/>
                <a:gd name="T54" fmla="*/ 946 w 2404"/>
                <a:gd name="T55" fmla="*/ 1756 h 1848"/>
                <a:gd name="T56" fmla="*/ 1010 w 2404"/>
                <a:gd name="T57" fmla="*/ 1734 h 1848"/>
                <a:gd name="T58" fmla="*/ 1066 w 2404"/>
                <a:gd name="T59" fmla="*/ 1710 h 1848"/>
                <a:gd name="T60" fmla="*/ 1112 w 2404"/>
                <a:gd name="T61" fmla="*/ 1692 h 1848"/>
                <a:gd name="T62" fmla="*/ 1148 w 2404"/>
                <a:gd name="T63" fmla="*/ 1676 h 1848"/>
                <a:gd name="T64" fmla="*/ 1190 w 2404"/>
                <a:gd name="T65" fmla="*/ 1656 h 1848"/>
                <a:gd name="T66" fmla="*/ 1216 w 2404"/>
                <a:gd name="T67" fmla="*/ 1646 h 1848"/>
                <a:gd name="T68" fmla="*/ 1238 w 2404"/>
                <a:gd name="T69" fmla="*/ 1634 h 1848"/>
                <a:gd name="T70" fmla="*/ 1272 w 2404"/>
                <a:gd name="T71" fmla="*/ 1618 h 1848"/>
                <a:gd name="T72" fmla="*/ 1310 w 2404"/>
                <a:gd name="T73" fmla="*/ 1598 h 1848"/>
                <a:gd name="T74" fmla="*/ 1372 w 2404"/>
                <a:gd name="T75" fmla="*/ 1568 h 1848"/>
                <a:gd name="T76" fmla="*/ 1422 w 2404"/>
                <a:gd name="T77" fmla="*/ 1540 h 1848"/>
                <a:gd name="T78" fmla="*/ 1464 w 2404"/>
                <a:gd name="T79" fmla="*/ 1516 h 1848"/>
                <a:gd name="T80" fmla="*/ 1494 w 2404"/>
                <a:gd name="T81" fmla="*/ 1500 h 1848"/>
                <a:gd name="T82" fmla="*/ 1518 w 2404"/>
                <a:gd name="T83" fmla="*/ 1484 h 1848"/>
                <a:gd name="T84" fmla="*/ 1544 w 2404"/>
                <a:gd name="T85" fmla="*/ 1470 h 1848"/>
                <a:gd name="T86" fmla="*/ 1574 w 2404"/>
                <a:gd name="T87" fmla="*/ 1452 h 1848"/>
                <a:gd name="T88" fmla="*/ 1604 w 2404"/>
                <a:gd name="T89" fmla="*/ 1432 h 1848"/>
                <a:gd name="T90" fmla="*/ 1634 w 2404"/>
                <a:gd name="T91" fmla="*/ 1414 h 1848"/>
                <a:gd name="T92" fmla="*/ 1664 w 2404"/>
                <a:gd name="T93" fmla="*/ 1394 h 1848"/>
                <a:gd name="T94" fmla="*/ 1702 w 2404"/>
                <a:gd name="T95" fmla="*/ 1369 h 1848"/>
                <a:gd name="T96" fmla="*/ 1746 w 2404"/>
                <a:gd name="T97" fmla="*/ 1339 h 1848"/>
                <a:gd name="T98" fmla="*/ 1802 w 2404"/>
                <a:gd name="T99" fmla="*/ 1301 h 1848"/>
                <a:gd name="T100" fmla="*/ 1864 w 2404"/>
                <a:gd name="T101" fmla="*/ 1255 h 1848"/>
                <a:gd name="T102" fmla="*/ 1904 w 2404"/>
                <a:gd name="T103" fmla="*/ 1225 h 1848"/>
                <a:gd name="T104" fmla="*/ 1962 w 2404"/>
                <a:gd name="T105" fmla="*/ 1179 h 1848"/>
                <a:gd name="T106" fmla="*/ 2008 w 2404"/>
                <a:gd name="T107" fmla="*/ 1141 h 1848"/>
                <a:gd name="T108" fmla="*/ 2074 w 2404"/>
                <a:gd name="T109" fmla="*/ 1083 h 1848"/>
                <a:gd name="T110" fmla="*/ 2126 w 2404"/>
                <a:gd name="T111" fmla="*/ 1035 h 1848"/>
                <a:gd name="T112" fmla="*/ 2174 w 2404"/>
                <a:gd name="T113" fmla="*/ 987 h 1848"/>
                <a:gd name="T114" fmla="*/ 2240 w 2404"/>
                <a:gd name="T115" fmla="*/ 915 h 1848"/>
                <a:gd name="T116" fmla="*/ 2340 w 2404"/>
                <a:gd name="T117" fmla="*/ 783 h 1848"/>
                <a:gd name="T118" fmla="*/ 2382 w 2404"/>
                <a:gd name="T119" fmla="*/ 703 h 1848"/>
                <a:gd name="T120" fmla="*/ 2402 w 2404"/>
                <a:gd name="T121" fmla="*/ 625 h 1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404" h="1848">
                  <a:moveTo>
                    <a:pt x="2056" y="16"/>
                  </a:moveTo>
                  <a:lnTo>
                    <a:pt x="2056" y="16"/>
                  </a:lnTo>
                  <a:lnTo>
                    <a:pt x="2064" y="34"/>
                  </a:lnTo>
                  <a:lnTo>
                    <a:pt x="2064" y="34"/>
                  </a:lnTo>
                  <a:lnTo>
                    <a:pt x="2070" y="54"/>
                  </a:lnTo>
                  <a:lnTo>
                    <a:pt x="2070" y="54"/>
                  </a:lnTo>
                  <a:lnTo>
                    <a:pt x="2076" y="72"/>
                  </a:lnTo>
                  <a:lnTo>
                    <a:pt x="2076" y="72"/>
                  </a:lnTo>
                  <a:lnTo>
                    <a:pt x="2078" y="92"/>
                  </a:lnTo>
                  <a:lnTo>
                    <a:pt x="2078" y="92"/>
                  </a:lnTo>
                  <a:lnTo>
                    <a:pt x="2078" y="94"/>
                  </a:lnTo>
                  <a:lnTo>
                    <a:pt x="2078" y="94"/>
                  </a:lnTo>
                  <a:lnTo>
                    <a:pt x="2080" y="114"/>
                  </a:lnTo>
                  <a:lnTo>
                    <a:pt x="2080" y="114"/>
                  </a:lnTo>
                  <a:lnTo>
                    <a:pt x="2080" y="118"/>
                  </a:lnTo>
                  <a:lnTo>
                    <a:pt x="2080" y="118"/>
                  </a:lnTo>
                  <a:lnTo>
                    <a:pt x="2080" y="136"/>
                  </a:lnTo>
                  <a:lnTo>
                    <a:pt x="2080" y="136"/>
                  </a:lnTo>
                  <a:lnTo>
                    <a:pt x="2080" y="138"/>
                  </a:lnTo>
                  <a:lnTo>
                    <a:pt x="2080" y="138"/>
                  </a:lnTo>
                  <a:lnTo>
                    <a:pt x="2078" y="156"/>
                  </a:lnTo>
                  <a:lnTo>
                    <a:pt x="2078" y="156"/>
                  </a:lnTo>
                  <a:lnTo>
                    <a:pt x="2076" y="162"/>
                  </a:lnTo>
                  <a:lnTo>
                    <a:pt x="2076" y="162"/>
                  </a:lnTo>
                  <a:lnTo>
                    <a:pt x="2074" y="180"/>
                  </a:lnTo>
                  <a:lnTo>
                    <a:pt x="2074" y="180"/>
                  </a:lnTo>
                  <a:lnTo>
                    <a:pt x="2072" y="184"/>
                  </a:lnTo>
                  <a:lnTo>
                    <a:pt x="2072" y="184"/>
                  </a:lnTo>
                  <a:lnTo>
                    <a:pt x="2070" y="202"/>
                  </a:lnTo>
                  <a:lnTo>
                    <a:pt x="2070" y="202"/>
                  </a:lnTo>
                  <a:lnTo>
                    <a:pt x="2068" y="206"/>
                  </a:lnTo>
                  <a:lnTo>
                    <a:pt x="2068" y="206"/>
                  </a:lnTo>
                  <a:lnTo>
                    <a:pt x="2062" y="226"/>
                  </a:lnTo>
                  <a:lnTo>
                    <a:pt x="2062" y="226"/>
                  </a:lnTo>
                  <a:lnTo>
                    <a:pt x="2062" y="230"/>
                  </a:lnTo>
                  <a:lnTo>
                    <a:pt x="2062" y="230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46" y="273"/>
                  </a:lnTo>
                  <a:lnTo>
                    <a:pt x="2046" y="273"/>
                  </a:lnTo>
                  <a:lnTo>
                    <a:pt x="2044" y="279"/>
                  </a:lnTo>
                  <a:lnTo>
                    <a:pt x="2044" y="279"/>
                  </a:lnTo>
                  <a:lnTo>
                    <a:pt x="2036" y="299"/>
                  </a:lnTo>
                  <a:lnTo>
                    <a:pt x="2036" y="299"/>
                  </a:lnTo>
                  <a:lnTo>
                    <a:pt x="2022" y="325"/>
                  </a:lnTo>
                  <a:lnTo>
                    <a:pt x="2022" y="325"/>
                  </a:lnTo>
                  <a:lnTo>
                    <a:pt x="2018" y="333"/>
                  </a:lnTo>
                  <a:lnTo>
                    <a:pt x="2018" y="333"/>
                  </a:lnTo>
                  <a:lnTo>
                    <a:pt x="2008" y="353"/>
                  </a:lnTo>
                  <a:lnTo>
                    <a:pt x="2008" y="353"/>
                  </a:lnTo>
                  <a:lnTo>
                    <a:pt x="2002" y="363"/>
                  </a:lnTo>
                  <a:lnTo>
                    <a:pt x="2002" y="363"/>
                  </a:lnTo>
                  <a:lnTo>
                    <a:pt x="1990" y="381"/>
                  </a:lnTo>
                  <a:lnTo>
                    <a:pt x="1990" y="381"/>
                  </a:lnTo>
                  <a:lnTo>
                    <a:pt x="1986" y="391"/>
                  </a:lnTo>
                  <a:lnTo>
                    <a:pt x="1986" y="391"/>
                  </a:lnTo>
                  <a:lnTo>
                    <a:pt x="1972" y="411"/>
                  </a:lnTo>
                  <a:lnTo>
                    <a:pt x="1972" y="411"/>
                  </a:lnTo>
                  <a:lnTo>
                    <a:pt x="1968" y="419"/>
                  </a:lnTo>
                  <a:lnTo>
                    <a:pt x="1968" y="419"/>
                  </a:lnTo>
                  <a:lnTo>
                    <a:pt x="1926" y="477"/>
                  </a:lnTo>
                  <a:lnTo>
                    <a:pt x="1926" y="477"/>
                  </a:lnTo>
                  <a:lnTo>
                    <a:pt x="1924" y="479"/>
                  </a:lnTo>
                  <a:lnTo>
                    <a:pt x="1924" y="479"/>
                  </a:lnTo>
                  <a:lnTo>
                    <a:pt x="1902" y="507"/>
                  </a:lnTo>
                  <a:lnTo>
                    <a:pt x="1902" y="507"/>
                  </a:lnTo>
                  <a:lnTo>
                    <a:pt x="1900" y="509"/>
                  </a:lnTo>
                  <a:lnTo>
                    <a:pt x="1900" y="509"/>
                  </a:lnTo>
                  <a:lnTo>
                    <a:pt x="1876" y="539"/>
                  </a:lnTo>
                  <a:lnTo>
                    <a:pt x="1876" y="539"/>
                  </a:lnTo>
                  <a:lnTo>
                    <a:pt x="1874" y="541"/>
                  </a:lnTo>
                  <a:lnTo>
                    <a:pt x="1874" y="541"/>
                  </a:lnTo>
                  <a:lnTo>
                    <a:pt x="1850" y="569"/>
                  </a:lnTo>
                  <a:lnTo>
                    <a:pt x="1850" y="569"/>
                  </a:lnTo>
                  <a:lnTo>
                    <a:pt x="1848" y="571"/>
                  </a:lnTo>
                  <a:lnTo>
                    <a:pt x="1848" y="571"/>
                  </a:lnTo>
                  <a:lnTo>
                    <a:pt x="1822" y="599"/>
                  </a:lnTo>
                  <a:lnTo>
                    <a:pt x="1822" y="599"/>
                  </a:lnTo>
                  <a:lnTo>
                    <a:pt x="1820" y="601"/>
                  </a:lnTo>
                  <a:lnTo>
                    <a:pt x="1820" y="601"/>
                  </a:lnTo>
                  <a:lnTo>
                    <a:pt x="1778" y="645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698" y="719"/>
                  </a:lnTo>
                  <a:lnTo>
                    <a:pt x="1698" y="719"/>
                  </a:lnTo>
                  <a:lnTo>
                    <a:pt x="1698" y="721"/>
                  </a:lnTo>
                  <a:lnTo>
                    <a:pt x="1698" y="721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30" y="779"/>
                  </a:lnTo>
                  <a:lnTo>
                    <a:pt x="1630" y="779"/>
                  </a:lnTo>
                  <a:lnTo>
                    <a:pt x="1628" y="779"/>
                  </a:lnTo>
                  <a:lnTo>
                    <a:pt x="1628" y="779"/>
                  </a:lnTo>
                  <a:lnTo>
                    <a:pt x="1594" y="807"/>
                  </a:lnTo>
                  <a:lnTo>
                    <a:pt x="1594" y="807"/>
                  </a:lnTo>
                  <a:lnTo>
                    <a:pt x="1594" y="809"/>
                  </a:lnTo>
                  <a:lnTo>
                    <a:pt x="1594" y="809"/>
                  </a:lnTo>
                  <a:lnTo>
                    <a:pt x="1538" y="851"/>
                  </a:lnTo>
                  <a:lnTo>
                    <a:pt x="1480" y="893"/>
                  </a:lnTo>
                  <a:lnTo>
                    <a:pt x="1420" y="935"/>
                  </a:lnTo>
                  <a:lnTo>
                    <a:pt x="1358" y="977"/>
                  </a:lnTo>
                  <a:lnTo>
                    <a:pt x="1358" y="977"/>
                  </a:lnTo>
                  <a:lnTo>
                    <a:pt x="1314" y="1003"/>
                  </a:lnTo>
                  <a:lnTo>
                    <a:pt x="1314" y="1003"/>
                  </a:lnTo>
                  <a:lnTo>
                    <a:pt x="1260" y="1035"/>
                  </a:lnTo>
                  <a:lnTo>
                    <a:pt x="1206" y="1067"/>
                  </a:lnTo>
                  <a:lnTo>
                    <a:pt x="1152" y="1097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56" y="1145"/>
                  </a:lnTo>
                  <a:lnTo>
                    <a:pt x="1056" y="1145"/>
                  </a:lnTo>
                  <a:lnTo>
                    <a:pt x="1054" y="1145"/>
                  </a:lnTo>
                  <a:lnTo>
                    <a:pt x="1054" y="114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06" y="1213"/>
                  </a:lnTo>
                  <a:lnTo>
                    <a:pt x="842" y="1237"/>
                  </a:lnTo>
                  <a:lnTo>
                    <a:pt x="778" y="125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676" y="1291"/>
                  </a:lnTo>
                  <a:lnTo>
                    <a:pt x="676" y="1291"/>
                  </a:lnTo>
                  <a:lnTo>
                    <a:pt x="674" y="1293"/>
                  </a:lnTo>
                  <a:lnTo>
                    <a:pt x="674" y="1293"/>
                  </a:lnTo>
                  <a:lnTo>
                    <a:pt x="636" y="1303"/>
                  </a:lnTo>
                  <a:lnTo>
                    <a:pt x="636" y="1303"/>
                  </a:lnTo>
                  <a:lnTo>
                    <a:pt x="634" y="1303"/>
                  </a:lnTo>
                  <a:lnTo>
                    <a:pt x="634" y="130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54" y="1321"/>
                  </a:lnTo>
                  <a:lnTo>
                    <a:pt x="554" y="1321"/>
                  </a:lnTo>
                  <a:lnTo>
                    <a:pt x="554" y="1323"/>
                  </a:lnTo>
                  <a:lnTo>
                    <a:pt x="554" y="1323"/>
                  </a:lnTo>
                  <a:lnTo>
                    <a:pt x="476" y="1337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30" y="1349"/>
                  </a:lnTo>
                  <a:lnTo>
                    <a:pt x="330" y="1349"/>
                  </a:lnTo>
                  <a:lnTo>
                    <a:pt x="328" y="1349"/>
                  </a:lnTo>
                  <a:lnTo>
                    <a:pt x="328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78" y="1347"/>
                  </a:lnTo>
                  <a:lnTo>
                    <a:pt x="278" y="1347"/>
                  </a:lnTo>
                  <a:lnTo>
                    <a:pt x="276" y="1347"/>
                  </a:lnTo>
                  <a:lnTo>
                    <a:pt x="276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38" y="1323"/>
                  </a:lnTo>
                  <a:lnTo>
                    <a:pt x="138" y="1323"/>
                  </a:lnTo>
                  <a:lnTo>
                    <a:pt x="138" y="1321"/>
                  </a:lnTo>
                  <a:lnTo>
                    <a:pt x="138" y="1321"/>
                  </a:lnTo>
                  <a:lnTo>
                    <a:pt x="126" y="1317"/>
                  </a:lnTo>
                  <a:lnTo>
                    <a:pt x="126" y="1317"/>
                  </a:lnTo>
                  <a:lnTo>
                    <a:pt x="124" y="1317"/>
                  </a:lnTo>
                  <a:lnTo>
                    <a:pt x="124" y="1317"/>
                  </a:lnTo>
                  <a:lnTo>
                    <a:pt x="112" y="1311"/>
                  </a:lnTo>
                  <a:lnTo>
                    <a:pt x="112" y="1311"/>
                  </a:lnTo>
                  <a:lnTo>
                    <a:pt x="110" y="1311"/>
                  </a:lnTo>
                  <a:lnTo>
                    <a:pt x="110" y="1311"/>
                  </a:lnTo>
                  <a:lnTo>
                    <a:pt x="100" y="1307"/>
                  </a:lnTo>
                  <a:lnTo>
                    <a:pt x="100" y="1307"/>
                  </a:lnTo>
                  <a:lnTo>
                    <a:pt x="98" y="1305"/>
                  </a:lnTo>
                  <a:lnTo>
                    <a:pt x="98" y="1305"/>
                  </a:lnTo>
                  <a:lnTo>
                    <a:pt x="88" y="1299"/>
                  </a:lnTo>
                  <a:lnTo>
                    <a:pt x="88" y="1299"/>
                  </a:lnTo>
                  <a:lnTo>
                    <a:pt x="74" y="1291"/>
                  </a:lnTo>
                  <a:lnTo>
                    <a:pt x="74" y="1291"/>
                  </a:lnTo>
                  <a:lnTo>
                    <a:pt x="72" y="1291"/>
                  </a:lnTo>
                  <a:lnTo>
                    <a:pt x="72" y="1291"/>
                  </a:lnTo>
                  <a:lnTo>
                    <a:pt x="60" y="1283"/>
                  </a:lnTo>
                  <a:lnTo>
                    <a:pt x="60" y="1283"/>
                  </a:lnTo>
                  <a:lnTo>
                    <a:pt x="60" y="1281"/>
                  </a:lnTo>
                  <a:lnTo>
                    <a:pt x="60" y="1281"/>
                  </a:lnTo>
                  <a:lnTo>
                    <a:pt x="48" y="1273"/>
                  </a:lnTo>
                  <a:lnTo>
                    <a:pt x="48" y="1273"/>
                  </a:lnTo>
                  <a:lnTo>
                    <a:pt x="46" y="1273"/>
                  </a:lnTo>
                  <a:lnTo>
                    <a:pt x="46" y="127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26" y="1253"/>
                  </a:lnTo>
                  <a:lnTo>
                    <a:pt x="26" y="1253"/>
                  </a:lnTo>
                  <a:lnTo>
                    <a:pt x="24" y="1251"/>
                  </a:lnTo>
                  <a:lnTo>
                    <a:pt x="24" y="1251"/>
                  </a:lnTo>
                  <a:lnTo>
                    <a:pt x="18" y="1243"/>
                  </a:lnTo>
                  <a:lnTo>
                    <a:pt x="18" y="1243"/>
                  </a:lnTo>
                  <a:lnTo>
                    <a:pt x="16" y="1241"/>
                  </a:lnTo>
                  <a:lnTo>
                    <a:pt x="16" y="1241"/>
                  </a:lnTo>
                  <a:lnTo>
                    <a:pt x="8" y="1229"/>
                  </a:lnTo>
                  <a:lnTo>
                    <a:pt x="8" y="1229"/>
                  </a:lnTo>
                  <a:lnTo>
                    <a:pt x="6" y="1227"/>
                  </a:lnTo>
                  <a:lnTo>
                    <a:pt x="6" y="1227"/>
                  </a:lnTo>
                  <a:lnTo>
                    <a:pt x="0" y="1217"/>
                  </a:lnTo>
                  <a:lnTo>
                    <a:pt x="318" y="1770"/>
                  </a:lnTo>
                  <a:lnTo>
                    <a:pt x="318" y="1770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4"/>
                  </a:lnTo>
                  <a:lnTo>
                    <a:pt x="318" y="1774"/>
                  </a:lnTo>
                  <a:lnTo>
                    <a:pt x="320" y="1774"/>
                  </a:lnTo>
                  <a:lnTo>
                    <a:pt x="320" y="1774"/>
                  </a:lnTo>
                  <a:lnTo>
                    <a:pt x="322" y="1778"/>
                  </a:lnTo>
                  <a:lnTo>
                    <a:pt x="322" y="1778"/>
                  </a:lnTo>
                  <a:lnTo>
                    <a:pt x="324" y="1780"/>
                  </a:lnTo>
                  <a:lnTo>
                    <a:pt x="324" y="1780"/>
                  </a:lnTo>
                  <a:lnTo>
                    <a:pt x="324" y="1782"/>
                  </a:lnTo>
                  <a:lnTo>
                    <a:pt x="324" y="1782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2" y="1790"/>
                  </a:lnTo>
                  <a:lnTo>
                    <a:pt x="332" y="1790"/>
                  </a:lnTo>
                  <a:lnTo>
                    <a:pt x="334" y="1794"/>
                  </a:lnTo>
                  <a:lnTo>
                    <a:pt x="334" y="1794"/>
                  </a:lnTo>
                  <a:lnTo>
                    <a:pt x="336" y="1796"/>
                  </a:lnTo>
                  <a:lnTo>
                    <a:pt x="336" y="1796"/>
                  </a:lnTo>
                  <a:lnTo>
                    <a:pt x="340" y="1798"/>
                  </a:lnTo>
                  <a:lnTo>
                    <a:pt x="340" y="1798"/>
                  </a:lnTo>
                  <a:lnTo>
                    <a:pt x="340" y="1800"/>
                  </a:lnTo>
                  <a:lnTo>
                    <a:pt x="340" y="1800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8" y="1806"/>
                  </a:lnTo>
                  <a:lnTo>
                    <a:pt x="348" y="1806"/>
                  </a:lnTo>
                  <a:lnTo>
                    <a:pt x="352" y="1808"/>
                  </a:lnTo>
                  <a:lnTo>
                    <a:pt x="352" y="1808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8" y="1812"/>
                  </a:lnTo>
                  <a:lnTo>
                    <a:pt x="358" y="1812"/>
                  </a:lnTo>
                  <a:lnTo>
                    <a:pt x="364" y="1816"/>
                  </a:lnTo>
                  <a:lnTo>
                    <a:pt x="364" y="1816"/>
                  </a:lnTo>
                  <a:lnTo>
                    <a:pt x="366" y="1818"/>
                  </a:lnTo>
                  <a:lnTo>
                    <a:pt x="366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20"/>
                  </a:lnTo>
                  <a:lnTo>
                    <a:pt x="368" y="1820"/>
                  </a:lnTo>
                  <a:lnTo>
                    <a:pt x="374" y="1822"/>
                  </a:lnTo>
                  <a:lnTo>
                    <a:pt x="374" y="1822"/>
                  </a:lnTo>
                  <a:lnTo>
                    <a:pt x="378" y="1824"/>
                  </a:lnTo>
                  <a:lnTo>
                    <a:pt x="378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6" y="1828"/>
                  </a:lnTo>
                  <a:lnTo>
                    <a:pt x="386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90" y="1828"/>
                  </a:lnTo>
                  <a:lnTo>
                    <a:pt x="390" y="1828"/>
                  </a:lnTo>
                  <a:lnTo>
                    <a:pt x="392" y="1830"/>
                  </a:lnTo>
                  <a:lnTo>
                    <a:pt x="392" y="1830"/>
                  </a:lnTo>
                  <a:lnTo>
                    <a:pt x="396" y="1830"/>
                  </a:lnTo>
                  <a:lnTo>
                    <a:pt x="396" y="1830"/>
                  </a:lnTo>
                  <a:lnTo>
                    <a:pt x="400" y="1832"/>
                  </a:lnTo>
                  <a:lnTo>
                    <a:pt x="400" y="1832"/>
                  </a:lnTo>
                  <a:lnTo>
                    <a:pt x="402" y="1832"/>
                  </a:lnTo>
                  <a:lnTo>
                    <a:pt x="402" y="1832"/>
                  </a:lnTo>
                  <a:lnTo>
                    <a:pt x="402" y="1834"/>
                  </a:lnTo>
                  <a:lnTo>
                    <a:pt x="402" y="1834"/>
                  </a:lnTo>
                  <a:lnTo>
                    <a:pt x="406" y="1834"/>
                  </a:lnTo>
                  <a:lnTo>
                    <a:pt x="406" y="1834"/>
                  </a:lnTo>
                  <a:lnTo>
                    <a:pt x="410" y="1836"/>
                  </a:lnTo>
                  <a:lnTo>
                    <a:pt x="410" y="1836"/>
                  </a:lnTo>
                  <a:lnTo>
                    <a:pt x="412" y="1836"/>
                  </a:lnTo>
                  <a:lnTo>
                    <a:pt x="412" y="1836"/>
                  </a:lnTo>
                  <a:lnTo>
                    <a:pt x="414" y="1836"/>
                  </a:lnTo>
                  <a:lnTo>
                    <a:pt x="414" y="1836"/>
                  </a:lnTo>
                  <a:lnTo>
                    <a:pt x="416" y="1838"/>
                  </a:lnTo>
                  <a:lnTo>
                    <a:pt x="416" y="1838"/>
                  </a:lnTo>
                  <a:lnTo>
                    <a:pt x="422" y="1838"/>
                  </a:lnTo>
                  <a:lnTo>
                    <a:pt x="422" y="1838"/>
                  </a:lnTo>
                  <a:lnTo>
                    <a:pt x="424" y="1840"/>
                  </a:lnTo>
                  <a:lnTo>
                    <a:pt x="424" y="1840"/>
                  </a:lnTo>
                  <a:lnTo>
                    <a:pt x="426" y="1840"/>
                  </a:lnTo>
                  <a:lnTo>
                    <a:pt x="426" y="1840"/>
                  </a:lnTo>
                  <a:lnTo>
                    <a:pt x="428" y="1840"/>
                  </a:lnTo>
                  <a:lnTo>
                    <a:pt x="428" y="1840"/>
                  </a:lnTo>
                  <a:lnTo>
                    <a:pt x="434" y="1842"/>
                  </a:lnTo>
                  <a:lnTo>
                    <a:pt x="434" y="1842"/>
                  </a:lnTo>
                  <a:lnTo>
                    <a:pt x="436" y="1842"/>
                  </a:lnTo>
                  <a:lnTo>
                    <a:pt x="436" y="1842"/>
                  </a:lnTo>
                  <a:lnTo>
                    <a:pt x="438" y="1842"/>
                  </a:lnTo>
                  <a:lnTo>
                    <a:pt x="438" y="1842"/>
                  </a:lnTo>
                  <a:lnTo>
                    <a:pt x="440" y="1842"/>
                  </a:lnTo>
                  <a:lnTo>
                    <a:pt x="440" y="1842"/>
                  </a:lnTo>
                  <a:lnTo>
                    <a:pt x="446" y="1844"/>
                  </a:lnTo>
                  <a:lnTo>
                    <a:pt x="446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2" y="1844"/>
                  </a:lnTo>
                  <a:lnTo>
                    <a:pt x="452" y="1844"/>
                  </a:lnTo>
                  <a:lnTo>
                    <a:pt x="458" y="1846"/>
                  </a:lnTo>
                  <a:lnTo>
                    <a:pt x="458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4" y="1846"/>
                  </a:lnTo>
                  <a:lnTo>
                    <a:pt x="464" y="1846"/>
                  </a:lnTo>
                  <a:lnTo>
                    <a:pt x="470" y="1846"/>
                  </a:lnTo>
                  <a:lnTo>
                    <a:pt x="470" y="1846"/>
                  </a:lnTo>
                  <a:lnTo>
                    <a:pt x="476" y="1848"/>
                  </a:lnTo>
                  <a:lnTo>
                    <a:pt x="476" y="1848"/>
                  </a:lnTo>
                  <a:lnTo>
                    <a:pt x="482" y="1848"/>
                  </a:lnTo>
                  <a:lnTo>
                    <a:pt x="482" y="1848"/>
                  </a:lnTo>
                  <a:lnTo>
                    <a:pt x="490" y="1848"/>
                  </a:lnTo>
                  <a:lnTo>
                    <a:pt x="490" y="1848"/>
                  </a:lnTo>
                  <a:lnTo>
                    <a:pt x="496" y="1848"/>
                  </a:lnTo>
                  <a:lnTo>
                    <a:pt x="496" y="1848"/>
                  </a:lnTo>
                  <a:lnTo>
                    <a:pt x="502" y="1848"/>
                  </a:lnTo>
                  <a:lnTo>
                    <a:pt x="502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8" y="1848"/>
                  </a:lnTo>
                  <a:lnTo>
                    <a:pt x="508" y="1848"/>
                  </a:lnTo>
                  <a:lnTo>
                    <a:pt x="514" y="1848"/>
                  </a:lnTo>
                  <a:lnTo>
                    <a:pt x="514" y="1848"/>
                  </a:lnTo>
                  <a:lnTo>
                    <a:pt x="518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8" y="1848"/>
                  </a:lnTo>
                  <a:lnTo>
                    <a:pt x="528" y="1848"/>
                  </a:lnTo>
                  <a:lnTo>
                    <a:pt x="534" y="1848"/>
                  </a:lnTo>
                  <a:lnTo>
                    <a:pt x="534" y="1848"/>
                  </a:lnTo>
                  <a:lnTo>
                    <a:pt x="540" y="1848"/>
                  </a:lnTo>
                  <a:lnTo>
                    <a:pt x="540" y="1848"/>
                  </a:lnTo>
                  <a:lnTo>
                    <a:pt x="548" y="1848"/>
                  </a:lnTo>
                  <a:lnTo>
                    <a:pt x="548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4" y="1848"/>
                  </a:lnTo>
                  <a:lnTo>
                    <a:pt x="554" y="1848"/>
                  </a:lnTo>
                  <a:lnTo>
                    <a:pt x="560" y="1848"/>
                  </a:lnTo>
                  <a:lnTo>
                    <a:pt x="560" y="1848"/>
                  </a:lnTo>
                  <a:lnTo>
                    <a:pt x="564" y="1848"/>
                  </a:lnTo>
                  <a:lnTo>
                    <a:pt x="564" y="1848"/>
                  </a:lnTo>
                  <a:lnTo>
                    <a:pt x="566" y="1848"/>
                  </a:lnTo>
                  <a:lnTo>
                    <a:pt x="566" y="1848"/>
                  </a:lnTo>
                  <a:lnTo>
                    <a:pt x="568" y="1846"/>
                  </a:lnTo>
                  <a:lnTo>
                    <a:pt x="568" y="1846"/>
                  </a:lnTo>
                  <a:lnTo>
                    <a:pt x="574" y="1846"/>
                  </a:lnTo>
                  <a:lnTo>
                    <a:pt x="574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8" y="1846"/>
                  </a:lnTo>
                  <a:lnTo>
                    <a:pt x="588" y="1846"/>
                  </a:lnTo>
                  <a:lnTo>
                    <a:pt x="594" y="1844"/>
                  </a:lnTo>
                  <a:lnTo>
                    <a:pt x="594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602" y="1844"/>
                  </a:lnTo>
                  <a:lnTo>
                    <a:pt x="602" y="1844"/>
                  </a:lnTo>
                  <a:lnTo>
                    <a:pt x="610" y="1842"/>
                  </a:lnTo>
                  <a:lnTo>
                    <a:pt x="610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6" y="1842"/>
                  </a:lnTo>
                  <a:lnTo>
                    <a:pt x="616" y="1842"/>
                  </a:lnTo>
                  <a:lnTo>
                    <a:pt x="624" y="1840"/>
                  </a:lnTo>
                  <a:lnTo>
                    <a:pt x="624" y="1840"/>
                  </a:lnTo>
                  <a:lnTo>
                    <a:pt x="632" y="1840"/>
                  </a:lnTo>
                  <a:lnTo>
                    <a:pt x="632" y="1840"/>
                  </a:lnTo>
                  <a:lnTo>
                    <a:pt x="638" y="1838"/>
                  </a:lnTo>
                  <a:lnTo>
                    <a:pt x="638" y="1838"/>
                  </a:lnTo>
                  <a:lnTo>
                    <a:pt x="646" y="1838"/>
                  </a:lnTo>
                  <a:lnTo>
                    <a:pt x="646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54" y="1836"/>
                  </a:lnTo>
                  <a:lnTo>
                    <a:pt x="654" y="1836"/>
                  </a:lnTo>
                  <a:lnTo>
                    <a:pt x="662" y="1834"/>
                  </a:lnTo>
                  <a:lnTo>
                    <a:pt x="662" y="1834"/>
                  </a:lnTo>
                  <a:lnTo>
                    <a:pt x="670" y="1834"/>
                  </a:lnTo>
                  <a:lnTo>
                    <a:pt x="670" y="1834"/>
                  </a:lnTo>
                  <a:lnTo>
                    <a:pt x="678" y="1832"/>
                  </a:lnTo>
                  <a:lnTo>
                    <a:pt x="678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6" y="1830"/>
                  </a:lnTo>
                  <a:lnTo>
                    <a:pt x="686" y="1830"/>
                  </a:lnTo>
                  <a:lnTo>
                    <a:pt x="694" y="1828"/>
                  </a:lnTo>
                  <a:lnTo>
                    <a:pt x="694" y="1828"/>
                  </a:lnTo>
                  <a:lnTo>
                    <a:pt x="702" y="1828"/>
                  </a:lnTo>
                  <a:lnTo>
                    <a:pt x="702" y="1828"/>
                  </a:lnTo>
                  <a:lnTo>
                    <a:pt x="710" y="1826"/>
                  </a:lnTo>
                  <a:lnTo>
                    <a:pt x="710" y="1826"/>
                  </a:lnTo>
                  <a:lnTo>
                    <a:pt x="718" y="1824"/>
                  </a:lnTo>
                  <a:lnTo>
                    <a:pt x="718" y="1824"/>
                  </a:lnTo>
                  <a:lnTo>
                    <a:pt x="728" y="1822"/>
                  </a:lnTo>
                  <a:lnTo>
                    <a:pt x="728" y="1822"/>
                  </a:lnTo>
                  <a:lnTo>
                    <a:pt x="736" y="1820"/>
                  </a:lnTo>
                  <a:lnTo>
                    <a:pt x="736" y="1820"/>
                  </a:lnTo>
                  <a:lnTo>
                    <a:pt x="744" y="1818"/>
                  </a:lnTo>
                  <a:lnTo>
                    <a:pt x="744" y="1818"/>
                  </a:lnTo>
                  <a:lnTo>
                    <a:pt x="754" y="1816"/>
                  </a:lnTo>
                  <a:lnTo>
                    <a:pt x="754" y="1816"/>
                  </a:lnTo>
                  <a:lnTo>
                    <a:pt x="764" y="1814"/>
                  </a:lnTo>
                  <a:lnTo>
                    <a:pt x="764" y="1814"/>
                  </a:lnTo>
                  <a:lnTo>
                    <a:pt x="772" y="1810"/>
                  </a:lnTo>
                  <a:lnTo>
                    <a:pt x="772" y="1810"/>
                  </a:lnTo>
                  <a:lnTo>
                    <a:pt x="782" y="1808"/>
                  </a:lnTo>
                  <a:lnTo>
                    <a:pt x="782" y="1808"/>
                  </a:lnTo>
                  <a:lnTo>
                    <a:pt x="792" y="1806"/>
                  </a:lnTo>
                  <a:lnTo>
                    <a:pt x="792" y="1806"/>
                  </a:lnTo>
                  <a:lnTo>
                    <a:pt x="802" y="1802"/>
                  </a:lnTo>
                  <a:lnTo>
                    <a:pt x="802" y="1802"/>
                  </a:lnTo>
                  <a:lnTo>
                    <a:pt x="812" y="1800"/>
                  </a:lnTo>
                  <a:lnTo>
                    <a:pt x="812" y="1800"/>
                  </a:lnTo>
                  <a:lnTo>
                    <a:pt x="822" y="1798"/>
                  </a:lnTo>
                  <a:lnTo>
                    <a:pt x="822" y="1798"/>
                  </a:lnTo>
                  <a:lnTo>
                    <a:pt x="830" y="1796"/>
                  </a:lnTo>
                  <a:lnTo>
                    <a:pt x="830" y="1796"/>
                  </a:lnTo>
                  <a:lnTo>
                    <a:pt x="830" y="1794"/>
                  </a:lnTo>
                  <a:lnTo>
                    <a:pt x="830" y="1794"/>
                  </a:lnTo>
                  <a:lnTo>
                    <a:pt x="832" y="1794"/>
                  </a:lnTo>
                  <a:lnTo>
                    <a:pt x="832" y="1794"/>
                  </a:lnTo>
                  <a:lnTo>
                    <a:pt x="842" y="1792"/>
                  </a:lnTo>
                  <a:lnTo>
                    <a:pt x="842" y="1792"/>
                  </a:lnTo>
                  <a:lnTo>
                    <a:pt x="854" y="1788"/>
                  </a:lnTo>
                  <a:lnTo>
                    <a:pt x="854" y="1788"/>
                  </a:lnTo>
                  <a:lnTo>
                    <a:pt x="864" y="1784"/>
                  </a:lnTo>
                  <a:lnTo>
                    <a:pt x="864" y="1784"/>
                  </a:lnTo>
                  <a:lnTo>
                    <a:pt x="868" y="1784"/>
                  </a:lnTo>
                  <a:lnTo>
                    <a:pt x="868" y="1784"/>
                  </a:lnTo>
                  <a:lnTo>
                    <a:pt x="870" y="1782"/>
                  </a:lnTo>
                  <a:lnTo>
                    <a:pt x="870" y="1782"/>
                  </a:lnTo>
                  <a:lnTo>
                    <a:pt x="874" y="1782"/>
                  </a:lnTo>
                  <a:lnTo>
                    <a:pt x="874" y="1782"/>
                  </a:lnTo>
                  <a:lnTo>
                    <a:pt x="886" y="1778"/>
                  </a:lnTo>
                  <a:lnTo>
                    <a:pt x="886" y="1778"/>
                  </a:lnTo>
                  <a:lnTo>
                    <a:pt x="896" y="1774"/>
                  </a:lnTo>
                  <a:lnTo>
                    <a:pt x="896" y="1774"/>
                  </a:lnTo>
                  <a:lnTo>
                    <a:pt x="906" y="1770"/>
                  </a:lnTo>
                  <a:lnTo>
                    <a:pt x="906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16" y="1768"/>
                  </a:lnTo>
                  <a:lnTo>
                    <a:pt x="916" y="1768"/>
                  </a:lnTo>
                  <a:lnTo>
                    <a:pt x="926" y="1764"/>
                  </a:lnTo>
                  <a:lnTo>
                    <a:pt x="926" y="1764"/>
                  </a:lnTo>
                  <a:lnTo>
                    <a:pt x="936" y="1760"/>
                  </a:lnTo>
                  <a:lnTo>
                    <a:pt x="936" y="1760"/>
                  </a:lnTo>
                  <a:lnTo>
                    <a:pt x="946" y="1758"/>
                  </a:lnTo>
                  <a:lnTo>
                    <a:pt x="946" y="1758"/>
                  </a:lnTo>
                  <a:lnTo>
                    <a:pt x="946" y="1756"/>
                  </a:lnTo>
                  <a:lnTo>
                    <a:pt x="946" y="1756"/>
                  </a:lnTo>
                  <a:lnTo>
                    <a:pt x="948" y="1756"/>
                  </a:lnTo>
                  <a:lnTo>
                    <a:pt x="948" y="1756"/>
                  </a:lnTo>
                  <a:lnTo>
                    <a:pt x="954" y="1754"/>
                  </a:lnTo>
                  <a:lnTo>
                    <a:pt x="954" y="1754"/>
                  </a:lnTo>
                  <a:lnTo>
                    <a:pt x="964" y="1750"/>
                  </a:lnTo>
                  <a:lnTo>
                    <a:pt x="964" y="1750"/>
                  </a:lnTo>
                  <a:lnTo>
                    <a:pt x="972" y="1748"/>
                  </a:lnTo>
                  <a:lnTo>
                    <a:pt x="972" y="1748"/>
                  </a:lnTo>
                  <a:lnTo>
                    <a:pt x="982" y="1744"/>
                  </a:lnTo>
                  <a:lnTo>
                    <a:pt x="982" y="1744"/>
                  </a:lnTo>
                  <a:lnTo>
                    <a:pt x="988" y="1742"/>
                  </a:lnTo>
                  <a:lnTo>
                    <a:pt x="988" y="1742"/>
                  </a:lnTo>
                  <a:lnTo>
                    <a:pt x="996" y="1738"/>
                  </a:lnTo>
                  <a:lnTo>
                    <a:pt x="996" y="1738"/>
                  </a:lnTo>
                  <a:lnTo>
                    <a:pt x="1002" y="1736"/>
                  </a:lnTo>
                  <a:lnTo>
                    <a:pt x="1002" y="1736"/>
                  </a:lnTo>
                  <a:lnTo>
                    <a:pt x="1010" y="1734"/>
                  </a:lnTo>
                  <a:lnTo>
                    <a:pt x="1010" y="1734"/>
                  </a:lnTo>
                  <a:lnTo>
                    <a:pt x="1016" y="1730"/>
                  </a:lnTo>
                  <a:lnTo>
                    <a:pt x="1016" y="1730"/>
                  </a:lnTo>
                  <a:lnTo>
                    <a:pt x="1024" y="1728"/>
                  </a:lnTo>
                  <a:lnTo>
                    <a:pt x="1024" y="1728"/>
                  </a:lnTo>
                  <a:lnTo>
                    <a:pt x="1030" y="1726"/>
                  </a:lnTo>
                  <a:lnTo>
                    <a:pt x="1030" y="1726"/>
                  </a:lnTo>
                  <a:lnTo>
                    <a:pt x="1038" y="1722"/>
                  </a:lnTo>
                  <a:lnTo>
                    <a:pt x="1038" y="1722"/>
                  </a:lnTo>
                  <a:lnTo>
                    <a:pt x="1042" y="1720"/>
                  </a:lnTo>
                  <a:lnTo>
                    <a:pt x="1042" y="1720"/>
                  </a:lnTo>
                  <a:lnTo>
                    <a:pt x="1048" y="1718"/>
                  </a:lnTo>
                  <a:lnTo>
                    <a:pt x="1048" y="1718"/>
                  </a:lnTo>
                  <a:lnTo>
                    <a:pt x="1052" y="1716"/>
                  </a:lnTo>
                  <a:lnTo>
                    <a:pt x="1052" y="1716"/>
                  </a:lnTo>
                  <a:lnTo>
                    <a:pt x="1058" y="1714"/>
                  </a:lnTo>
                  <a:lnTo>
                    <a:pt x="1062" y="1712"/>
                  </a:lnTo>
                  <a:lnTo>
                    <a:pt x="1062" y="1712"/>
                  </a:lnTo>
                  <a:lnTo>
                    <a:pt x="1066" y="1710"/>
                  </a:lnTo>
                  <a:lnTo>
                    <a:pt x="1066" y="1710"/>
                  </a:lnTo>
                  <a:lnTo>
                    <a:pt x="1072" y="1708"/>
                  </a:lnTo>
                  <a:lnTo>
                    <a:pt x="1072" y="1708"/>
                  </a:lnTo>
                  <a:lnTo>
                    <a:pt x="1076" y="1706"/>
                  </a:lnTo>
                  <a:lnTo>
                    <a:pt x="1076" y="1706"/>
                  </a:lnTo>
                  <a:lnTo>
                    <a:pt x="1082" y="1704"/>
                  </a:lnTo>
                  <a:lnTo>
                    <a:pt x="1082" y="1704"/>
                  </a:lnTo>
                  <a:lnTo>
                    <a:pt x="1086" y="1702"/>
                  </a:lnTo>
                  <a:lnTo>
                    <a:pt x="1086" y="1702"/>
                  </a:lnTo>
                  <a:lnTo>
                    <a:pt x="1092" y="1700"/>
                  </a:lnTo>
                  <a:lnTo>
                    <a:pt x="1092" y="1700"/>
                  </a:lnTo>
                  <a:lnTo>
                    <a:pt x="1096" y="1698"/>
                  </a:lnTo>
                  <a:lnTo>
                    <a:pt x="1096" y="1698"/>
                  </a:lnTo>
                  <a:lnTo>
                    <a:pt x="1100" y="1696"/>
                  </a:lnTo>
                  <a:lnTo>
                    <a:pt x="1100" y="1696"/>
                  </a:lnTo>
                  <a:lnTo>
                    <a:pt x="1104" y="1696"/>
                  </a:lnTo>
                  <a:lnTo>
                    <a:pt x="1104" y="1696"/>
                  </a:lnTo>
                  <a:lnTo>
                    <a:pt x="1108" y="1694"/>
                  </a:lnTo>
                  <a:lnTo>
                    <a:pt x="1112" y="1692"/>
                  </a:lnTo>
                  <a:lnTo>
                    <a:pt x="1112" y="1692"/>
                  </a:lnTo>
                  <a:lnTo>
                    <a:pt x="1116" y="1690"/>
                  </a:lnTo>
                  <a:lnTo>
                    <a:pt x="1118" y="1688"/>
                  </a:lnTo>
                  <a:lnTo>
                    <a:pt x="1118" y="1688"/>
                  </a:lnTo>
                  <a:lnTo>
                    <a:pt x="1122" y="1688"/>
                  </a:lnTo>
                  <a:lnTo>
                    <a:pt x="1122" y="1688"/>
                  </a:lnTo>
                  <a:lnTo>
                    <a:pt x="1126" y="1686"/>
                  </a:lnTo>
                  <a:lnTo>
                    <a:pt x="1126" y="1686"/>
                  </a:lnTo>
                  <a:lnTo>
                    <a:pt x="1130" y="1684"/>
                  </a:lnTo>
                  <a:lnTo>
                    <a:pt x="1130" y="1684"/>
                  </a:lnTo>
                  <a:lnTo>
                    <a:pt x="1134" y="1682"/>
                  </a:lnTo>
                  <a:lnTo>
                    <a:pt x="1134" y="1682"/>
                  </a:lnTo>
                  <a:lnTo>
                    <a:pt x="1136" y="1682"/>
                  </a:lnTo>
                  <a:lnTo>
                    <a:pt x="1136" y="1682"/>
                  </a:lnTo>
                  <a:lnTo>
                    <a:pt x="1140" y="1680"/>
                  </a:lnTo>
                  <a:lnTo>
                    <a:pt x="1140" y="1680"/>
                  </a:lnTo>
                  <a:lnTo>
                    <a:pt x="1144" y="1678"/>
                  </a:lnTo>
                  <a:lnTo>
                    <a:pt x="1144" y="1678"/>
                  </a:lnTo>
                  <a:lnTo>
                    <a:pt x="1148" y="1676"/>
                  </a:lnTo>
                  <a:lnTo>
                    <a:pt x="1148" y="1676"/>
                  </a:lnTo>
                  <a:lnTo>
                    <a:pt x="1150" y="1674"/>
                  </a:lnTo>
                  <a:lnTo>
                    <a:pt x="1150" y="1674"/>
                  </a:lnTo>
                  <a:lnTo>
                    <a:pt x="1154" y="1674"/>
                  </a:lnTo>
                  <a:lnTo>
                    <a:pt x="1154" y="1674"/>
                  </a:lnTo>
                  <a:lnTo>
                    <a:pt x="1158" y="1672"/>
                  </a:lnTo>
                  <a:lnTo>
                    <a:pt x="1158" y="1672"/>
                  </a:lnTo>
                  <a:lnTo>
                    <a:pt x="1162" y="1670"/>
                  </a:lnTo>
                  <a:lnTo>
                    <a:pt x="1164" y="1668"/>
                  </a:lnTo>
                  <a:lnTo>
                    <a:pt x="1164" y="1668"/>
                  </a:lnTo>
                  <a:lnTo>
                    <a:pt x="1168" y="1666"/>
                  </a:lnTo>
                  <a:lnTo>
                    <a:pt x="1178" y="1662"/>
                  </a:lnTo>
                  <a:lnTo>
                    <a:pt x="1178" y="1662"/>
                  </a:lnTo>
                  <a:lnTo>
                    <a:pt x="1182" y="1662"/>
                  </a:lnTo>
                  <a:lnTo>
                    <a:pt x="1182" y="1662"/>
                  </a:lnTo>
                  <a:lnTo>
                    <a:pt x="1184" y="1660"/>
                  </a:lnTo>
                  <a:lnTo>
                    <a:pt x="1184" y="1660"/>
                  </a:lnTo>
                  <a:lnTo>
                    <a:pt x="1188" y="1658"/>
                  </a:lnTo>
                  <a:lnTo>
                    <a:pt x="1188" y="1658"/>
                  </a:lnTo>
                  <a:lnTo>
                    <a:pt x="1190" y="1656"/>
                  </a:lnTo>
                  <a:lnTo>
                    <a:pt x="1190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6" y="1654"/>
                  </a:lnTo>
                  <a:lnTo>
                    <a:pt x="1200" y="1652"/>
                  </a:lnTo>
                  <a:lnTo>
                    <a:pt x="1200" y="1652"/>
                  </a:lnTo>
                  <a:lnTo>
                    <a:pt x="1202" y="1652"/>
                  </a:lnTo>
                  <a:lnTo>
                    <a:pt x="1202" y="1652"/>
                  </a:lnTo>
                  <a:lnTo>
                    <a:pt x="1206" y="1650"/>
                  </a:lnTo>
                  <a:lnTo>
                    <a:pt x="1206" y="1650"/>
                  </a:lnTo>
                  <a:lnTo>
                    <a:pt x="1210" y="1648"/>
                  </a:lnTo>
                  <a:lnTo>
                    <a:pt x="1210" y="1648"/>
                  </a:lnTo>
                  <a:lnTo>
                    <a:pt x="1212" y="1646"/>
                  </a:lnTo>
                  <a:lnTo>
                    <a:pt x="1212" y="1646"/>
                  </a:lnTo>
                  <a:lnTo>
                    <a:pt x="1216" y="1646"/>
                  </a:lnTo>
                  <a:lnTo>
                    <a:pt x="1216" y="1646"/>
                  </a:lnTo>
                  <a:lnTo>
                    <a:pt x="1218" y="1644"/>
                  </a:lnTo>
                  <a:lnTo>
                    <a:pt x="1218" y="1644"/>
                  </a:lnTo>
                  <a:lnTo>
                    <a:pt x="1222" y="1642"/>
                  </a:lnTo>
                  <a:lnTo>
                    <a:pt x="1222" y="1642"/>
                  </a:lnTo>
                  <a:lnTo>
                    <a:pt x="1224" y="1640"/>
                  </a:lnTo>
                  <a:lnTo>
                    <a:pt x="1224" y="1640"/>
                  </a:lnTo>
                  <a:lnTo>
                    <a:pt x="1228" y="1640"/>
                  </a:lnTo>
                  <a:lnTo>
                    <a:pt x="1228" y="1640"/>
                  </a:lnTo>
                  <a:lnTo>
                    <a:pt x="1232" y="1638"/>
                  </a:lnTo>
                  <a:lnTo>
                    <a:pt x="1232" y="1638"/>
                  </a:lnTo>
                  <a:lnTo>
                    <a:pt x="1234" y="1636"/>
                  </a:lnTo>
                  <a:lnTo>
                    <a:pt x="1234" y="1636"/>
                  </a:lnTo>
                  <a:lnTo>
                    <a:pt x="1236" y="1636"/>
                  </a:lnTo>
                  <a:lnTo>
                    <a:pt x="1236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4"/>
                  </a:lnTo>
                  <a:lnTo>
                    <a:pt x="1238" y="1634"/>
                  </a:lnTo>
                  <a:lnTo>
                    <a:pt x="1242" y="1632"/>
                  </a:lnTo>
                  <a:lnTo>
                    <a:pt x="1242" y="1632"/>
                  </a:lnTo>
                  <a:lnTo>
                    <a:pt x="1246" y="1632"/>
                  </a:lnTo>
                  <a:lnTo>
                    <a:pt x="1246" y="1632"/>
                  </a:lnTo>
                  <a:lnTo>
                    <a:pt x="1250" y="1630"/>
                  </a:lnTo>
                  <a:lnTo>
                    <a:pt x="1250" y="1630"/>
                  </a:lnTo>
                  <a:lnTo>
                    <a:pt x="1254" y="1628"/>
                  </a:lnTo>
                  <a:lnTo>
                    <a:pt x="1254" y="1628"/>
                  </a:lnTo>
                  <a:lnTo>
                    <a:pt x="1258" y="1626"/>
                  </a:lnTo>
                  <a:lnTo>
                    <a:pt x="1258" y="1626"/>
                  </a:lnTo>
                  <a:lnTo>
                    <a:pt x="1262" y="1624"/>
                  </a:lnTo>
                  <a:lnTo>
                    <a:pt x="1262" y="1624"/>
                  </a:lnTo>
                  <a:lnTo>
                    <a:pt x="1266" y="1622"/>
                  </a:lnTo>
                  <a:lnTo>
                    <a:pt x="1266" y="1622"/>
                  </a:lnTo>
                  <a:lnTo>
                    <a:pt x="1268" y="1620"/>
                  </a:lnTo>
                  <a:lnTo>
                    <a:pt x="1268" y="1620"/>
                  </a:lnTo>
                  <a:lnTo>
                    <a:pt x="1272" y="1618"/>
                  </a:lnTo>
                  <a:lnTo>
                    <a:pt x="1272" y="1618"/>
                  </a:lnTo>
                  <a:lnTo>
                    <a:pt x="1276" y="1616"/>
                  </a:lnTo>
                  <a:lnTo>
                    <a:pt x="1276" y="1616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4" y="1612"/>
                  </a:lnTo>
                  <a:lnTo>
                    <a:pt x="1284" y="1612"/>
                  </a:lnTo>
                  <a:lnTo>
                    <a:pt x="1288" y="1610"/>
                  </a:lnTo>
                  <a:lnTo>
                    <a:pt x="1288" y="1610"/>
                  </a:lnTo>
                  <a:lnTo>
                    <a:pt x="1292" y="1608"/>
                  </a:lnTo>
                  <a:lnTo>
                    <a:pt x="1292" y="1608"/>
                  </a:lnTo>
                  <a:lnTo>
                    <a:pt x="1298" y="1604"/>
                  </a:lnTo>
                  <a:lnTo>
                    <a:pt x="1298" y="1604"/>
                  </a:lnTo>
                  <a:lnTo>
                    <a:pt x="1304" y="1602"/>
                  </a:lnTo>
                  <a:lnTo>
                    <a:pt x="1304" y="1602"/>
                  </a:lnTo>
                  <a:lnTo>
                    <a:pt x="1310" y="1598"/>
                  </a:lnTo>
                  <a:lnTo>
                    <a:pt x="1310" y="1598"/>
                  </a:lnTo>
                  <a:lnTo>
                    <a:pt x="1316" y="1596"/>
                  </a:lnTo>
                  <a:lnTo>
                    <a:pt x="1316" y="1596"/>
                  </a:lnTo>
                  <a:lnTo>
                    <a:pt x="1320" y="1594"/>
                  </a:lnTo>
                  <a:lnTo>
                    <a:pt x="1320" y="1594"/>
                  </a:lnTo>
                  <a:lnTo>
                    <a:pt x="1322" y="1592"/>
                  </a:lnTo>
                  <a:lnTo>
                    <a:pt x="1322" y="1592"/>
                  </a:lnTo>
                  <a:lnTo>
                    <a:pt x="1330" y="1590"/>
                  </a:lnTo>
                  <a:lnTo>
                    <a:pt x="1330" y="1590"/>
                  </a:lnTo>
                  <a:lnTo>
                    <a:pt x="1342" y="1582"/>
                  </a:lnTo>
                  <a:lnTo>
                    <a:pt x="1342" y="1582"/>
                  </a:lnTo>
                  <a:lnTo>
                    <a:pt x="1356" y="1576"/>
                  </a:lnTo>
                  <a:lnTo>
                    <a:pt x="1356" y="1576"/>
                  </a:lnTo>
                  <a:lnTo>
                    <a:pt x="1364" y="1572"/>
                  </a:lnTo>
                  <a:lnTo>
                    <a:pt x="1366" y="1570"/>
                  </a:lnTo>
                  <a:lnTo>
                    <a:pt x="1366" y="1570"/>
                  </a:lnTo>
                  <a:lnTo>
                    <a:pt x="1370" y="1568"/>
                  </a:lnTo>
                  <a:lnTo>
                    <a:pt x="1370" y="1568"/>
                  </a:lnTo>
                  <a:lnTo>
                    <a:pt x="1372" y="1568"/>
                  </a:lnTo>
                  <a:lnTo>
                    <a:pt x="1372" y="1568"/>
                  </a:lnTo>
                  <a:lnTo>
                    <a:pt x="1372" y="1566"/>
                  </a:lnTo>
                  <a:lnTo>
                    <a:pt x="1372" y="1566"/>
                  </a:lnTo>
                  <a:lnTo>
                    <a:pt x="1374" y="1566"/>
                  </a:lnTo>
                  <a:lnTo>
                    <a:pt x="1374" y="1566"/>
                  </a:lnTo>
                  <a:lnTo>
                    <a:pt x="1376" y="1564"/>
                  </a:lnTo>
                  <a:lnTo>
                    <a:pt x="1376" y="1564"/>
                  </a:lnTo>
                  <a:lnTo>
                    <a:pt x="1382" y="1562"/>
                  </a:lnTo>
                  <a:lnTo>
                    <a:pt x="1382" y="1562"/>
                  </a:lnTo>
                  <a:lnTo>
                    <a:pt x="1388" y="1558"/>
                  </a:lnTo>
                  <a:lnTo>
                    <a:pt x="1396" y="1554"/>
                  </a:lnTo>
                  <a:lnTo>
                    <a:pt x="1396" y="1554"/>
                  </a:lnTo>
                  <a:lnTo>
                    <a:pt x="1402" y="1550"/>
                  </a:lnTo>
                  <a:lnTo>
                    <a:pt x="1402" y="1550"/>
                  </a:lnTo>
                  <a:lnTo>
                    <a:pt x="1408" y="1548"/>
                  </a:lnTo>
                  <a:lnTo>
                    <a:pt x="1408" y="1548"/>
                  </a:lnTo>
                  <a:lnTo>
                    <a:pt x="1416" y="1544"/>
                  </a:lnTo>
                  <a:lnTo>
                    <a:pt x="1416" y="1544"/>
                  </a:lnTo>
                  <a:lnTo>
                    <a:pt x="1422" y="1540"/>
                  </a:lnTo>
                  <a:lnTo>
                    <a:pt x="1422" y="1540"/>
                  </a:lnTo>
                  <a:lnTo>
                    <a:pt x="1428" y="1536"/>
                  </a:lnTo>
                  <a:lnTo>
                    <a:pt x="1428" y="1536"/>
                  </a:lnTo>
                  <a:lnTo>
                    <a:pt x="1434" y="1534"/>
                  </a:lnTo>
                  <a:lnTo>
                    <a:pt x="1434" y="1534"/>
                  </a:lnTo>
                  <a:lnTo>
                    <a:pt x="1438" y="1530"/>
                  </a:lnTo>
                  <a:lnTo>
                    <a:pt x="1438" y="1530"/>
                  </a:lnTo>
                  <a:lnTo>
                    <a:pt x="1444" y="1528"/>
                  </a:lnTo>
                  <a:lnTo>
                    <a:pt x="1444" y="1528"/>
                  </a:lnTo>
                  <a:lnTo>
                    <a:pt x="1448" y="1526"/>
                  </a:lnTo>
                  <a:lnTo>
                    <a:pt x="1448" y="1526"/>
                  </a:lnTo>
                  <a:lnTo>
                    <a:pt x="1452" y="1524"/>
                  </a:lnTo>
                  <a:lnTo>
                    <a:pt x="1454" y="1522"/>
                  </a:lnTo>
                  <a:lnTo>
                    <a:pt x="1454" y="1522"/>
                  </a:lnTo>
                  <a:lnTo>
                    <a:pt x="1458" y="1520"/>
                  </a:lnTo>
                  <a:lnTo>
                    <a:pt x="1458" y="1520"/>
                  </a:lnTo>
                  <a:lnTo>
                    <a:pt x="1460" y="1518"/>
                  </a:lnTo>
                  <a:lnTo>
                    <a:pt x="1460" y="1518"/>
                  </a:lnTo>
                  <a:lnTo>
                    <a:pt x="1464" y="1516"/>
                  </a:lnTo>
                  <a:lnTo>
                    <a:pt x="1464" y="1516"/>
                  </a:lnTo>
                  <a:lnTo>
                    <a:pt x="1466" y="1516"/>
                  </a:lnTo>
                  <a:lnTo>
                    <a:pt x="1466" y="1516"/>
                  </a:lnTo>
                  <a:lnTo>
                    <a:pt x="1470" y="1514"/>
                  </a:lnTo>
                  <a:lnTo>
                    <a:pt x="1470" y="1514"/>
                  </a:lnTo>
                  <a:lnTo>
                    <a:pt x="1472" y="1512"/>
                  </a:lnTo>
                  <a:lnTo>
                    <a:pt x="1472" y="1512"/>
                  </a:lnTo>
                  <a:lnTo>
                    <a:pt x="1476" y="1510"/>
                  </a:lnTo>
                  <a:lnTo>
                    <a:pt x="1476" y="1510"/>
                  </a:lnTo>
                  <a:lnTo>
                    <a:pt x="1478" y="1508"/>
                  </a:lnTo>
                  <a:lnTo>
                    <a:pt x="1478" y="1508"/>
                  </a:lnTo>
                  <a:lnTo>
                    <a:pt x="1482" y="1506"/>
                  </a:lnTo>
                  <a:lnTo>
                    <a:pt x="1482" y="1506"/>
                  </a:lnTo>
                  <a:lnTo>
                    <a:pt x="1484" y="1504"/>
                  </a:lnTo>
                  <a:lnTo>
                    <a:pt x="1488" y="1504"/>
                  </a:lnTo>
                  <a:lnTo>
                    <a:pt x="1488" y="1504"/>
                  </a:lnTo>
                  <a:lnTo>
                    <a:pt x="1490" y="1502"/>
                  </a:lnTo>
                  <a:lnTo>
                    <a:pt x="1490" y="1502"/>
                  </a:lnTo>
                  <a:lnTo>
                    <a:pt x="1494" y="1500"/>
                  </a:lnTo>
                  <a:lnTo>
                    <a:pt x="1494" y="1500"/>
                  </a:lnTo>
                  <a:lnTo>
                    <a:pt x="1496" y="1498"/>
                  </a:lnTo>
                  <a:lnTo>
                    <a:pt x="1496" y="1498"/>
                  </a:lnTo>
                  <a:lnTo>
                    <a:pt x="1500" y="1496"/>
                  </a:lnTo>
                  <a:lnTo>
                    <a:pt x="1500" y="1496"/>
                  </a:lnTo>
                  <a:lnTo>
                    <a:pt x="1502" y="1494"/>
                  </a:lnTo>
                  <a:lnTo>
                    <a:pt x="1502" y="1494"/>
                  </a:lnTo>
                  <a:lnTo>
                    <a:pt x="1506" y="1492"/>
                  </a:lnTo>
                  <a:lnTo>
                    <a:pt x="1506" y="1492"/>
                  </a:lnTo>
                  <a:lnTo>
                    <a:pt x="1508" y="1492"/>
                  </a:lnTo>
                  <a:lnTo>
                    <a:pt x="1508" y="1492"/>
                  </a:lnTo>
                  <a:lnTo>
                    <a:pt x="1510" y="1490"/>
                  </a:lnTo>
                  <a:lnTo>
                    <a:pt x="1510" y="1490"/>
                  </a:lnTo>
                  <a:lnTo>
                    <a:pt x="1514" y="1488"/>
                  </a:lnTo>
                  <a:lnTo>
                    <a:pt x="1514" y="1488"/>
                  </a:lnTo>
                  <a:lnTo>
                    <a:pt x="1516" y="1486"/>
                  </a:lnTo>
                  <a:lnTo>
                    <a:pt x="1516" y="1486"/>
                  </a:lnTo>
                  <a:lnTo>
                    <a:pt x="1518" y="1484"/>
                  </a:lnTo>
                  <a:lnTo>
                    <a:pt x="1518" y="1484"/>
                  </a:lnTo>
                  <a:lnTo>
                    <a:pt x="1522" y="1484"/>
                  </a:lnTo>
                  <a:lnTo>
                    <a:pt x="1522" y="1484"/>
                  </a:lnTo>
                  <a:lnTo>
                    <a:pt x="1524" y="1482"/>
                  </a:lnTo>
                  <a:lnTo>
                    <a:pt x="1524" y="1482"/>
                  </a:lnTo>
                  <a:lnTo>
                    <a:pt x="1526" y="1480"/>
                  </a:lnTo>
                  <a:lnTo>
                    <a:pt x="1526" y="1480"/>
                  </a:lnTo>
                  <a:lnTo>
                    <a:pt x="1530" y="1478"/>
                  </a:lnTo>
                  <a:lnTo>
                    <a:pt x="1530" y="1478"/>
                  </a:lnTo>
                  <a:lnTo>
                    <a:pt x="1532" y="1478"/>
                  </a:lnTo>
                  <a:lnTo>
                    <a:pt x="1532" y="1478"/>
                  </a:lnTo>
                  <a:lnTo>
                    <a:pt x="1534" y="1476"/>
                  </a:lnTo>
                  <a:lnTo>
                    <a:pt x="1534" y="1476"/>
                  </a:lnTo>
                  <a:lnTo>
                    <a:pt x="1536" y="1474"/>
                  </a:lnTo>
                  <a:lnTo>
                    <a:pt x="1536" y="1474"/>
                  </a:lnTo>
                  <a:lnTo>
                    <a:pt x="1540" y="1472"/>
                  </a:lnTo>
                  <a:lnTo>
                    <a:pt x="1540" y="1472"/>
                  </a:lnTo>
                  <a:lnTo>
                    <a:pt x="1542" y="1472"/>
                  </a:lnTo>
                  <a:lnTo>
                    <a:pt x="1542" y="1472"/>
                  </a:lnTo>
                  <a:lnTo>
                    <a:pt x="1544" y="1470"/>
                  </a:lnTo>
                  <a:lnTo>
                    <a:pt x="1546" y="1468"/>
                  </a:lnTo>
                  <a:lnTo>
                    <a:pt x="1546" y="1468"/>
                  </a:lnTo>
                  <a:lnTo>
                    <a:pt x="1550" y="1466"/>
                  </a:lnTo>
                  <a:lnTo>
                    <a:pt x="1552" y="1466"/>
                  </a:lnTo>
                  <a:lnTo>
                    <a:pt x="1552" y="1466"/>
                  </a:lnTo>
                  <a:lnTo>
                    <a:pt x="1554" y="1464"/>
                  </a:lnTo>
                  <a:lnTo>
                    <a:pt x="1554" y="1464"/>
                  </a:lnTo>
                  <a:lnTo>
                    <a:pt x="1556" y="1462"/>
                  </a:lnTo>
                  <a:lnTo>
                    <a:pt x="1556" y="1462"/>
                  </a:lnTo>
                  <a:lnTo>
                    <a:pt x="1560" y="1460"/>
                  </a:lnTo>
                  <a:lnTo>
                    <a:pt x="1560" y="1460"/>
                  </a:lnTo>
                  <a:lnTo>
                    <a:pt x="1562" y="1460"/>
                  </a:lnTo>
                  <a:lnTo>
                    <a:pt x="1562" y="1460"/>
                  </a:lnTo>
                  <a:lnTo>
                    <a:pt x="1564" y="1458"/>
                  </a:lnTo>
                  <a:lnTo>
                    <a:pt x="1570" y="1454"/>
                  </a:lnTo>
                  <a:lnTo>
                    <a:pt x="1570" y="1454"/>
                  </a:lnTo>
                  <a:lnTo>
                    <a:pt x="1572" y="1454"/>
                  </a:lnTo>
                  <a:lnTo>
                    <a:pt x="1574" y="1452"/>
                  </a:lnTo>
                  <a:lnTo>
                    <a:pt x="1574" y="1452"/>
                  </a:lnTo>
                  <a:lnTo>
                    <a:pt x="1576" y="1450"/>
                  </a:lnTo>
                  <a:lnTo>
                    <a:pt x="1576" y="1450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2" y="1448"/>
                  </a:lnTo>
                  <a:lnTo>
                    <a:pt x="1582" y="1448"/>
                  </a:lnTo>
                  <a:lnTo>
                    <a:pt x="1582" y="1446"/>
                  </a:lnTo>
                  <a:lnTo>
                    <a:pt x="1582" y="1446"/>
                  </a:lnTo>
                  <a:lnTo>
                    <a:pt x="1584" y="1446"/>
                  </a:lnTo>
                  <a:lnTo>
                    <a:pt x="1584" y="1446"/>
                  </a:lnTo>
                  <a:lnTo>
                    <a:pt x="1586" y="1444"/>
                  </a:lnTo>
                  <a:lnTo>
                    <a:pt x="1590" y="1442"/>
                  </a:lnTo>
                  <a:lnTo>
                    <a:pt x="1590" y="1442"/>
                  </a:lnTo>
                  <a:lnTo>
                    <a:pt x="1594" y="1440"/>
                  </a:lnTo>
                  <a:lnTo>
                    <a:pt x="1602" y="1434"/>
                  </a:lnTo>
                  <a:lnTo>
                    <a:pt x="1602" y="1434"/>
                  </a:lnTo>
                  <a:lnTo>
                    <a:pt x="1604" y="1432"/>
                  </a:lnTo>
                  <a:lnTo>
                    <a:pt x="1604" y="1432"/>
                  </a:lnTo>
                  <a:lnTo>
                    <a:pt x="1608" y="1430"/>
                  </a:lnTo>
                  <a:lnTo>
                    <a:pt x="1608" y="1430"/>
                  </a:lnTo>
                  <a:lnTo>
                    <a:pt x="1610" y="1430"/>
                  </a:lnTo>
                  <a:lnTo>
                    <a:pt x="1610" y="1430"/>
                  </a:lnTo>
                  <a:lnTo>
                    <a:pt x="1614" y="1428"/>
                  </a:lnTo>
                  <a:lnTo>
                    <a:pt x="1614" y="1428"/>
                  </a:lnTo>
                  <a:lnTo>
                    <a:pt x="1616" y="1426"/>
                  </a:lnTo>
                  <a:lnTo>
                    <a:pt x="1616" y="1426"/>
                  </a:lnTo>
                  <a:lnTo>
                    <a:pt x="1620" y="1424"/>
                  </a:lnTo>
                  <a:lnTo>
                    <a:pt x="1620" y="1424"/>
                  </a:lnTo>
                  <a:lnTo>
                    <a:pt x="1622" y="1422"/>
                  </a:lnTo>
                  <a:lnTo>
                    <a:pt x="1622" y="1422"/>
                  </a:lnTo>
                  <a:lnTo>
                    <a:pt x="1624" y="1420"/>
                  </a:lnTo>
                  <a:lnTo>
                    <a:pt x="1624" y="1420"/>
                  </a:lnTo>
                  <a:lnTo>
                    <a:pt x="1628" y="1418"/>
                  </a:lnTo>
                  <a:lnTo>
                    <a:pt x="1628" y="1418"/>
                  </a:lnTo>
                  <a:lnTo>
                    <a:pt x="1630" y="1416"/>
                  </a:lnTo>
                  <a:lnTo>
                    <a:pt x="1634" y="1414"/>
                  </a:lnTo>
                  <a:lnTo>
                    <a:pt x="1634" y="1414"/>
                  </a:lnTo>
                  <a:lnTo>
                    <a:pt x="1636" y="1414"/>
                  </a:lnTo>
                  <a:lnTo>
                    <a:pt x="1636" y="1414"/>
                  </a:lnTo>
                  <a:lnTo>
                    <a:pt x="1638" y="1412"/>
                  </a:lnTo>
                  <a:lnTo>
                    <a:pt x="1638" y="1412"/>
                  </a:lnTo>
                  <a:lnTo>
                    <a:pt x="1642" y="1410"/>
                  </a:lnTo>
                  <a:lnTo>
                    <a:pt x="1642" y="1410"/>
                  </a:lnTo>
                  <a:lnTo>
                    <a:pt x="1644" y="1408"/>
                  </a:lnTo>
                  <a:lnTo>
                    <a:pt x="1644" y="1408"/>
                  </a:lnTo>
                  <a:lnTo>
                    <a:pt x="1648" y="1406"/>
                  </a:lnTo>
                  <a:lnTo>
                    <a:pt x="1650" y="1404"/>
                  </a:lnTo>
                  <a:lnTo>
                    <a:pt x="1650" y="1404"/>
                  </a:lnTo>
                  <a:lnTo>
                    <a:pt x="1654" y="1402"/>
                  </a:lnTo>
                  <a:lnTo>
                    <a:pt x="1654" y="1402"/>
                  </a:lnTo>
                  <a:lnTo>
                    <a:pt x="1658" y="1400"/>
                  </a:lnTo>
                  <a:lnTo>
                    <a:pt x="1658" y="1400"/>
                  </a:lnTo>
                  <a:lnTo>
                    <a:pt x="1660" y="1398"/>
                  </a:lnTo>
                  <a:lnTo>
                    <a:pt x="1660" y="1398"/>
                  </a:lnTo>
                  <a:lnTo>
                    <a:pt x="1664" y="1394"/>
                  </a:lnTo>
                  <a:lnTo>
                    <a:pt x="1668" y="1392"/>
                  </a:lnTo>
                  <a:lnTo>
                    <a:pt x="1668" y="1392"/>
                  </a:lnTo>
                  <a:lnTo>
                    <a:pt x="1672" y="1390"/>
                  </a:lnTo>
                  <a:lnTo>
                    <a:pt x="1672" y="1390"/>
                  </a:lnTo>
                  <a:lnTo>
                    <a:pt x="1676" y="1387"/>
                  </a:lnTo>
                  <a:lnTo>
                    <a:pt x="1676" y="1387"/>
                  </a:lnTo>
                  <a:lnTo>
                    <a:pt x="1680" y="1385"/>
                  </a:lnTo>
                  <a:lnTo>
                    <a:pt x="1680" y="1385"/>
                  </a:lnTo>
                  <a:lnTo>
                    <a:pt x="1684" y="1381"/>
                  </a:lnTo>
                  <a:lnTo>
                    <a:pt x="1684" y="1381"/>
                  </a:lnTo>
                  <a:lnTo>
                    <a:pt x="1686" y="1379"/>
                  </a:lnTo>
                  <a:lnTo>
                    <a:pt x="1686" y="1379"/>
                  </a:lnTo>
                  <a:lnTo>
                    <a:pt x="1690" y="1377"/>
                  </a:lnTo>
                  <a:lnTo>
                    <a:pt x="1690" y="1377"/>
                  </a:lnTo>
                  <a:lnTo>
                    <a:pt x="1694" y="1375"/>
                  </a:lnTo>
                  <a:lnTo>
                    <a:pt x="1694" y="1375"/>
                  </a:lnTo>
                  <a:lnTo>
                    <a:pt x="1698" y="1373"/>
                  </a:lnTo>
                  <a:lnTo>
                    <a:pt x="1698" y="1373"/>
                  </a:lnTo>
                  <a:lnTo>
                    <a:pt x="1702" y="1369"/>
                  </a:lnTo>
                  <a:lnTo>
                    <a:pt x="1706" y="1367"/>
                  </a:lnTo>
                  <a:lnTo>
                    <a:pt x="1706" y="1367"/>
                  </a:lnTo>
                  <a:lnTo>
                    <a:pt x="1710" y="1365"/>
                  </a:lnTo>
                  <a:lnTo>
                    <a:pt x="1710" y="1365"/>
                  </a:lnTo>
                  <a:lnTo>
                    <a:pt x="1712" y="1361"/>
                  </a:lnTo>
                  <a:lnTo>
                    <a:pt x="1716" y="1359"/>
                  </a:lnTo>
                  <a:lnTo>
                    <a:pt x="1716" y="1359"/>
                  </a:lnTo>
                  <a:lnTo>
                    <a:pt x="1720" y="1357"/>
                  </a:lnTo>
                  <a:lnTo>
                    <a:pt x="1720" y="1357"/>
                  </a:lnTo>
                  <a:lnTo>
                    <a:pt x="1726" y="1353"/>
                  </a:lnTo>
                  <a:lnTo>
                    <a:pt x="1726" y="1353"/>
                  </a:lnTo>
                  <a:lnTo>
                    <a:pt x="1732" y="1349"/>
                  </a:lnTo>
                  <a:lnTo>
                    <a:pt x="1732" y="1349"/>
                  </a:lnTo>
                  <a:lnTo>
                    <a:pt x="1736" y="1347"/>
                  </a:lnTo>
                  <a:lnTo>
                    <a:pt x="1736" y="1347"/>
                  </a:lnTo>
                  <a:lnTo>
                    <a:pt x="1742" y="1343"/>
                  </a:lnTo>
                  <a:lnTo>
                    <a:pt x="1742" y="1343"/>
                  </a:lnTo>
                  <a:lnTo>
                    <a:pt x="1746" y="1339"/>
                  </a:lnTo>
                  <a:lnTo>
                    <a:pt x="1746" y="1339"/>
                  </a:lnTo>
                  <a:lnTo>
                    <a:pt x="1752" y="1335"/>
                  </a:lnTo>
                  <a:lnTo>
                    <a:pt x="1752" y="1335"/>
                  </a:lnTo>
                  <a:lnTo>
                    <a:pt x="1756" y="1333"/>
                  </a:lnTo>
                  <a:lnTo>
                    <a:pt x="1756" y="1333"/>
                  </a:lnTo>
                  <a:lnTo>
                    <a:pt x="1762" y="1329"/>
                  </a:lnTo>
                  <a:lnTo>
                    <a:pt x="1762" y="1329"/>
                  </a:lnTo>
                  <a:lnTo>
                    <a:pt x="1766" y="1325"/>
                  </a:lnTo>
                  <a:lnTo>
                    <a:pt x="1766" y="1325"/>
                  </a:lnTo>
                  <a:lnTo>
                    <a:pt x="1772" y="1321"/>
                  </a:lnTo>
                  <a:lnTo>
                    <a:pt x="1772" y="1321"/>
                  </a:lnTo>
                  <a:lnTo>
                    <a:pt x="1778" y="1319"/>
                  </a:lnTo>
                  <a:lnTo>
                    <a:pt x="1778" y="1319"/>
                  </a:lnTo>
                  <a:lnTo>
                    <a:pt x="1782" y="1315"/>
                  </a:lnTo>
                  <a:lnTo>
                    <a:pt x="1782" y="1315"/>
                  </a:lnTo>
                  <a:lnTo>
                    <a:pt x="1788" y="1309"/>
                  </a:lnTo>
                  <a:lnTo>
                    <a:pt x="1788" y="1309"/>
                  </a:lnTo>
                  <a:lnTo>
                    <a:pt x="1796" y="1305"/>
                  </a:lnTo>
                  <a:lnTo>
                    <a:pt x="1796" y="1305"/>
                  </a:lnTo>
                  <a:lnTo>
                    <a:pt x="1802" y="1301"/>
                  </a:lnTo>
                  <a:lnTo>
                    <a:pt x="1802" y="1301"/>
                  </a:lnTo>
                  <a:lnTo>
                    <a:pt x="1808" y="1295"/>
                  </a:lnTo>
                  <a:lnTo>
                    <a:pt x="1808" y="1295"/>
                  </a:lnTo>
                  <a:lnTo>
                    <a:pt x="1816" y="1291"/>
                  </a:lnTo>
                  <a:lnTo>
                    <a:pt x="1816" y="1291"/>
                  </a:lnTo>
                  <a:lnTo>
                    <a:pt x="1822" y="1287"/>
                  </a:lnTo>
                  <a:lnTo>
                    <a:pt x="1822" y="1287"/>
                  </a:lnTo>
                  <a:lnTo>
                    <a:pt x="1828" y="1281"/>
                  </a:lnTo>
                  <a:lnTo>
                    <a:pt x="1828" y="1281"/>
                  </a:lnTo>
                  <a:lnTo>
                    <a:pt x="1836" y="1277"/>
                  </a:lnTo>
                  <a:lnTo>
                    <a:pt x="1836" y="1277"/>
                  </a:lnTo>
                  <a:lnTo>
                    <a:pt x="1842" y="1271"/>
                  </a:lnTo>
                  <a:lnTo>
                    <a:pt x="1842" y="1271"/>
                  </a:lnTo>
                  <a:lnTo>
                    <a:pt x="1850" y="1267"/>
                  </a:lnTo>
                  <a:lnTo>
                    <a:pt x="1850" y="1267"/>
                  </a:lnTo>
                  <a:lnTo>
                    <a:pt x="1856" y="1261"/>
                  </a:lnTo>
                  <a:lnTo>
                    <a:pt x="1856" y="1261"/>
                  </a:lnTo>
                  <a:lnTo>
                    <a:pt x="1864" y="1255"/>
                  </a:lnTo>
                  <a:lnTo>
                    <a:pt x="1864" y="1255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72" y="1249"/>
                  </a:lnTo>
                  <a:lnTo>
                    <a:pt x="1872" y="1249"/>
                  </a:lnTo>
                  <a:lnTo>
                    <a:pt x="1878" y="1245"/>
                  </a:lnTo>
                  <a:lnTo>
                    <a:pt x="1878" y="1245"/>
                  </a:lnTo>
                  <a:lnTo>
                    <a:pt x="1886" y="1239"/>
                  </a:lnTo>
                  <a:lnTo>
                    <a:pt x="1886" y="1239"/>
                  </a:lnTo>
                  <a:lnTo>
                    <a:pt x="1894" y="1233"/>
                  </a:lnTo>
                  <a:lnTo>
                    <a:pt x="1894" y="1233"/>
                  </a:lnTo>
                  <a:lnTo>
                    <a:pt x="1902" y="1227"/>
                  </a:lnTo>
                  <a:lnTo>
                    <a:pt x="1902" y="1227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8" y="1221"/>
                  </a:lnTo>
                  <a:lnTo>
                    <a:pt x="1916" y="1215"/>
                  </a:lnTo>
                  <a:lnTo>
                    <a:pt x="1916" y="1215"/>
                  </a:lnTo>
                  <a:lnTo>
                    <a:pt x="1924" y="1209"/>
                  </a:lnTo>
                  <a:lnTo>
                    <a:pt x="1924" y="1209"/>
                  </a:lnTo>
                  <a:lnTo>
                    <a:pt x="1932" y="1203"/>
                  </a:lnTo>
                  <a:lnTo>
                    <a:pt x="1932" y="1203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8" y="1191"/>
                  </a:lnTo>
                  <a:lnTo>
                    <a:pt x="1948" y="1191"/>
                  </a:lnTo>
                  <a:lnTo>
                    <a:pt x="1954" y="1185"/>
                  </a:lnTo>
                  <a:lnTo>
                    <a:pt x="1954" y="1185"/>
                  </a:lnTo>
                  <a:lnTo>
                    <a:pt x="1962" y="1179"/>
                  </a:lnTo>
                  <a:lnTo>
                    <a:pt x="1962" y="1179"/>
                  </a:lnTo>
                  <a:lnTo>
                    <a:pt x="1970" y="1171"/>
                  </a:lnTo>
                  <a:lnTo>
                    <a:pt x="1970" y="1171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8" y="1165"/>
                  </a:lnTo>
                  <a:lnTo>
                    <a:pt x="1978" y="1165"/>
                  </a:lnTo>
                  <a:lnTo>
                    <a:pt x="1986" y="1159"/>
                  </a:lnTo>
                  <a:lnTo>
                    <a:pt x="1986" y="1159"/>
                  </a:lnTo>
                  <a:lnTo>
                    <a:pt x="1994" y="1153"/>
                  </a:lnTo>
                  <a:lnTo>
                    <a:pt x="1994" y="1153"/>
                  </a:lnTo>
                  <a:lnTo>
                    <a:pt x="2002" y="1145"/>
                  </a:lnTo>
                  <a:lnTo>
                    <a:pt x="2002" y="1145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10" y="1139"/>
                  </a:lnTo>
                  <a:lnTo>
                    <a:pt x="2010" y="1139"/>
                  </a:lnTo>
                  <a:lnTo>
                    <a:pt x="2018" y="1133"/>
                  </a:lnTo>
                  <a:lnTo>
                    <a:pt x="2018" y="1133"/>
                  </a:lnTo>
                  <a:lnTo>
                    <a:pt x="2026" y="1125"/>
                  </a:lnTo>
                  <a:lnTo>
                    <a:pt x="2026" y="1125"/>
                  </a:lnTo>
                  <a:lnTo>
                    <a:pt x="2034" y="1119"/>
                  </a:lnTo>
                  <a:lnTo>
                    <a:pt x="2034" y="1119"/>
                  </a:lnTo>
                  <a:lnTo>
                    <a:pt x="2042" y="1111"/>
                  </a:lnTo>
                  <a:lnTo>
                    <a:pt x="2042" y="1111"/>
                  </a:lnTo>
                  <a:lnTo>
                    <a:pt x="2050" y="1105"/>
                  </a:lnTo>
                  <a:lnTo>
                    <a:pt x="2050" y="1105"/>
                  </a:lnTo>
                  <a:lnTo>
                    <a:pt x="2060" y="1097"/>
                  </a:lnTo>
                  <a:lnTo>
                    <a:pt x="2060" y="1097"/>
                  </a:lnTo>
                  <a:lnTo>
                    <a:pt x="2068" y="1089"/>
                  </a:lnTo>
                  <a:lnTo>
                    <a:pt x="2068" y="1089"/>
                  </a:lnTo>
                  <a:lnTo>
                    <a:pt x="2074" y="1085"/>
                  </a:lnTo>
                  <a:lnTo>
                    <a:pt x="2074" y="1085"/>
                  </a:lnTo>
                  <a:lnTo>
                    <a:pt x="2074" y="1083"/>
                  </a:lnTo>
                  <a:lnTo>
                    <a:pt x="2074" y="1083"/>
                  </a:lnTo>
                  <a:lnTo>
                    <a:pt x="2076" y="1083"/>
                  </a:lnTo>
                  <a:lnTo>
                    <a:pt x="2076" y="1083"/>
                  </a:lnTo>
                  <a:lnTo>
                    <a:pt x="2084" y="1075"/>
                  </a:lnTo>
                  <a:lnTo>
                    <a:pt x="2084" y="1075"/>
                  </a:lnTo>
                  <a:lnTo>
                    <a:pt x="2092" y="1067"/>
                  </a:lnTo>
                  <a:lnTo>
                    <a:pt x="2092" y="1067"/>
                  </a:lnTo>
                  <a:lnTo>
                    <a:pt x="2100" y="1059"/>
                  </a:lnTo>
                  <a:lnTo>
                    <a:pt x="2100" y="1059"/>
                  </a:lnTo>
                  <a:lnTo>
                    <a:pt x="2104" y="1057"/>
                  </a:lnTo>
                  <a:lnTo>
                    <a:pt x="2104" y="1057"/>
                  </a:lnTo>
                  <a:lnTo>
                    <a:pt x="2104" y="1055"/>
                  </a:lnTo>
                  <a:lnTo>
                    <a:pt x="2104" y="1055"/>
                  </a:lnTo>
                  <a:lnTo>
                    <a:pt x="2110" y="1051"/>
                  </a:lnTo>
                  <a:lnTo>
                    <a:pt x="2110" y="1051"/>
                  </a:lnTo>
                  <a:lnTo>
                    <a:pt x="2118" y="1043"/>
                  </a:lnTo>
                  <a:lnTo>
                    <a:pt x="2118" y="1043"/>
                  </a:lnTo>
                  <a:lnTo>
                    <a:pt x="2126" y="1035"/>
                  </a:lnTo>
                  <a:lnTo>
                    <a:pt x="2126" y="1035"/>
                  </a:lnTo>
                  <a:lnTo>
                    <a:pt x="2134" y="1029"/>
                  </a:lnTo>
                  <a:lnTo>
                    <a:pt x="2134" y="1029"/>
                  </a:lnTo>
                  <a:lnTo>
                    <a:pt x="2134" y="1027"/>
                  </a:lnTo>
                  <a:lnTo>
                    <a:pt x="2134" y="1027"/>
                  </a:lnTo>
                  <a:lnTo>
                    <a:pt x="2136" y="1025"/>
                  </a:lnTo>
                  <a:lnTo>
                    <a:pt x="2136" y="1025"/>
                  </a:lnTo>
                  <a:lnTo>
                    <a:pt x="2146" y="1017"/>
                  </a:lnTo>
                  <a:lnTo>
                    <a:pt x="2146" y="1017"/>
                  </a:lnTo>
                  <a:lnTo>
                    <a:pt x="2154" y="1007"/>
                  </a:lnTo>
                  <a:lnTo>
                    <a:pt x="2154" y="1007"/>
                  </a:lnTo>
                  <a:lnTo>
                    <a:pt x="2160" y="1001"/>
                  </a:lnTo>
                  <a:lnTo>
                    <a:pt x="2160" y="1001"/>
                  </a:lnTo>
                  <a:lnTo>
                    <a:pt x="2162" y="1001"/>
                  </a:lnTo>
                  <a:lnTo>
                    <a:pt x="2162" y="999"/>
                  </a:lnTo>
                  <a:lnTo>
                    <a:pt x="2162" y="999"/>
                  </a:lnTo>
                  <a:lnTo>
                    <a:pt x="2164" y="997"/>
                  </a:lnTo>
                  <a:lnTo>
                    <a:pt x="2164" y="997"/>
                  </a:lnTo>
                  <a:lnTo>
                    <a:pt x="2174" y="987"/>
                  </a:lnTo>
                  <a:lnTo>
                    <a:pt x="2174" y="987"/>
                  </a:lnTo>
                  <a:lnTo>
                    <a:pt x="2184" y="977"/>
                  </a:lnTo>
                  <a:lnTo>
                    <a:pt x="2184" y="977"/>
                  </a:lnTo>
                  <a:lnTo>
                    <a:pt x="2188" y="973"/>
                  </a:lnTo>
                  <a:lnTo>
                    <a:pt x="2190" y="971"/>
                  </a:lnTo>
                  <a:lnTo>
                    <a:pt x="2190" y="971"/>
                  </a:lnTo>
                  <a:lnTo>
                    <a:pt x="2194" y="967"/>
                  </a:lnTo>
                  <a:lnTo>
                    <a:pt x="2194" y="967"/>
                  </a:lnTo>
                  <a:lnTo>
                    <a:pt x="2206" y="953"/>
                  </a:lnTo>
                  <a:lnTo>
                    <a:pt x="2206" y="953"/>
                  </a:lnTo>
                  <a:lnTo>
                    <a:pt x="2214" y="945"/>
                  </a:lnTo>
                  <a:lnTo>
                    <a:pt x="2214" y="945"/>
                  </a:lnTo>
                  <a:lnTo>
                    <a:pt x="2216" y="943"/>
                  </a:lnTo>
                  <a:lnTo>
                    <a:pt x="2216" y="943"/>
                  </a:lnTo>
                  <a:lnTo>
                    <a:pt x="2218" y="941"/>
                  </a:lnTo>
                  <a:lnTo>
                    <a:pt x="2218" y="941"/>
                  </a:lnTo>
                  <a:lnTo>
                    <a:pt x="2230" y="929"/>
                  </a:lnTo>
                  <a:lnTo>
                    <a:pt x="2230" y="929"/>
                  </a:lnTo>
                  <a:lnTo>
                    <a:pt x="2240" y="915"/>
                  </a:lnTo>
                  <a:lnTo>
                    <a:pt x="2240" y="915"/>
                  </a:lnTo>
                  <a:lnTo>
                    <a:pt x="2262" y="891"/>
                  </a:lnTo>
                  <a:lnTo>
                    <a:pt x="2262" y="891"/>
                  </a:lnTo>
                  <a:lnTo>
                    <a:pt x="2268" y="883"/>
                  </a:lnTo>
                  <a:lnTo>
                    <a:pt x="2268" y="883"/>
                  </a:lnTo>
                  <a:lnTo>
                    <a:pt x="2282" y="865"/>
                  </a:lnTo>
                  <a:lnTo>
                    <a:pt x="2282" y="865"/>
                  </a:lnTo>
                  <a:lnTo>
                    <a:pt x="2288" y="857"/>
                  </a:lnTo>
                  <a:lnTo>
                    <a:pt x="2288" y="857"/>
                  </a:lnTo>
                  <a:lnTo>
                    <a:pt x="2302" y="839"/>
                  </a:lnTo>
                  <a:lnTo>
                    <a:pt x="2302" y="839"/>
                  </a:lnTo>
                  <a:lnTo>
                    <a:pt x="2308" y="831"/>
                  </a:lnTo>
                  <a:lnTo>
                    <a:pt x="2308" y="831"/>
                  </a:lnTo>
                  <a:lnTo>
                    <a:pt x="2310" y="827"/>
                  </a:lnTo>
                  <a:lnTo>
                    <a:pt x="2310" y="827"/>
                  </a:lnTo>
                  <a:lnTo>
                    <a:pt x="2320" y="813"/>
                  </a:lnTo>
                  <a:lnTo>
                    <a:pt x="2320" y="813"/>
                  </a:lnTo>
                  <a:lnTo>
                    <a:pt x="2324" y="807"/>
                  </a:lnTo>
                  <a:lnTo>
                    <a:pt x="2324" y="807"/>
                  </a:lnTo>
                  <a:lnTo>
                    <a:pt x="2340" y="783"/>
                  </a:lnTo>
                  <a:lnTo>
                    <a:pt x="2340" y="783"/>
                  </a:lnTo>
                  <a:lnTo>
                    <a:pt x="2340" y="781"/>
                  </a:lnTo>
                  <a:lnTo>
                    <a:pt x="2340" y="781"/>
                  </a:lnTo>
                  <a:lnTo>
                    <a:pt x="2350" y="765"/>
                  </a:lnTo>
                  <a:lnTo>
                    <a:pt x="2350" y="765"/>
                  </a:lnTo>
                  <a:lnTo>
                    <a:pt x="2352" y="761"/>
                  </a:lnTo>
                  <a:lnTo>
                    <a:pt x="2352" y="761"/>
                  </a:lnTo>
                  <a:lnTo>
                    <a:pt x="2362" y="743"/>
                  </a:lnTo>
                  <a:lnTo>
                    <a:pt x="2362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72" y="725"/>
                  </a:lnTo>
                  <a:lnTo>
                    <a:pt x="2372" y="725"/>
                  </a:lnTo>
                  <a:lnTo>
                    <a:pt x="2374" y="721"/>
                  </a:lnTo>
                  <a:lnTo>
                    <a:pt x="2374" y="721"/>
                  </a:lnTo>
                  <a:lnTo>
                    <a:pt x="2382" y="703"/>
                  </a:lnTo>
                  <a:lnTo>
                    <a:pt x="2382" y="703"/>
                  </a:lnTo>
                  <a:lnTo>
                    <a:pt x="2382" y="699"/>
                  </a:lnTo>
                  <a:lnTo>
                    <a:pt x="2382" y="699"/>
                  </a:lnTo>
                  <a:lnTo>
                    <a:pt x="2388" y="685"/>
                  </a:lnTo>
                  <a:lnTo>
                    <a:pt x="2388" y="685"/>
                  </a:lnTo>
                  <a:lnTo>
                    <a:pt x="2390" y="681"/>
                  </a:lnTo>
                  <a:lnTo>
                    <a:pt x="2390" y="681"/>
                  </a:lnTo>
                  <a:lnTo>
                    <a:pt x="2394" y="665"/>
                  </a:lnTo>
                  <a:lnTo>
                    <a:pt x="2394" y="665"/>
                  </a:lnTo>
                  <a:lnTo>
                    <a:pt x="2396" y="663"/>
                  </a:lnTo>
                  <a:lnTo>
                    <a:pt x="2396" y="663"/>
                  </a:lnTo>
                  <a:lnTo>
                    <a:pt x="2396" y="661"/>
                  </a:lnTo>
                  <a:lnTo>
                    <a:pt x="2396" y="661"/>
                  </a:lnTo>
                  <a:lnTo>
                    <a:pt x="2400" y="645"/>
                  </a:lnTo>
                  <a:lnTo>
                    <a:pt x="2400" y="645"/>
                  </a:lnTo>
                  <a:lnTo>
                    <a:pt x="2400" y="643"/>
                  </a:lnTo>
                  <a:lnTo>
                    <a:pt x="2400" y="643"/>
                  </a:lnTo>
                  <a:lnTo>
                    <a:pt x="2402" y="629"/>
                  </a:lnTo>
                  <a:lnTo>
                    <a:pt x="2402" y="629"/>
                  </a:lnTo>
                  <a:lnTo>
                    <a:pt x="2402" y="625"/>
                  </a:lnTo>
                  <a:lnTo>
                    <a:pt x="2402" y="625"/>
                  </a:lnTo>
                  <a:lnTo>
                    <a:pt x="2404" y="611"/>
                  </a:lnTo>
                  <a:lnTo>
                    <a:pt x="2404" y="611"/>
                  </a:lnTo>
                  <a:lnTo>
                    <a:pt x="2404" y="607"/>
                  </a:lnTo>
                  <a:lnTo>
                    <a:pt x="2404" y="607"/>
                  </a:lnTo>
                  <a:lnTo>
                    <a:pt x="2404" y="593"/>
                  </a:lnTo>
                  <a:lnTo>
                    <a:pt x="2404" y="593"/>
                  </a:lnTo>
                  <a:lnTo>
                    <a:pt x="2402" y="577"/>
                  </a:lnTo>
                  <a:lnTo>
                    <a:pt x="2402" y="577"/>
                  </a:lnTo>
                  <a:lnTo>
                    <a:pt x="2398" y="561"/>
                  </a:lnTo>
                  <a:lnTo>
                    <a:pt x="2398" y="561"/>
                  </a:lnTo>
                  <a:lnTo>
                    <a:pt x="2392" y="547"/>
                  </a:lnTo>
                  <a:lnTo>
                    <a:pt x="2392" y="547"/>
                  </a:lnTo>
                  <a:lnTo>
                    <a:pt x="2386" y="535"/>
                  </a:lnTo>
                  <a:lnTo>
                    <a:pt x="2046" y="0"/>
                  </a:lnTo>
                  <a:lnTo>
                    <a:pt x="2046" y="0"/>
                  </a:lnTo>
                  <a:lnTo>
                    <a:pt x="2056" y="16"/>
                  </a:lnTo>
                  <a:lnTo>
                    <a:pt x="2056" y="16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D261FF0A-7BCB-4735-A150-696B61DEBB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0 w 2628"/>
                <a:gd name="T1" fmla="*/ 331 h 1792"/>
                <a:gd name="T2" fmla="*/ 2572 w 2628"/>
                <a:gd name="T3" fmla="*/ 451 h 1792"/>
                <a:gd name="T4" fmla="*/ 2510 w 2628"/>
                <a:gd name="T5" fmla="*/ 547 h 1792"/>
                <a:gd name="T6" fmla="*/ 2308 w 2628"/>
                <a:gd name="T7" fmla="*/ 779 h 1792"/>
                <a:gd name="T8" fmla="*/ 2084 w 2628"/>
                <a:gd name="T9" fmla="*/ 977 h 1792"/>
                <a:gd name="T10" fmla="*/ 1820 w 2628"/>
                <a:gd name="T11" fmla="*/ 1173 h 1792"/>
                <a:gd name="T12" fmla="*/ 1520 w 2628"/>
                <a:gd name="T13" fmla="*/ 1362 h 1792"/>
                <a:gd name="T14" fmla="*/ 1220 w 2628"/>
                <a:gd name="T15" fmla="*/ 1524 h 1792"/>
                <a:gd name="T16" fmla="*/ 830 w 2628"/>
                <a:gd name="T17" fmla="*/ 1686 h 1792"/>
                <a:gd name="T18" fmla="*/ 556 w 2628"/>
                <a:gd name="T19" fmla="*/ 1764 h 1792"/>
                <a:gd name="T20" fmla="*/ 392 w 2628"/>
                <a:gd name="T21" fmla="*/ 1788 h 1792"/>
                <a:gd name="T22" fmla="*/ 248 w 2628"/>
                <a:gd name="T23" fmla="*/ 1788 h 1792"/>
                <a:gd name="T24" fmla="*/ 160 w 2628"/>
                <a:gd name="T25" fmla="*/ 1766 h 1792"/>
                <a:gd name="T26" fmla="*/ 80 w 2628"/>
                <a:gd name="T27" fmla="*/ 1708 h 1792"/>
                <a:gd name="T28" fmla="*/ 54 w 2628"/>
                <a:gd name="T29" fmla="*/ 1642 h 1792"/>
                <a:gd name="T30" fmla="*/ 10 w 2628"/>
                <a:gd name="T31" fmla="*/ 1478 h 1792"/>
                <a:gd name="T32" fmla="*/ 0 w 2628"/>
                <a:gd name="T33" fmla="*/ 1376 h 1792"/>
                <a:gd name="T34" fmla="*/ 24 w 2628"/>
                <a:gd name="T35" fmla="*/ 1284 h 1792"/>
                <a:gd name="T36" fmla="*/ 118 w 2628"/>
                <a:gd name="T37" fmla="*/ 1149 h 1792"/>
                <a:gd name="T38" fmla="*/ 294 w 2628"/>
                <a:gd name="T39" fmla="*/ 951 h 1792"/>
                <a:gd name="T40" fmla="*/ 410 w 2628"/>
                <a:gd name="T41" fmla="*/ 851 h 1792"/>
                <a:gd name="T42" fmla="*/ 622 w 2628"/>
                <a:gd name="T43" fmla="*/ 715 h 1792"/>
                <a:gd name="T44" fmla="*/ 942 w 2628"/>
                <a:gd name="T45" fmla="*/ 529 h 1792"/>
                <a:gd name="T46" fmla="*/ 1328 w 2628"/>
                <a:gd name="T47" fmla="*/ 269 h 1792"/>
                <a:gd name="T48" fmla="*/ 1514 w 2628"/>
                <a:gd name="T49" fmla="*/ 163 h 1792"/>
                <a:gd name="T50" fmla="*/ 1704 w 2628"/>
                <a:gd name="T51" fmla="*/ 93 h 1792"/>
                <a:gd name="T52" fmla="*/ 2002 w 2628"/>
                <a:gd name="T53" fmla="*/ 24 h 1792"/>
                <a:gd name="T54" fmla="*/ 2180 w 2628"/>
                <a:gd name="T55" fmla="*/ 0 h 1792"/>
                <a:gd name="T56" fmla="*/ 2296 w 2628"/>
                <a:gd name="T57" fmla="*/ 22 h 1792"/>
                <a:gd name="T58" fmla="*/ 2528 w 2628"/>
                <a:gd name="T59" fmla="*/ 119 h 1792"/>
                <a:gd name="T60" fmla="*/ 2590 w 2628"/>
                <a:gd name="T61" fmla="*/ 163 h 1792"/>
                <a:gd name="T62" fmla="*/ 2626 w 2628"/>
                <a:gd name="T63" fmla="*/ 249 h 1792"/>
                <a:gd name="T64" fmla="*/ 2392 w 2628"/>
                <a:gd name="T65" fmla="*/ 421 h 1792"/>
                <a:gd name="T66" fmla="*/ 2364 w 2628"/>
                <a:gd name="T67" fmla="*/ 351 h 1792"/>
                <a:gd name="T68" fmla="*/ 2296 w 2628"/>
                <a:gd name="T69" fmla="*/ 307 h 1792"/>
                <a:gd name="T70" fmla="*/ 2214 w 2628"/>
                <a:gd name="T71" fmla="*/ 293 h 1792"/>
                <a:gd name="T72" fmla="*/ 2072 w 2628"/>
                <a:gd name="T73" fmla="*/ 301 h 1792"/>
                <a:gd name="T74" fmla="*/ 1940 w 2628"/>
                <a:gd name="T75" fmla="*/ 327 h 1792"/>
                <a:gd name="T76" fmla="*/ 1736 w 2628"/>
                <a:gd name="T77" fmla="*/ 391 h 1792"/>
                <a:gd name="T78" fmla="*/ 1564 w 2628"/>
                <a:gd name="T79" fmla="*/ 461 h 1792"/>
                <a:gd name="T80" fmla="*/ 1320 w 2628"/>
                <a:gd name="T81" fmla="*/ 581 h 1792"/>
                <a:gd name="T82" fmla="*/ 1130 w 2628"/>
                <a:gd name="T83" fmla="*/ 691 h 1792"/>
                <a:gd name="T84" fmla="*/ 894 w 2628"/>
                <a:gd name="T85" fmla="*/ 849 h 1792"/>
                <a:gd name="T86" fmla="*/ 690 w 2628"/>
                <a:gd name="T87" fmla="*/ 1009 h 1792"/>
                <a:gd name="T88" fmla="*/ 568 w 2628"/>
                <a:gd name="T89" fmla="*/ 1123 h 1792"/>
                <a:gd name="T90" fmla="*/ 442 w 2628"/>
                <a:gd name="T91" fmla="*/ 1268 h 1792"/>
                <a:gd name="T92" fmla="*/ 380 w 2628"/>
                <a:gd name="T93" fmla="*/ 1362 h 1792"/>
                <a:gd name="T94" fmla="*/ 336 w 2628"/>
                <a:gd name="T95" fmla="*/ 1470 h 1792"/>
                <a:gd name="T96" fmla="*/ 332 w 2628"/>
                <a:gd name="T97" fmla="*/ 1536 h 1792"/>
                <a:gd name="T98" fmla="*/ 366 w 2628"/>
                <a:gd name="T99" fmla="*/ 1602 h 1792"/>
                <a:gd name="T100" fmla="*/ 420 w 2628"/>
                <a:gd name="T101" fmla="*/ 1634 h 1792"/>
                <a:gd name="T102" fmla="*/ 516 w 2628"/>
                <a:gd name="T103" fmla="*/ 1652 h 1792"/>
                <a:gd name="T104" fmla="*/ 638 w 2628"/>
                <a:gd name="T105" fmla="*/ 1646 h 1792"/>
                <a:gd name="T106" fmla="*/ 850 w 2628"/>
                <a:gd name="T107" fmla="*/ 1600 h 1792"/>
                <a:gd name="T108" fmla="*/ 1084 w 2628"/>
                <a:gd name="T109" fmla="*/ 1516 h 1792"/>
                <a:gd name="T110" fmla="*/ 1332 w 2628"/>
                <a:gd name="T111" fmla="*/ 1402 h 1792"/>
                <a:gd name="T112" fmla="*/ 1588 w 2628"/>
                <a:gd name="T113" fmla="*/ 1258 h 1792"/>
                <a:gd name="T114" fmla="*/ 1902 w 2628"/>
                <a:gd name="T115" fmla="*/ 1041 h 1792"/>
                <a:gd name="T116" fmla="*/ 2100 w 2628"/>
                <a:gd name="T117" fmla="*/ 875 h 1792"/>
                <a:gd name="T118" fmla="*/ 2256 w 2628"/>
                <a:gd name="T119" fmla="*/ 711 h 1792"/>
                <a:gd name="T120" fmla="*/ 2346 w 2628"/>
                <a:gd name="T121" fmla="*/ 581 h 1792"/>
                <a:gd name="T122" fmla="*/ 2386 w 2628"/>
                <a:gd name="T123" fmla="*/ 483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  <a:close/>
                  <a:moveTo>
                    <a:pt x="2392" y="421"/>
                  </a:moveTo>
                  <a:lnTo>
                    <a:pt x="2392" y="421"/>
                  </a:lnTo>
                  <a:lnTo>
                    <a:pt x="2390" y="401"/>
                  </a:lnTo>
                  <a:lnTo>
                    <a:pt x="2384" y="381"/>
                  </a:lnTo>
                  <a:lnTo>
                    <a:pt x="2376" y="365"/>
                  </a:lnTo>
                  <a:lnTo>
                    <a:pt x="2364" y="351"/>
                  </a:lnTo>
                  <a:lnTo>
                    <a:pt x="2352" y="337"/>
                  </a:lnTo>
                  <a:lnTo>
                    <a:pt x="2336" y="325"/>
                  </a:lnTo>
                  <a:lnTo>
                    <a:pt x="2316" y="315"/>
                  </a:lnTo>
                  <a:lnTo>
                    <a:pt x="2296" y="307"/>
                  </a:lnTo>
                  <a:lnTo>
                    <a:pt x="2296" y="307"/>
                  </a:lnTo>
                  <a:lnTo>
                    <a:pt x="2272" y="301"/>
                  </a:lnTo>
                  <a:lnTo>
                    <a:pt x="2244" y="297"/>
                  </a:lnTo>
                  <a:lnTo>
                    <a:pt x="2214" y="293"/>
                  </a:lnTo>
                  <a:lnTo>
                    <a:pt x="2182" y="293"/>
                  </a:lnTo>
                  <a:lnTo>
                    <a:pt x="2148" y="293"/>
                  </a:lnTo>
                  <a:lnTo>
                    <a:pt x="2112" y="295"/>
                  </a:lnTo>
                  <a:lnTo>
                    <a:pt x="2072" y="301"/>
                  </a:lnTo>
                  <a:lnTo>
                    <a:pt x="2032" y="307"/>
                  </a:lnTo>
                  <a:lnTo>
                    <a:pt x="2032" y="307"/>
                  </a:lnTo>
                  <a:lnTo>
                    <a:pt x="1986" y="317"/>
                  </a:lnTo>
                  <a:lnTo>
                    <a:pt x="1940" y="327"/>
                  </a:lnTo>
                  <a:lnTo>
                    <a:pt x="1892" y="341"/>
                  </a:lnTo>
                  <a:lnTo>
                    <a:pt x="1842" y="355"/>
                  </a:lnTo>
                  <a:lnTo>
                    <a:pt x="1790" y="373"/>
                  </a:lnTo>
                  <a:lnTo>
                    <a:pt x="1736" y="391"/>
                  </a:lnTo>
                  <a:lnTo>
                    <a:pt x="1680" y="413"/>
                  </a:lnTo>
                  <a:lnTo>
                    <a:pt x="1624" y="435"/>
                  </a:lnTo>
                  <a:lnTo>
                    <a:pt x="1624" y="435"/>
                  </a:lnTo>
                  <a:lnTo>
                    <a:pt x="1564" y="461"/>
                  </a:lnTo>
                  <a:lnTo>
                    <a:pt x="1504" y="489"/>
                  </a:lnTo>
                  <a:lnTo>
                    <a:pt x="1442" y="517"/>
                  </a:lnTo>
                  <a:lnTo>
                    <a:pt x="1382" y="549"/>
                  </a:lnTo>
                  <a:lnTo>
                    <a:pt x="1320" y="581"/>
                  </a:lnTo>
                  <a:lnTo>
                    <a:pt x="1256" y="617"/>
                  </a:lnTo>
                  <a:lnTo>
                    <a:pt x="1194" y="653"/>
                  </a:lnTo>
                  <a:lnTo>
                    <a:pt x="1130" y="691"/>
                  </a:lnTo>
                  <a:lnTo>
                    <a:pt x="1130" y="691"/>
                  </a:lnTo>
                  <a:lnTo>
                    <a:pt x="1068" y="729"/>
                  </a:lnTo>
                  <a:lnTo>
                    <a:pt x="1008" y="769"/>
                  </a:lnTo>
                  <a:lnTo>
                    <a:pt x="950" y="809"/>
                  </a:lnTo>
                  <a:lnTo>
                    <a:pt x="894" y="849"/>
                  </a:lnTo>
                  <a:lnTo>
                    <a:pt x="840" y="889"/>
                  </a:lnTo>
                  <a:lnTo>
                    <a:pt x="788" y="929"/>
                  </a:lnTo>
                  <a:lnTo>
                    <a:pt x="738" y="969"/>
                  </a:lnTo>
                  <a:lnTo>
                    <a:pt x="690" y="1009"/>
                  </a:lnTo>
                  <a:lnTo>
                    <a:pt x="690" y="1009"/>
                  </a:lnTo>
                  <a:lnTo>
                    <a:pt x="648" y="1049"/>
                  </a:lnTo>
                  <a:lnTo>
                    <a:pt x="606" y="1087"/>
                  </a:lnTo>
                  <a:lnTo>
                    <a:pt x="568" y="1123"/>
                  </a:lnTo>
                  <a:lnTo>
                    <a:pt x="532" y="1161"/>
                  </a:lnTo>
                  <a:lnTo>
                    <a:pt x="500" y="1197"/>
                  </a:lnTo>
                  <a:lnTo>
                    <a:pt x="470" y="1234"/>
                  </a:lnTo>
                  <a:lnTo>
                    <a:pt x="442" y="1268"/>
                  </a:lnTo>
                  <a:lnTo>
                    <a:pt x="418" y="1302"/>
                  </a:lnTo>
                  <a:lnTo>
                    <a:pt x="418" y="1302"/>
                  </a:lnTo>
                  <a:lnTo>
                    <a:pt x="398" y="1332"/>
                  </a:lnTo>
                  <a:lnTo>
                    <a:pt x="380" y="1362"/>
                  </a:lnTo>
                  <a:lnTo>
                    <a:pt x="364" y="1392"/>
                  </a:lnTo>
                  <a:lnTo>
                    <a:pt x="352" y="1420"/>
                  </a:lnTo>
                  <a:lnTo>
                    <a:pt x="342" y="1446"/>
                  </a:lnTo>
                  <a:lnTo>
                    <a:pt x="336" y="1470"/>
                  </a:lnTo>
                  <a:lnTo>
                    <a:pt x="332" y="1494"/>
                  </a:lnTo>
                  <a:lnTo>
                    <a:pt x="330" y="1516"/>
                  </a:lnTo>
                  <a:lnTo>
                    <a:pt x="330" y="1516"/>
                  </a:lnTo>
                  <a:lnTo>
                    <a:pt x="332" y="1536"/>
                  </a:lnTo>
                  <a:lnTo>
                    <a:pt x="338" y="1554"/>
                  </a:lnTo>
                  <a:lnTo>
                    <a:pt x="344" y="1572"/>
                  </a:lnTo>
                  <a:lnTo>
                    <a:pt x="354" y="1588"/>
                  </a:lnTo>
                  <a:lnTo>
                    <a:pt x="366" y="1602"/>
                  </a:lnTo>
                  <a:lnTo>
                    <a:pt x="382" y="1614"/>
                  </a:lnTo>
                  <a:lnTo>
                    <a:pt x="398" y="1624"/>
                  </a:lnTo>
                  <a:lnTo>
                    <a:pt x="420" y="1634"/>
                  </a:lnTo>
                  <a:lnTo>
                    <a:pt x="420" y="1634"/>
                  </a:lnTo>
                  <a:lnTo>
                    <a:pt x="440" y="1640"/>
                  </a:lnTo>
                  <a:lnTo>
                    <a:pt x="464" y="1646"/>
                  </a:lnTo>
                  <a:lnTo>
                    <a:pt x="490" y="1650"/>
                  </a:lnTo>
                  <a:lnTo>
                    <a:pt x="516" y="1652"/>
                  </a:lnTo>
                  <a:lnTo>
                    <a:pt x="544" y="1652"/>
                  </a:lnTo>
                  <a:lnTo>
                    <a:pt x="574" y="1652"/>
                  </a:lnTo>
                  <a:lnTo>
                    <a:pt x="606" y="1650"/>
                  </a:lnTo>
                  <a:lnTo>
                    <a:pt x="638" y="1646"/>
                  </a:lnTo>
                  <a:lnTo>
                    <a:pt x="638" y="1646"/>
                  </a:lnTo>
                  <a:lnTo>
                    <a:pt x="704" y="1636"/>
                  </a:lnTo>
                  <a:lnTo>
                    <a:pt x="776" y="1620"/>
                  </a:lnTo>
                  <a:lnTo>
                    <a:pt x="850" y="1600"/>
                  </a:lnTo>
                  <a:lnTo>
                    <a:pt x="926" y="1576"/>
                  </a:lnTo>
                  <a:lnTo>
                    <a:pt x="926" y="1576"/>
                  </a:lnTo>
                  <a:lnTo>
                    <a:pt x="1004" y="1548"/>
                  </a:lnTo>
                  <a:lnTo>
                    <a:pt x="1084" y="1516"/>
                  </a:lnTo>
                  <a:lnTo>
                    <a:pt x="1166" y="1482"/>
                  </a:lnTo>
                  <a:lnTo>
                    <a:pt x="1248" y="1444"/>
                  </a:lnTo>
                  <a:lnTo>
                    <a:pt x="1248" y="1444"/>
                  </a:lnTo>
                  <a:lnTo>
                    <a:pt x="1332" y="1402"/>
                  </a:lnTo>
                  <a:lnTo>
                    <a:pt x="1416" y="1358"/>
                  </a:lnTo>
                  <a:lnTo>
                    <a:pt x="1502" y="1310"/>
                  </a:lnTo>
                  <a:lnTo>
                    <a:pt x="1588" y="1258"/>
                  </a:lnTo>
                  <a:lnTo>
                    <a:pt x="1588" y="1258"/>
                  </a:lnTo>
                  <a:lnTo>
                    <a:pt x="1672" y="1205"/>
                  </a:lnTo>
                  <a:lnTo>
                    <a:pt x="1752" y="1151"/>
                  </a:lnTo>
                  <a:lnTo>
                    <a:pt x="1830" y="1097"/>
                  </a:lnTo>
                  <a:lnTo>
                    <a:pt x="1902" y="1041"/>
                  </a:lnTo>
                  <a:lnTo>
                    <a:pt x="1902" y="1041"/>
                  </a:lnTo>
                  <a:lnTo>
                    <a:pt x="1972" y="987"/>
                  </a:lnTo>
                  <a:lnTo>
                    <a:pt x="2038" y="931"/>
                  </a:lnTo>
                  <a:lnTo>
                    <a:pt x="2100" y="875"/>
                  </a:lnTo>
                  <a:lnTo>
                    <a:pt x="2156" y="821"/>
                  </a:lnTo>
                  <a:lnTo>
                    <a:pt x="2156" y="821"/>
                  </a:lnTo>
                  <a:lnTo>
                    <a:pt x="2208" y="765"/>
                  </a:lnTo>
                  <a:lnTo>
                    <a:pt x="2256" y="711"/>
                  </a:lnTo>
                  <a:lnTo>
                    <a:pt x="2296" y="657"/>
                  </a:lnTo>
                  <a:lnTo>
                    <a:pt x="2332" y="607"/>
                  </a:lnTo>
                  <a:lnTo>
                    <a:pt x="2332" y="607"/>
                  </a:lnTo>
                  <a:lnTo>
                    <a:pt x="2346" y="581"/>
                  </a:lnTo>
                  <a:lnTo>
                    <a:pt x="2360" y="555"/>
                  </a:lnTo>
                  <a:lnTo>
                    <a:pt x="2370" y="531"/>
                  </a:lnTo>
                  <a:lnTo>
                    <a:pt x="2380" y="507"/>
                  </a:lnTo>
                  <a:lnTo>
                    <a:pt x="2386" y="483"/>
                  </a:lnTo>
                  <a:lnTo>
                    <a:pt x="2392" y="461"/>
                  </a:lnTo>
                  <a:lnTo>
                    <a:pt x="2394" y="441"/>
                  </a:lnTo>
                  <a:lnTo>
                    <a:pt x="2392" y="421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073D3EF7-EAF7-49AC-ADCE-5D06FEB3F0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6 w 2628"/>
                <a:gd name="T1" fmla="*/ 303 h 1792"/>
                <a:gd name="T2" fmla="*/ 2600 w 2628"/>
                <a:gd name="T3" fmla="*/ 389 h 1792"/>
                <a:gd name="T4" fmla="*/ 2554 w 2628"/>
                <a:gd name="T5" fmla="*/ 483 h 1792"/>
                <a:gd name="T6" fmla="*/ 2510 w 2628"/>
                <a:gd name="T7" fmla="*/ 547 h 1792"/>
                <a:gd name="T8" fmla="*/ 2374 w 2628"/>
                <a:gd name="T9" fmla="*/ 711 h 1792"/>
                <a:gd name="T10" fmla="*/ 2238 w 2628"/>
                <a:gd name="T11" fmla="*/ 845 h 1792"/>
                <a:gd name="T12" fmla="*/ 1998 w 2628"/>
                <a:gd name="T13" fmla="*/ 1045 h 1792"/>
                <a:gd name="T14" fmla="*/ 1820 w 2628"/>
                <a:gd name="T15" fmla="*/ 1173 h 1792"/>
                <a:gd name="T16" fmla="*/ 1622 w 2628"/>
                <a:gd name="T17" fmla="*/ 1302 h 1792"/>
                <a:gd name="T18" fmla="*/ 1318 w 2628"/>
                <a:gd name="T19" fmla="*/ 1474 h 1792"/>
                <a:gd name="T20" fmla="*/ 1120 w 2628"/>
                <a:gd name="T21" fmla="*/ 1570 h 1792"/>
                <a:gd name="T22" fmla="*/ 830 w 2628"/>
                <a:gd name="T23" fmla="*/ 1686 h 1792"/>
                <a:gd name="T24" fmla="*/ 644 w 2628"/>
                <a:gd name="T25" fmla="*/ 1742 h 1792"/>
                <a:gd name="T26" fmla="*/ 474 w 2628"/>
                <a:gd name="T27" fmla="*/ 1778 h 1792"/>
                <a:gd name="T28" fmla="*/ 354 w 2628"/>
                <a:gd name="T29" fmla="*/ 1792 h 1792"/>
                <a:gd name="T30" fmla="*/ 248 w 2628"/>
                <a:gd name="T31" fmla="*/ 1788 h 1792"/>
                <a:gd name="T32" fmla="*/ 188 w 2628"/>
                <a:gd name="T33" fmla="*/ 1776 h 1792"/>
                <a:gd name="T34" fmla="*/ 114 w 2628"/>
                <a:gd name="T35" fmla="*/ 1740 h 1792"/>
                <a:gd name="T36" fmla="*/ 68 w 2628"/>
                <a:gd name="T37" fmla="*/ 1688 h 1792"/>
                <a:gd name="T38" fmla="*/ 54 w 2628"/>
                <a:gd name="T39" fmla="*/ 1642 h 1792"/>
                <a:gd name="T40" fmla="*/ 22 w 2628"/>
                <a:gd name="T41" fmla="*/ 1526 h 1792"/>
                <a:gd name="T42" fmla="*/ 2 w 2628"/>
                <a:gd name="T43" fmla="*/ 1426 h 1792"/>
                <a:gd name="T44" fmla="*/ 2 w 2628"/>
                <a:gd name="T45" fmla="*/ 1350 h 1792"/>
                <a:gd name="T46" fmla="*/ 24 w 2628"/>
                <a:gd name="T47" fmla="*/ 1284 h 1792"/>
                <a:gd name="T48" fmla="*/ 84 w 2628"/>
                <a:gd name="T49" fmla="*/ 1195 h 1792"/>
                <a:gd name="T50" fmla="*/ 198 w 2628"/>
                <a:gd name="T51" fmla="*/ 1051 h 1792"/>
                <a:gd name="T52" fmla="*/ 350 w 2628"/>
                <a:gd name="T53" fmla="*/ 901 h 1792"/>
                <a:gd name="T54" fmla="*/ 410 w 2628"/>
                <a:gd name="T55" fmla="*/ 851 h 1792"/>
                <a:gd name="T56" fmla="*/ 548 w 2628"/>
                <a:gd name="T57" fmla="*/ 759 h 1792"/>
                <a:gd name="T58" fmla="*/ 860 w 2628"/>
                <a:gd name="T59" fmla="*/ 579 h 1792"/>
                <a:gd name="T60" fmla="*/ 1022 w 2628"/>
                <a:gd name="T61" fmla="*/ 477 h 1792"/>
                <a:gd name="T62" fmla="*/ 1328 w 2628"/>
                <a:gd name="T63" fmla="*/ 269 h 1792"/>
                <a:gd name="T64" fmla="*/ 1476 w 2628"/>
                <a:gd name="T65" fmla="*/ 181 h 1792"/>
                <a:gd name="T66" fmla="*/ 1552 w 2628"/>
                <a:gd name="T67" fmla="*/ 147 h 1792"/>
                <a:gd name="T68" fmla="*/ 1782 w 2628"/>
                <a:gd name="T69" fmla="*/ 73 h 1792"/>
                <a:gd name="T70" fmla="*/ 2002 w 2628"/>
                <a:gd name="T71" fmla="*/ 24 h 1792"/>
                <a:gd name="T72" fmla="*/ 2152 w 2628"/>
                <a:gd name="T73" fmla="*/ 0 h 1792"/>
                <a:gd name="T74" fmla="*/ 2238 w 2628"/>
                <a:gd name="T75" fmla="*/ 8 h 1792"/>
                <a:gd name="T76" fmla="*/ 2352 w 2628"/>
                <a:gd name="T77" fmla="*/ 40 h 1792"/>
                <a:gd name="T78" fmla="*/ 2528 w 2628"/>
                <a:gd name="T79" fmla="*/ 119 h 1792"/>
                <a:gd name="T80" fmla="*/ 2572 w 2628"/>
                <a:gd name="T81" fmla="*/ 147 h 1792"/>
                <a:gd name="T82" fmla="*/ 2616 w 2628"/>
                <a:gd name="T83" fmla="*/ 203 h 1792"/>
                <a:gd name="T84" fmla="*/ 2628 w 2628"/>
                <a:gd name="T85" fmla="*/ 277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B10432BA-8D0F-446D-A467-E5A652D109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5" y="1270"/>
              <a:ext cx="2064" cy="1359"/>
            </a:xfrm>
            <a:custGeom>
              <a:avLst/>
              <a:gdLst>
                <a:gd name="T0" fmla="*/ 2062 w 2064"/>
                <a:gd name="T1" fmla="*/ 128 h 1359"/>
                <a:gd name="T2" fmla="*/ 2054 w 2064"/>
                <a:gd name="T3" fmla="*/ 88 h 1359"/>
                <a:gd name="T4" fmla="*/ 2034 w 2064"/>
                <a:gd name="T5" fmla="*/ 58 h 1359"/>
                <a:gd name="T6" fmla="*/ 2006 w 2064"/>
                <a:gd name="T7" fmla="*/ 32 h 1359"/>
                <a:gd name="T8" fmla="*/ 1966 w 2064"/>
                <a:gd name="T9" fmla="*/ 14 h 1359"/>
                <a:gd name="T10" fmla="*/ 1942 w 2064"/>
                <a:gd name="T11" fmla="*/ 8 h 1359"/>
                <a:gd name="T12" fmla="*/ 1884 w 2064"/>
                <a:gd name="T13" fmla="*/ 0 h 1359"/>
                <a:gd name="T14" fmla="*/ 1818 w 2064"/>
                <a:gd name="T15" fmla="*/ 0 h 1359"/>
                <a:gd name="T16" fmla="*/ 1742 w 2064"/>
                <a:gd name="T17" fmla="*/ 8 h 1359"/>
                <a:gd name="T18" fmla="*/ 1702 w 2064"/>
                <a:gd name="T19" fmla="*/ 14 h 1359"/>
                <a:gd name="T20" fmla="*/ 1610 w 2064"/>
                <a:gd name="T21" fmla="*/ 34 h 1359"/>
                <a:gd name="T22" fmla="*/ 1512 w 2064"/>
                <a:gd name="T23" fmla="*/ 62 h 1359"/>
                <a:gd name="T24" fmla="*/ 1406 w 2064"/>
                <a:gd name="T25" fmla="*/ 98 h 1359"/>
                <a:gd name="T26" fmla="*/ 1294 w 2064"/>
                <a:gd name="T27" fmla="*/ 142 h 1359"/>
                <a:gd name="T28" fmla="*/ 1234 w 2064"/>
                <a:gd name="T29" fmla="*/ 168 h 1359"/>
                <a:gd name="T30" fmla="*/ 1112 w 2064"/>
                <a:gd name="T31" fmla="*/ 224 h 1359"/>
                <a:gd name="T32" fmla="*/ 990 w 2064"/>
                <a:gd name="T33" fmla="*/ 288 h 1359"/>
                <a:gd name="T34" fmla="*/ 864 w 2064"/>
                <a:gd name="T35" fmla="*/ 360 h 1359"/>
                <a:gd name="T36" fmla="*/ 800 w 2064"/>
                <a:gd name="T37" fmla="*/ 398 h 1359"/>
                <a:gd name="T38" fmla="*/ 678 w 2064"/>
                <a:gd name="T39" fmla="*/ 476 h 1359"/>
                <a:gd name="T40" fmla="*/ 564 w 2064"/>
                <a:gd name="T41" fmla="*/ 556 h 1359"/>
                <a:gd name="T42" fmla="*/ 458 w 2064"/>
                <a:gd name="T43" fmla="*/ 636 h 1359"/>
                <a:gd name="T44" fmla="*/ 360 w 2064"/>
                <a:gd name="T45" fmla="*/ 716 h 1359"/>
                <a:gd name="T46" fmla="*/ 318 w 2064"/>
                <a:gd name="T47" fmla="*/ 756 h 1359"/>
                <a:gd name="T48" fmla="*/ 238 w 2064"/>
                <a:gd name="T49" fmla="*/ 830 h 1359"/>
                <a:gd name="T50" fmla="*/ 170 w 2064"/>
                <a:gd name="T51" fmla="*/ 904 h 1359"/>
                <a:gd name="T52" fmla="*/ 112 w 2064"/>
                <a:gd name="T53" fmla="*/ 975 h 1359"/>
                <a:gd name="T54" fmla="*/ 88 w 2064"/>
                <a:gd name="T55" fmla="*/ 1009 h 1359"/>
                <a:gd name="T56" fmla="*/ 50 w 2064"/>
                <a:gd name="T57" fmla="*/ 1069 h 1359"/>
                <a:gd name="T58" fmla="*/ 22 w 2064"/>
                <a:gd name="T59" fmla="*/ 1127 h 1359"/>
                <a:gd name="T60" fmla="*/ 6 w 2064"/>
                <a:gd name="T61" fmla="*/ 1177 h 1359"/>
                <a:gd name="T62" fmla="*/ 0 w 2064"/>
                <a:gd name="T63" fmla="*/ 1223 h 1359"/>
                <a:gd name="T64" fmla="*/ 2 w 2064"/>
                <a:gd name="T65" fmla="*/ 1243 h 1359"/>
                <a:gd name="T66" fmla="*/ 14 w 2064"/>
                <a:gd name="T67" fmla="*/ 1279 h 1359"/>
                <a:gd name="T68" fmla="*/ 36 w 2064"/>
                <a:gd name="T69" fmla="*/ 1309 h 1359"/>
                <a:gd name="T70" fmla="*/ 68 w 2064"/>
                <a:gd name="T71" fmla="*/ 1331 h 1359"/>
                <a:gd name="T72" fmla="*/ 90 w 2064"/>
                <a:gd name="T73" fmla="*/ 1341 h 1359"/>
                <a:gd name="T74" fmla="*/ 134 w 2064"/>
                <a:gd name="T75" fmla="*/ 1353 h 1359"/>
                <a:gd name="T76" fmla="*/ 186 w 2064"/>
                <a:gd name="T77" fmla="*/ 1359 h 1359"/>
                <a:gd name="T78" fmla="*/ 244 w 2064"/>
                <a:gd name="T79" fmla="*/ 1359 h 1359"/>
                <a:gd name="T80" fmla="*/ 308 w 2064"/>
                <a:gd name="T81" fmla="*/ 1353 h 1359"/>
                <a:gd name="T82" fmla="*/ 374 w 2064"/>
                <a:gd name="T83" fmla="*/ 1343 h 1359"/>
                <a:gd name="T84" fmla="*/ 520 w 2064"/>
                <a:gd name="T85" fmla="*/ 1307 h 1359"/>
                <a:gd name="T86" fmla="*/ 596 w 2064"/>
                <a:gd name="T87" fmla="*/ 1283 h 1359"/>
                <a:gd name="T88" fmla="*/ 754 w 2064"/>
                <a:gd name="T89" fmla="*/ 1223 h 1359"/>
                <a:gd name="T90" fmla="*/ 918 w 2064"/>
                <a:gd name="T91" fmla="*/ 1151 h 1359"/>
                <a:gd name="T92" fmla="*/ 1002 w 2064"/>
                <a:gd name="T93" fmla="*/ 1109 h 1359"/>
                <a:gd name="T94" fmla="*/ 1172 w 2064"/>
                <a:gd name="T95" fmla="*/ 1017 h 1359"/>
                <a:gd name="T96" fmla="*/ 1258 w 2064"/>
                <a:gd name="T97" fmla="*/ 965 h 1359"/>
                <a:gd name="T98" fmla="*/ 1422 w 2064"/>
                <a:gd name="T99" fmla="*/ 858 h 1359"/>
                <a:gd name="T100" fmla="*/ 1572 w 2064"/>
                <a:gd name="T101" fmla="*/ 748 h 1359"/>
                <a:gd name="T102" fmla="*/ 1642 w 2064"/>
                <a:gd name="T103" fmla="*/ 694 h 1359"/>
                <a:gd name="T104" fmla="*/ 1770 w 2064"/>
                <a:gd name="T105" fmla="*/ 582 h 1359"/>
                <a:gd name="T106" fmla="*/ 1826 w 2064"/>
                <a:gd name="T107" fmla="*/ 528 h 1359"/>
                <a:gd name="T108" fmla="*/ 1926 w 2064"/>
                <a:gd name="T109" fmla="*/ 418 h 1359"/>
                <a:gd name="T110" fmla="*/ 2002 w 2064"/>
                <a:gd name="T111" fmla="*/ 314 h 1359"/>
                <a:gd name="T112" fmla="*/ 2016 w 2064"/>
                <a:gd name="T113" fmla="*/ 288 h 1359"/>
                <a:gd name="T114" fmla="*/ 2040 w 2064"/>
                <a:gd name="T115" fmla="*/ 238 h 1359"/>
                <a:gd name="T116" fmla="*/ 2056 w 2064"/>
                <a:gd name="T117" fmla="*/ 190 h 1359"/>
                <a:gd name="T118" fmla="*/ 2064 w 2064"/>
                <a:gd name="T119" fmla="*/ 148 h 1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64" h="1359">
                  <a:moveTo>
                    <a:pt x="2062" y="128"/>
                  </a:moveTo>
                  <a:lnTo>
                    <a:pt x="2062" y="128"/>
                  </a:lnTo>
                  <a:lnTo>
                    <a:pt x="2060" y="108"/>
                  </a:lnTo>
                  <a:lnTo>
                    <a:pt x="2054" y="88"/>
                  </a:lnTo>
                  <a:lnTo>
                    <a:pt x="2046" y="72"/>
                  </a:lnTo>
                  <a:lnTo>
                    <a:pt x="2034" y="58"/>
                  </a:lnTo>
                  <a:lnTo>
                    <a:pt x="2022" y="44"/>
                  </a:lnTo>
                  <a:lnTo>
                    <a:pt x="2006" y="32"/>
                  </a:lnTo>
                  <a:lnTo>
                    <a:pt x="1986" y="22"/>
                  </a:lnTo>
                  <a:lnTo>
                    <a:pt x="1966" y="14"/>
                  </a:lnTo>
                  <a:lnTo>
                    <a:pt x="1966" y="14"/>
                  </a:lnTo>
                  <a:lnTo>
                    <a:pt x="1942" y="8"/>
                  </a:lnTo>
                  <a:lnTo>
                    <a:pt x="1914" y="4"/>
                  </a:lnTo>
                  <a:lnTo>
                    <a:pt x="1884" y="0"/>
                  </a:lnTo>
                  <a:lnTo>
                    <a:pt x="1852" y="0"/>
                  </a:lnTo>
                  <a:lnTo>
                    <a:pt x="1818" y="0"/>
                  </a:lnTo>
                  <a:lnTo>
                    <a:pt x="1782" y="2"/>
                  </a:lnTo>
                  <a:lnTo>
                    <a:pt x="1742" y="8"/>
                  </a:lnTo>
                  <a:lnTo>
                    <a:pt x="1702" y="14"/>
                  </a:lnTo>
                  <a:lnTo>
                    <a:pt x="1702" y="14"/>
                  </a:lnTo>
                  <a:lnTo>
                    <a:pt x="1656" y="24"/>
                  </a:lnTo>
                  <a:lnTo>
                    <a:pt x="1610" y="34"/>
                  </a:lnTo>
                  <a:lnTo>
                    <a:pt x="1562" y="48"/>
                  </a:lnTo>
                  <a:lnTo>
                    <a:pt x="1512" y="62"/>
                  </a:lnTo>
                  <a:lnTo>
                    <a:pt x="1460" y="80"/>
                  </a:lnTo>
                  <a:lnTo>
                    <a:pt x="1406" y="98"/>
                  </a:lnTo>
                  <a:lnTo>
                    <a:pt x="1350" y="120"/>
                  </a:lnTo>
                  <a:lnTo>
                    <a:pt x="1294" y="142"/>
                  </a:lnTo>
                  <a:lnTo>
                    <a:pt x="1294" y="142"/>
                  </a:lnTo>
                  <a:lnTo>
                    <a:pt x="1234" y="168"/>
                  </a:lnTo>
                  <a:lnTo>
                    <a:pt x="1174" y="196"/>
                  </a:lnTo>
                  <a:lnTo>
                    <a:pt x="1112" y="224"/>
                  </a:lnTo>
                  <a:lnTo>
                    <a:pt x="1052" y="256"/>
                  </a:lnTo>
                  <a:lnTo>
                    <a:pt x="990" y="288"/>
                  </a:lnTo>
                  <a:lnTo>
                    <a:pt x="926" y="324"/>
                  </a:lnTo>
                  <a:lnTo>
                    <a:pt x="864" y="360"/>
                  </a:lnTo>
                  <a:lnTo>
                    <a:pt x="800" y="398"/>
                  </a:lnTo>
                  <a:lnTo>
                    <a:pt x="800" y="398"/>
                  </a:lnTo>
                  <a:lnTo>
                    <a:pt x="738" y="436"/>
                  </a:lnTo>
                  <a:lnTo>
                    <a:pt x="678" y="476"/>
                  </a:lnTo>
                  <a:lnTo>
                    <a:pt x="620" y="516"/>
                  </a:lnTo>
                  <a:lnTo>
                    <a:pt x="564" y="556"/>
                  </a:lnTo>
                  <a:lnTo>
                    <a:pt x="510" y="596"/>
                  </a:lnTo>
                  <a:lnTo>
                    <a:pt x="458" y="636"/>
                  </a:lnTo>
                  <a:lnTo>
                    <a:pt x="408" y="676"/>
                  </a:lnTo>
                  <a:lnTo>
                    <a:pt x="360" y="716"/>
                  </a:lnTo>
                  <a:lnTo>
                    <a:pt x="360" y="716"/>
                  </a:lnTo>
                  <a:lnTo>
                    <a:pt x="318" y="756"/>
                  </a:lnTo>
                  <a:lnTo>
                    <a:pt x="276" y="794"/>
                  </a:lnTo>
                  <a:lnTo>
                    <a:pt x="238" y="830"/>
                  </a:lnTo>
                  <a:lnTo>
                    <a:pt x="202" y="868"/>
                  </a:lnTo>
                  <a:lnTo>
                    <a:pt x="170" y="904"/>
                  </a:lnTo>
                  <a:lnTo>
                    <a:pt x="140" y="941"/>
                  </a:lnTo>
                  <a:lnTo>
                    <a:pt x="112" y="975"/>
                  </a:lnTo>
                  <a:lnTo>
                    <a:pt x="88" y="1009"/>
                  </a:lnTo>
                  <a:lnTo>
                    <a:pt x="88" y="1009"/>
                  </a:lnTo>
                  <a:lnTo>
                    <a:pt x="68" y="1039"/>
                  </a:lnTo>
                  <a:lnTo>
                    <a:pt x="50" y="1069"/>
                  </a:lnTo>
                  <a:lnTo>
                    <a:pt x="34" y="1099"/>
                  </a:lnTo>
                  <a:lnTo>
                    <a:pt x="22" y="1127"/>
                  </a:lnTo>
                  <a:lnTo>
                    <a:pt x="12" y="1153"/>
                  </a:lnTo>
                  <a:lnTo>
                    <a:pt x="6" y="1177"/>
                  </a:lnTo>
                  <a:lnTo>
                    <a:pt x="2" y="1201"/>
                  </a:lnTo>
                  <a:lnTo>
                    <a:pt x="0" y="1223"/>
                  </a:lnTo>
                  <a:lnTo>
                    <a:pt x="0" y="1223"/>
                  </a:lnTo>
                  <a:lnTo>
                    <a:pt x="2" y="1243"/>
                  </a:lnTo>
                  <a:lnTo>
                    <a:pt x="8" y="1261"/>
                  </a:lnTo>
                  <a:lnTo>
                    <a:pt x="14" y="1279"/>
                  </a:lnTo>
                  <a:lnTo>
                    <a:pt x="24" y="1295"/>
                  </a:lnTo>
                  <a:lnTo>
                    <a:pt x="36" y="1309"/>
                  </a:lnTo>
                  <a:lnTo>
                    <a:pt x="52" y="1321"/>
                  </a:lnTo>
                  <a:lnTo>
                    <a:pt x="68" y="1331"/>
                  </a:lnTo>
                  <a:lnTo>
                    <a:pt x="90" y="1341"/>
                  </a:lnTo>
                  <a:lnTo>
                    <a:pt x="90" y="1341"/>
                  </a:lnTo>
                  <a:lnTo>
                    <a:pt x="110" y="1347"/>
                  </a:lnTo>
                  <a:lnTo>
                    <a:pt x="134" y="1353"/>
                  </a:lnTo>
                  <a:lnTo>
                    <a:pt x="160" y="1357"/>
                  </a:lnTo>
                  <a:lnTo>
                    <a:pt x="186" y="1359"/>
                  </a:lnTo>
                  <a:lnTo>
                    <a:pt x="214" y="1359"/>
                  </a:lnTo>
                  <a:lnTo>
                    <a:pt x="244" y="1359"/>
                  </a:lnTo>
                  <a:lnTo>
                    <a:pt x="276" y="1357"/>
                  </a:lnTo>
                  <a:lnTo>
                    <a:pt x="308" y="1353"/>
                  </a:lnTo>
                  <a:lnTo>
                    <a:pt x="308" y="1353"/>
                  </a:lnTo>
                  <a:lnTo>
                    <a:pt x="374" y="1343"/>
                  </a:lnTo>
                  <a:lnTo>
                    <a:pt x="446" y="1327"/>
                  </a:lnTo>
                  <a:lnTo>
                    <a:pt x="520" y="1307"/>
                  </a:lnTo>
                  <a:lnTo>
                    <a:pt x="596" y="1283"/>
                  </a:lnTo>
                  <a:lnTo>
                    <a:pt x="596" y="1283"/>
                  </a:lnTo>
                  <a:lnTo>
                    <a:pt x="674" y="1255"/>
                  </a:lnTo>
                  <a:lnTo>
                    <a:pt x="754" y="1223"/>
                  </a:lnTo>
                  <a:lnTo>
                    <a:pt x="836" y="1189"/>
                  </a:lnTo>
                  <a:lnTo>
                    <a:pt x="918" y="1151"/>
                  </a:lnTo>
                  <a:lnTo>
                    <a:pt x="918" y="1151"/>
                  </a:lnTo>
                  <a:lnTo>
                    <a:pt x="1002" y="1109"/>
                  </a:lnTo>
                  <a:lnTo>
                    <a:pt x="1086" y="1065"/>
                  </a:lnTo>
                  <a:lnTo>
                    <a:pt x="1172" y="1017"/>
                  </a:lnTo>
                  <a:lnTo>
                    <a:pt x="1258" y="965"/>
                  </a:lnTo>
                  <a:lnTo>
                    <a:pt x="1258" y="965"/>
                  </a:lnTo>
                  <a:lnTo>
                    <a:pt x="1342" y="912"/>
                  </a:lnTo>
                  <a:lnTo>
                    <a:pt x="1422" y="858"/>
                  </a:lnTo>
                  <a:lnTo>
                    <a:pt x="1500" y="804"/>
                  </a:lnTo>
                  <a:lnTo>
                    <a:pt x="1572" y="748"/>
                  </a:lnTo>
                  <a:lnTo>
                    <a:pt x="1572" y="748"/>
                  </a:lnTo>
                  <a:lnTo>
                    <a:pt x="1642" y="694"/>
                  </a:lnTo>
                  <a:lnTo>
                    <a:pt x="1708" y="638"/>
                  </a:lnTo>
                  <a:lnTo>
                    <a:pt x="1770" y="582"/>
                  </a:lnTo>
                  <a:lnTo>
                    <a:pt x="1826" y="528"/>
                  </a:lnTo>
                  <a:lnTo>
                    <a:pt x="1826" y="528"/>
                  </a:lnTo>
                  <a:lnTo>
                    <a:pt x="1878" y="472"/>
                  </a:lnTo>
                  <a:lnTo>
                    <a:pt x="1926" y="418"/>
                  </a:lnTo>
                  <a:lnTo>
                    <a:pt x="1966" y="364"/>
                  </a:lnTo>
                  <a:lnTo>
                    <a:pt x="2002" y="314"/>
                  </a:lnTo>
                  <a:lnTo>
                    <a:pt x="2002" y="314"/>
                  </a:lnTo>
                  <a:lnTo>
                    <a:pt x="2016" y="288"/>
                  </a:lnTo>
                  <a:lnTo>
                    <a:pt x="2030" y="262"/>
                  </a:lnTo>
                  <a:lnTo>
                    <a:pt x="2040" y="238"/>
                  </a:lnTo>
                  <a:lnTo>
                    <a:pt x="2050" y="214"/>
                  </a:lnTo>
                  <a:lnTo>
                    <a:pt x="2056" y="190"/>
                  </a:lnTo>
                  <a:lnTo>
                    <a:pt x="2062" y="168"/>
                  </a:lnTo>
                  <a:lnTo>
                    <a:pt x="2064" y="148"/>
                  </a:lnTo>
                  <a:lnTo>
                    <a:pt x="2062" y="1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C1B4B33B-7B92-42E8-BB3C-F70C936E7F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7" y="471"/>
              <a:ext cx="2882" cy="2200"/>
            </a:xfrm>
            <a:custGeom>
              <a:avLst/>
              <a:gdLst>
                <a:gd name="T0" fmla="*/ 2538 w 2882"/>
                <a:gd name="T1" fmla="*/ 150 h 2200"/>
                <a:gd name="T2" fmla="*/ 2516 w 2882"/>
                <a:gd name="T3" fmla="*/ 120 h 2200"/>
                <a:gd name="T4" fmla="*/ 2484 w 2882"/>
                <a:gd name="T5" fmla="*/ 92 h 2200"/>
                <a:gd name="T6" fmla="*/ 2442 w 2882"/>
                <a:gd name="T7" fmla="*/ 64 h 2200"/>
                <a:gd name="T8" fmla="*/ 2392 w 2882"/>
                <a:gd name="T9" fmla="*/ 40 h 2200"/>
                <a:gd name="T10" fmla="*/ 2344 w 2882"/>
                <a:gd name="T11" fmla="*/ 24 h 2200"/>
                <a:gd name="T12" fmla="*/ 2284 w 2882"/>
                <a:gd name="T13" fmla="*/ 12 h 2200"/>
                <a:gd name="T14" fmla="*/ 2208 w 2882"/>
                <a:gd name="T15" fmla="*/ 2 h 2200"/>
                <a:gd name="T16" fmla="*/ 2130 w 2882"/>
                <a:gd name="T17" fmla="*/ 2 h 2200"/>
                <a:gd name="T18" fmla="*/ 2050 w 2882"/>
                <a:gd name="T19" fmla="*/ 6 h 2200"/>
                <a:gd name="T20" fmla="*/ 1982 w 2882"/>
                <a:gd name="T21" fmla="*/ 12 h 2200"/>
                <a:gd name="T22" fmla="*/ 1900 w 2882"/>
                <a:gd name="T23" fmla="*/ 26 h 2200"/>
                <a:gd name="T24" fmla="*/ 1838 w 2882"/>
                <a:gd name="T25" fmla="*/ 38 h 2200"/>
                <a:gd name="T26" fmla="*/ 1776 w 2882"/>
                <a:gd name="T27" fmla="*/ 52 h 2200"/>
                <a:gd name="T28" fmla="*/ 1726 w 2882"/>
                <a:gd name="T29" fmla="*/ 66 h 2200"/>
                <a:gd name="T30" fmla="*/ 1672 w 2882"/>
                <a:gd name="T31" fmla="*/ 82 h 2200"/>
                <a:gd name="T32" fmla="*/ 1622 w 2882"/>
                <a:gd name="T33" fmla="*/ 98 h 2200"/>
                <a:gd name="T34" fmla="*/ 1572 w 2882"/>
                <a:gd name="T35" fmla="*/ 114 h 2200"/>
                <a:gd name="T36" fmla="*/ 1518 w 2882"/>
                <a:gd name="T37" fmla="*/ 134 h 2200"/>
                <a:gd name="T38" fmla="*/ 1444 w 2882"/>
                <a:gd name="T39" fmla="*/ 162 h 2200"/>
                <a:gd name="T40" fmla="*/ 1318 w 2882"/>
                <a:gd name="T41" fmla="*/ 216 h 2200"/>
                <a:gd name="T42" fmla="*/ 1214 w 2882"/>
                <a:gd name="T43" fmla="*/ 266 h 2200"/>
                <a:gd name="T44" fmla="*/ 1142 w 2882"/>
                <a:gd name="T45" fmla="*/ 302 h 2200"/>
                <a:gd name="T46" fmla="*/ 1074 w 2882"/>
                <a:gd name="T47" fmla="*/ 338 h 2200"/>
                <a:gd name="T48" fmla="*/ 1024 w 2882"/>
                <a:gd name="T49" fmla="*/ 368 h 2200"/>
                <a:gd name="T50" fmla="*/ 968 w 2882"/>
                <a:gd name="T51" fmla="*/ 400 h 2200"/>
                <a:gd name="T52" fmla="*/ 916 w 2882"/>
                <a:gd name="T53" fmla="*/ 432 h 2200"/>
                <a:gd name="T54" fmla="*/ 858 w 2882"/>
                <a:gd name="T55" fmla="*/ 468 h 2200"/>
                <a:gd name="T56" fmla="*/ 804 w 2882"/>
                <a:gd name="T57" fmla="*/ 504 h 2200"/>
                <a:gd name="T58" fmla="*/ 740 w 2882"/>
                <a:gd name="T59" fmla="*/ 550 h 2200"/>
                <a:gd name="T60" fmla="*/ 664 w 2882"/>
                <a:gd name="T61" fmla="*/ 607 h 2200"/>
                <a:gd name="T62" fmla="*/ 576 w 2882"/>
                <a:gd name="T63" fmla="*/ 675 h 2200"/>
                <a:gd name="T64" fmla="*/ 490 w 2882"/>
                <a:gd name="T65" fmla="*/ 747 h 2200"/>
                <a:gd name="T66" fmla="*/ 398 w 2882"/>
                <a:gd name="T67" fmla="*/ 831 h 2200"/>
                <a:gd name="T68" fmla="*/ 322 w 2882"/>
                <a:gd name="T69" fmla="*/ 907 h 2200"/>
                <a:gd name="T70" fmla="*/ 258 w 2882"/>
                <a:gd name="T71" fmla="*/ 979 h 2200"/>
                <a:gd name="T72" fmla="*/ 194 w 2882"/>
                <a:gd name="T73" fmla="*/ 1059 h 2200"/>
                <a:gd name="T74" fmla="*/ 146 w 2882"/>
                <a:gd name="T75" fmla="*/ 1127 h 2200"/>
                <a:gd name="T76" fmla="*/ 104 w 2882"/>
                <a:gd name="T77" fmla="*/ 1193 h 2200"/>
                <a:gd name="T78" fmla="*/ 64 w 2882"/>
                <a:gd name="T79" fmla="*/ 1267 h 2200"/>
                <a:gd name="T80" fmla="*/ 26 w 2882"/>
                <a:gd name="T81" fmla="*/ 1357 h 2200"/>
                <a:gd name="T82" fmla="*/ 8 w 2882"/>
                <a:gd name="T83" fmla="*/ 1429 h 2200"/>
                <a:gd name="T84" fmla="*/ 0 w 2882"/>
                <a:gd name="T85" fmla="*/ 1521 h 2200"/>
                <a:gd name="T86" fmla="*/ 12 w 2882"/>
                <a:gd name="T87" fmla="*/ 1593 h 2200"/>
                <a:gd name="T88" fmla="*/ 338 w 2882"/>
                <a:gd name="T89" fmla="*/ 2178 h 2200"/>
                <a:gd name="T90" fmla="*/ 330 w 2882"/>
                <a:gd name="T91" fmla="*/ 2112 h 2200"/>
                <a:gd name="T92" fmla="*/ 346 w 2882"/>
                <a:gd name="T93" fmla="*/ 2026 h 2200"/>
                <a:gd name="T94" fmla="*/ 392 w 2882"/>
                <a:gd name="T95" fmla="*/ 1926 h 2200"/>
                <a:gd name="T96" fmla="*/ 456 w 2882"/>
                <a:gd name="T97" fmla="*/ 1828 h 2200"/>
                <a:gd name="T98" fmla="*/ 542 w 2882"/>
                <a:gd name="T99" fmla="*/ 1721 h 2200"/>
                <a:gd name="T100" fmla="*/ 652 w 2882"/>
                <a:gd name="T101" fmla="*/ 1605 h 2200"/>
                <a:gd name="T102" fmla="*/ 744 w 2882"/>
                <a:gd name="T103" fmla="*/ 1519 h 2200"/>
                <a:gd name="T104" fmla="*/ 1006 w 2882"/>
                <a:gd name="T105" fmla="*/ 1307 h 2200"/>
                <a:gd name="T106" fmla="*/ 1324 w 2882"/>
                <a:gd name="T107" fmla="*/ 1093 h 2200"/>
                <a:gd name="T108" fmla="*/ 1750 w 2882"/>
                <a:gd name="T109" fmla="*/ 859 h 2200"/>
                <a:gd name="T110" fmla="*/ 1990 w 2882"/>
                <a:gd name="T111" fmla="*/ 753 h 2200"/>
                <a:gd name="T112" fmla="*/ 2172 w 2882"/>
                <a:gd name="T113" fmla="*/ 687 h 2200"/>
                <a:gd name="T114" fmla="*/ 2292 w 2882"/>
                <a:gd name="T115" fmla="*/ 651 h 2200"/>
                <a:gd name="T116" fmla="*/ 2448 w 2882"/>
                <a:gd name="T117" fmla="*/ 615 h 2200"/>
                <a:gd name="T118" fmla="*/ 2584 w 2882"/>
                <a:gd name="T119" fmla="*/ 597 h 2200"/>
                <a:gd name="T120" fmla="*/ 2692 w 2882"/>
                <a:gd name="T121" fmla="*/ 599 h 2200"/>
                <a:gd name="T122" fmla="*/ 2770 w 2882"/>
                <a:gd name="T123" fmla="*/ 613 h 2200"/>
                <a:gd name="T124" fmla="*/ 2828 w 2882"/>
                <a:gd name="T125" fmla="*/ 635 h 2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82" h="2200">
                  <a:moveTo>
                    <a:pt x="2846" y="649"/>
                  </a:moveTo>
                  <a:lnTo>
                    <a:pt x="2846" y="649"/>
                  </a:lnTo>
                  <a:lnTo>
                    <a:pt x="2846" y="649"/>
                  </a:lnTo>
                  <a:lnTo>
                    <a:pt x="2846" y="649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70" y="669"/>
                  </a:lnTo>
                  <a:lnTo>
                    <a:pt x="2870" y="669"/>
                  </a:lnTo>
                  <a:lnTo>
                    <a:pt x="2870" y="671"/>
                  </a:lnTo>
                  <a:lnTo>
                    <a:pt x="2870" y="671"/>
                  </a:lnTo>
                  <a:lnTo>
                    <a:pt x="2876" y="677"/>
                  </a:lnTo>
                  <a:lnTo>
                    <a:pt x="2876" y="677"/>
                  </a:lnTo>
                  <a:lnTo>
                    <a:pt x="2876" y="679"/>
                  </a:lnTo>
                  <a:lnTo>
                    <a:pt x="2876" y="679"/>
                  </a:lnTo>
                  <a:lnTo>
                    <a:pt x="2882" y="687"/>
                  </a:lnTo>
                  <a:lnTo>
                    <a:pt x="2540" y="154"/>
                  </a:lnTo>
                  <a:lnTo>
                    <a:pt x="2540" y="154"/>
                  </a:lnTo>
                  <a:lnTo>
                    <a:pt x="2538" y="150"/>
                  </a:lnTo>
                  <a:lnTo>
                    <a:pt x="2538" y="150"/>
                  </a:lnTo>
                  <a:lnTo>
                    <a:pt x="2536" y="148"/>
                  </a:lnTo>
                  <a:lnTo>
                    <a:pt x="2536" y="148"/>
                  </a:lnTo>
                  <a:lnTo>
                    <a:pt x="2534" y="144"/>
                  </a:lnTo>
                  <a:lnTo>
                    <a:pt x="2534" y="144"/>
                  </a:lnTo>
                  <a:lnTo>
                    <a:pt x="2534" y="142"/>
                  </a:lnTo>
                  <a:lnTo>
                    <a:pt x="2534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28" y="136"/>
                  </a:lnTo>
                  <a:lnTo>
                    <a:pt x="2528" y="136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0"/>
                  </a:lnTo>
                  <a:lnTo>
                    <a:pt x="2524" y="130"/>
                  </a:lnTo>
                  <a:lnTo>
                    <a:pt x="2520" y="126"/>
                  </a:lnTo>
                  <a:lnTo>
                    <a:pt x="2520" y="126"/>
                  </a:lnTo>
                  <a:lnTo>
                    <a:pt x="2516" y="122"/>
                  </a:lnTo>
                  <a:lnTo>
                    <a:pt x="2516" y="122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0" y="116"/>
                  </a:lnTo>
                  <a:lnTo>
                    <a:pt x="2510" y="116"/>
                  </a:lnTo>
                  <a:lnTo>
                    <a:pt x="2506" y="112"/>
                  </a:lnTo>
                  <a:lnTo>
                    <a:pt x="2506" y="112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0" y="106"/>
                  </a:lnTo>
                  <a:lnTo>
                    <a:pt x="2500" y="106"/>
                  </a:lnTo>
                  <a:lnTo>
                    <a:pt x="2496" y="102"/>
                  </a:lnTo>
                  <a:lnTo>
                    <a:pt x="2496" y="102"/>
                  </a:lnTo>
                  <a:lnTo>
                    <a:pt x="2496" y="100"/>
                  </a:lnTo>
                  <a:lnTo>
                    <a:pt x="2496" y="100"/>
                  </a:lnTo>
                  <a:lnTo>
                    <a:pt x="2490" y="96"/>
                  </a:lnTo>
                  <a:lnTo>
                    <a:pt x="2490" y="96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4" y="92"/>
                  </a:lnTo>
                  <a:lnTo>
                    <a:pt x="2484" y="92"/>
                  </a:lnTo>
                  <a:lnTo>
                    <a:pt x="2480" y="88"/>
                  </a:lnTo>
                  <a:lnTo>
                    <a:pt x="2480" y="88"/>
                  </a:lnTo>
                  <a:lnTo>
                    <a:pt x="2474" y="84"/>
                  </a:lnTo>
                  <a:lnTo>
                    <a:pt x="2474" y="84"/>
                  </a:lnTo>
                  <a:lnTo>
                    <a:pt x="2472" y="82"/>
                  </a:lnTo>
                  <a:lnTo>
                    <a:pt x="2472" y="82"/>
                  </a:lnTo>
                  <a:lnTo>
                    <a:pt x="2468" y="80"/>
                  </a:lnTo>
                  <a:lnTo>
                    <a:pt x="2468" y="80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0" y="74"/>
                  </a:lnTo>
                  <a:lnTo>
                    <a:pt x="2460" y="74"/>
                  </a:lnTo>
                  <a:lnTo>
                    <a:pt x="2456" y="72"/>
                  </a:lnTo>
                  <a:lnTo>
                    <a:pt x="2456" y="72"/>
                  </a:lnTo>
                  <a:lnTo>
                    <a:pt x="2450" y="68"/>
                  </a:lnTo>
                  <a:lnTo>
                    <a:pt x="2450" y="68"/>
                  </a:lnTo>
                  <a:lnTo>
                    <a:pt x="2448" y="68"/>
                  </a:lnTo>
                  <a:lnTo>
                    <a:pt x="2448" y="68"/>
                  </a:lnTo>
                  <a:lnTo>
                    <a:pt x="2448" y="66"/>
                  </a:lnTo>
                  <a:lnTo>
                    <a:pt x="2448" y="66"/>
                  </a:lnTo>
                  <a:lnTo>
                    <a:pt x="2442" y="64"/>
                  </a:lnTo>
                  <a:lnTo>
                    <a:pt x="2442" y="64"/>
                  </a:lnTo>
                  <a:lnTo>
                    <a:pt x="2436" y="60"/>
                  </a:lnTo>
                  <a:lnTo>
                    <a:pt x="2436" y="60"/>
                  </a:lnTo>
                  <a:lnTo>
                    <a:pt x="2434" y="58"/>
                  </a:lnTo>
                  <a:lnTo>
                    <a:pt x="2434" y="58"/>
                  </a:lnTo>
                  <a:lnTo>
                    <a:pt x="2428" y="56"/>
                  </a:lnTo>
                  <a:lnTo>
                    <a:pt x="2428" y="56"/>
                  </a:lnTo>
                  <a:lnTo>
                    <a:pt x="2422" y="52"/>
                  </a:lnTo>
                  <a:lnTo>
                    <a:pt x="2422" y="52"/>
                  </a:lnTo>
                  <a:lnTo>
                    <a:pt x="2420" y="52"/>
                  </a:lnTo>
                  <a:lnTo>
                    <a:pt x="2420" y="52"/>
                  </a:lnTo>
                  <a:lnTo>
                    <a:pt x="2414" y="50"/>
                  </a:lnTo>
                  <a:lnTo>
                    <a:pt x="2414" y="50"/>
                  </a:lnTo>
                  <a:lnTo>
                    <a:pt x="2408" y="46"/>
                  </a:lnTo>
                  <a:lnTo>
                    <a:pt x="2408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398" y="42"/>
                  </a:lnTo>
                  <a:lnTo>
                    <a:pt x="2398" y="42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0" y="40"/>
                  </a:lnTo>
                  <a:lnTo>
                    <a:pt x="2390" y="40"/>
                  </a:lnTo>
                  <a:lnTo>
                    <a:pt x="2382" y="36"/>
                  </a:lnTo>
                  <a:lnTo>
                    <a:pt x="2382" y="36"/>
                  </a:lnTo>
                  <a:lnTo>
                    <a:pt x="2378" y="34"/>
                  </a:lnTo>
                  <a:lnTo>
                    <a:pt x="2378" y="34"/>
                  </a:lnTo>
                  <a:lnTo>
                    <a:pt x="2376" y="34"/>
                  </a:lnTo>
                  <a:lnTo>
                    <a:pt x="2376" y="34"/>
                  </a:lnTo>
                  <a:lnTo>
                    <a:pt x="2374" y="34"/>
                  </a:lnTo>
                  <a:lnTo>
                    <a:pt x="2374" y="34"/>
                  </a:lnTo>
                  <a:lnTo>
                    <a:pt x="2364" y="30"/>
                  </a:lnTo>
                  <a:lnTo>
                    <a:pt x="2364" y="30"/>
                  </a:lnTo>
                  <a:lnTo>
                    <a:pt x="2362" y="30"/>
                  </a:lnTo>
                  <a:lnTo>
                    <a:pt x="2362" y="30"/>
                  </a:lnTo>
                  <a:lnTo>
                    <a:pt x="2358" y="28"/>
                  </a:lnTo>
                  <a:lnTo>
                    <a:pt x="2358" y="28"/>
                  </a:lnTo>
                  <a:lnTo>
                    <a:pt x="2356" y="28"/>
                  </a:lnTo>
                  <a:lnTo>
                    <a:pt x="2356" y="28"/>
                  </a:lnTo>
                  <a:lnTo>
                    <a:pt x="2346" y="24"/>
                  </a:lnTo>
                  <a:lnTo>
                    <a:pt x="2346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2" y="24"/>
                  </a:lnTo>
                  <a:lnTo>
                    <a:pt x="2342" y="24"/>
                  </a:lnTo>
                  <a:lnTo>
                    <a:pt x="2336" y="22"/>
                  </a:lnTo>
                  <a:lnTo>
                    <a:pt x="2336" y="22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4" y="18"/>
                  </a:lnTo>
                  <a:lnTo>
                    <a:pt x="2324" y="18"/>
                  </a:lnTo>
                  <a:lnTo>
                    <a:pt x="2316" y="18"/>
                  </a:lnTo>
                  <a:lnTo>
                    <a:pt x="2316" y="18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296" y="14"/>
                  </a:lnTo>
                  <a:lnTo>
                    <a:pt x="2296" y="14"/>
                  </a:lnTo>
                  <a:lnTo>
                    <a:pt x="2288" y="12"/>
                  </a:lnTo>
                  <a:lnTo>
                    <a:pt x="2288" y="12"/>
                  </a:lnTo>
                  <a:lnTo>
                    <a:pt x="2286" y="12"/>
                  </a:lnTo>
                  <a:lnTo>
                    <a:pt x="2286" y="12"/>
                  </a:lnTo>
                  <a:lnTo>
                    <a:pt x="2284" y="12"/>
                  </a:lnTo>
                  <a:lnTo>
                    <a:pt x="2284" y="12"/>
                  </a:lnTo>
                  <a:lnTo>
                    <a:pt x="2272" y="10"/>
                  </a:lnTo>
                  <a:lnTo>
                    <a:pt x="2272" y="10"/>
                  </a:lnTo>
                  <a:lnTo>
                    <a:pt x="2268" y="8"/>
                  </a:lnTo>
                  <a:lnTo>
                    <a:pt x="2268" y="8"/>
                  </a:lnTo>
                  <a:lnTo>
                    <a:pt x="2264" y="8"/>
                  </a:lnTo>
                  <a:lnTo>
                    <a:pt x="2264" y="8"/>
                  </a:lnTo>
                  <a:lnTo>
                    <a:pt x="2260" y="8"/>
                  </a:lnTo>
                  <a:lnTo>
                    <a:pt x="2260" y="8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2" y="6"/>
                  </a:lnTo>
                  <a:lnTo>
                    <a:pt x="2242" y="6"/>
                  </a:lnTo>
                  <a:lnTo>
                    <a:pt x="2236" y="4"/>
                  </a:lnTo>
                  <a:lnTo>
                    <a:pt x="2236" y="4"/>
                  </a:lnTo>
                  <a:lnTo>
                    <a:pt x="2228" y="4"/>
                  </a:lnTo>
                  <a:lnTo>
                    <a:pt x="2228" y="4"/>
                  </a:lnTo>
                  <a:lnTo>
                    <a:pt x="2224" y="4"/>
                  </a:lnTo>
                  <a:lnTo>
                    <a:pt x="2224" y="4"/>
                  </a:lnTo>
                  <a:lnTo>
                    <a:pt x="2222" y="4"/>
                  </a:lnTo>
                  <a:lnTo>
                    <a:pt x="2222" y="4"/>
                  </a:lnTo>
                  <a:lnTo>
                    <a:pt x="2208" y="2"/>
                  </a:lnTo>
                  <a:lnTo>
                    <a:pt x="2208" y="2"/>
                  </a:lnTo>
                  <a:lnTo>
                    <a:pt x="2206" y="2"/>
                  </a:lnTo>
                  <a:lnTo>
                    <a:pt x="2206" y="2"/>
                  </a:lnTo>
                  <a:lnTo>
                    <a:pt x="2200" y="2"/>
                  </a:lnTo>
                  <a:lnTo>
                    <a:pt x="2200" y="2"/>
                  </a:lnTo>
                  <a:lnTo>
                    <a:pt x="2196" y="2"/>
                  </a:lnTo>
                  <a:lnTo>
                    <a:pt x="2196" y="2"/>
                  </a:lnTo>
                  <a:lnTo>
                    <a:pt x="2182" y="2"/>
                  </a:lnTo>
                  <a:lnTo>
                    <a:pt x="2182" y="2"/>
                  </a:lnTo>
                  <a:lnTo>
                    <a:pt x="2178" y="2"/>
                  </a:lnTo>
                  <a:lnTo>
                    <a:pt x="2178" y="2"/>
                  </a:lnTo>
                  <a:lnTo>
                    <a:pt x="2168" y="2"/>
                  </a:lnTo>
                  <a:lnTo>
                    <a:pt x="2168" y="2"/>
                  </a:lnTo>
                  <a:lnTo>
                    <a:pt x="2162" y="2"/>
                  </a:lnTo>
                  <a:lnTo>
                    <a:pt x="2162" y="2"/>
                  </a:lnTo>
                  <a:lnTo>
                    <a:pt x="2156" y="0"/>
                  </a:lnTo>
                  <a:lnTo>
                    <a:pt x="2156" y="0"/>
                  </a:lnTo>
                  <a:lnTo>
                    <a:pt x="2152" y="0"/>
                  </a:lnTo>
                  <a:lnTo>
                    <a:pt x="2152" y="0"/>
                  </a:lnTo>
                  <a:lnTo>
                    <a:pt x="2138" y="0"/>
                  </a:lnTo>
                  <a:lnTo>
                    <a:pt x="2138" y="0"/>
                  </a:lnTo>
                  <a:lnTo>
                    <a:pt x="2136" y="2"/>
                  </a:lnTo>
                  <a:lnTo>
                    <a:pt x="2136" y="2"/>
                  </a:lnTo>
                  <a:lnTo>
                    <a:pt x="2130" y="2"/>
                  </a:lnTo>
                  <a:lnTo>
                    <a:pt x="2130" y="2"/>
                  </a:lnTo>
                  <a:lnTo>
                    <a:pt x="2122" y="2"/>
                  </a:lnTo>
                  <a:lnTo>
                    <a:pt x="2122" y="2"/>
                  </a:lnTo>
                  <a:lnTo>
                    <a:pt x="2114" y="2"/>
                  </a:lnTo>
                  <a:lnTo>
                    <a:pt x="2114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094" y="2"/>
                  </a:lnTo>
                  <a:lnTo>
                    <a:pt x="2094" y="2"/>
                  </a:lnTo>
                  <a:lnTo>
                    <a:pt x="2088" y="2"/>
                  </a:lnTo>
                  <a:lnTo>
                    <a:pt x="2088" y="2"/>
                  </a:lnTo>
                  <a:lnTo>
                    <a:pt x="2084" y="2"/>
                  </a:lnTo>
                  <a:lnTo>
                    <a:pt x="2084" y="2"/>
                  </a:lnTo>
                  <a:lnTo>
                    <a:pt x="2080" y="4"/>
                  </a:lnTo>
                  <a:lnTo>
                    <a:pt x="2080" y="4"/>
                  </a:lnTo>
                  <a:lnTo>
                    <a:pt x="2064" y="4"/>
                  </a:lnTo>
                  <a:lnTo>
                    <a:pt x="2064" y="4"/>
                  </a:lnTo>
                  <a:lnTo>
                    <a:pt x="2062" y="4"/>
                  </a:lnTo>
                  <a:lnTo>
                    <a:pt x="2062" y="4"/>
                  </a:lnTo>
                  <a:lnTo>
                    <a:pt x="2058" y="4"/>
                  </a:lnTo>
                  <a:lnTo>
                    <a:pt x="2058" y="4"/>
                  </a:lnTo>
                  <a:lnTo>
                    <a:pt x="2050" y="6"/>
                  </a:lnTo>
                  <a:lnTo>
                    <a:pt x="2050" y="6"/>
                  </a:lnTo>
                  <a:lnTo>
                    <a:pt x="2038" y="6"/>
                  </a:lnTo>
                  <a:lnTo>
                    <a:pt x="2038" y="6"/>
                  </a:lnTo>
                  <a:lnTo>
                    <a:pt x="2036" y="6"/>
                  </a:lnTo>
                  <a:lnTo>
                    <a:pt x="2036" y="6"/>
                  </a:lnTo>
                  <a:lnTo>
                    <a:pt x="2034" y="6"/>
                  </a:lnTo>
                  <a:lnTo>
                    <a:pt x="2034" y="6"/>
                  </a:lnTo>
                  <a:lnTo>
                    <a:pt x="2024" y="8"/>
                  </a:lnTo>
                  <a:lnTo>
                    <a:pt x="2024" y="8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08" y="10"/>
                  </a:lnTo>
                  <a:lnTo>
                    <a:pt x="2008" y="10"/>
                  </a:lnTo>
                  <a:lnTo>
                    <a:pt x="1996" y="10"/>
                  </a:lnTo>
                  <a:lnTo>
                    <a:pt x="1996" y="10"/>
                  </a:lnTo>
                  <a:lnTo>
                    <a:pt x="1986" y="12"/>
                  </a:lnTo>
                  <a:lnTo>
                    <a:pt x="1986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2" y="12"/>
                  </a:lnTo>
                  <a:lnTo>
                    <a:pt x="1982" y="12"/>
                  </a:lnTo>
                  <a:lnTo>
                    <a:pt x="1974" y="14"/>
                  </a:lnTo>
                  <a:lnTo>
                    <a:pt x="1974" y="14"/>
                  </a:lnTo>
                  <a:lnTo>
                    <a:pt x="1964" y="16"/>
                  </a:lnTo>
                  <a:lnTo>
                    <a:pt x="1964" y="16"/>
                  </a:lnTo>
                  <a:lnTo>
                    <a:pt x="1956" y="16"/>
                  </a:lnTo>
                  <a:lnTo>
                    <a:pt x="1956" y="16"/>
                  </a:lnTo>
                  <a:lnTo>
                    <a:pt x="1954" y="16"/>
                  </a:lnTo>
                  <a:lnTo>
                    <a:pt x="1954" y="16"/>
                  </a:lnTo>
                  <a:lnTo>
                    <a:pt x="1952" y="16"/>
                  </a:lnTo>
                  <a:lnTo>
                    <a:pt x="1952" y="16"/>
                  </a:lnTo>
                  <a:lnTo>
                    <a:pt x="1942" y="18"/>
                  </a:lnTo>
                  <a:lnTo>
                    <a:pt x="1942" y="18"/>
                  </a:lnTo>
                  <a:lnTo>
                    <a:pt x="1930" y="20"/>
                  </a:lnTo>
                  <a:lnTo>
                    <a:pt x="1930" y="20"/>
                  </a:lnTo>
                  <a:lnTo>
                    <a:pt x="1928" y="20"/>
                  </a:lnTo>
                  <a:lnTo>
                    <a:pt x="1928" y="20"/>
                  </a:lnTo>
                  <a:lnTo>
                    <a:pt x="1926" y="22"/>
                  </a:lnTo>
                  <a:lnTo>
                    <a:pt x="1926" y="22"/>
                  </a:lnTo>
                  <a:lnTo>
                    <a:pt x="1920" y="22"/>
                  </a:lnTo>
                  <a:lnTo>
                    <a:pt x="1920" y="22"/>
                  </a:lnTo>
                  <a:lnTo>
                    <a:pt x="1908" y="24"/>
                  </a:lnTo>
                  <a:lnTo>
                    <a:pt x="1908" y="24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896" y="26"/>
                  </a:lnTo>
                  <a:lnTo>
                    <a:pt x="1896" y="26"/>
                  </a:lnTo>
                  <a:lnTo>
                    <a:pt x="1892" y="28"/>
                  </a:lnTo>
                  <a:lnTo>
                    <a:pt x="1892" y="28"/>
                  </a:lnTo>
                  <a:lnTo>
                    <a:pt x="1884" y="28"/>
                  </a:lnTo>
                  <a:lnTo>
                    <a:pt x="1884" y="28"/>
                  </a:lnTo>
                  <a:lnTo>
                    <a:pt x="1876" y="30"/>
                  </a:lnTo>
                  <a:lnTo>
                    <a:pt x="1876" y="30"/>
                  </a:lnTo>
                  <a:lnTo>
                    <a:pt x="1870" y="32"/>
                  </a:lnTo>
                  <a:lnTo>
                    <a:pt x="1870" y="32"/>
                  </a:lnTo>
                  <a:lnTo>
                    <a:pt x="1868" y="32"/>
                  </a:lnTo>
                  <a:lnTo>
                    <a:pt x="1868" y="32"/>
                  </a:lnTo>
                  <a:lnTo>
                    <a:pt x="1862" y="34"/>
                  </a:lnTo>
                  <a:lnTo>
                    <a:pt x="1862" y="34"/>
                  </a:lnTo>
                  <a:lnTo>
                    <a:pt x="1854" y="34"/>
                  </a:lnTo>
                  <a:lnTo>
                    <a:pt x="1854" y="34"/>
                  </a:lnTo>
                  <a:lnTo>
                    <a:pt x="1846" y="36"/>
                  </a:lnTo>
                  <a:lnTo>
                    <a:pt x="1846" y="36"/>
                  </a:lnTo>
                  <a:lnTo>
                    <a:pt x="1842" y="38"/>
                  </a:lnTo>
                  <a:lnTo>
                    <a:pt x="1842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0" y="40"/>
                  </a:lnTo>
                  <a:lnTo>
                    <a:pt x="1830" y="40"/>
                  </a:lnTo>
                  <a:lnTo>
                    <a:pt x="1822" y="42"/>
                  </a:lnTo>
                  <a:lnTo>
                    <a:pt x="1822" y="42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08" y="46"/>
                  </a:lnTo>
                  <a:lnTo>
                    <a:pt x="1808" y="46"/>
                  </a:lnTo>
                  <a:lnTo>
                    <a:pt x="1806" y="46"/>
                  </a:lnTo>
                  <a:lnTo>
                    <a:pt x="1806" y="46"/>
                  </a:lnTo>
                  <a:lnTo>
                    <a:pt x="1800" y="46"/>
                  </a:lnTo>
                  <a:lnTo>
                    <a:pt x="1800" y="46"/>
                  </a:lnTo>
                  <a:lnTo>
                    <a:pt x="1792" y="48"/>
                  </a:lnTo>
                  <a:lnTo>
                    <a:pt x="1792" y="48"/>
                  </a:lnTo>
                  <a:lnTo>
                    <a:pt x="1786" y="50"/>
                  </a:lnTo>
                  <a:lnTo>
                    <a:pt x="1786" y="50"/>
                  </a:lnTo>
                  <a:lnTo>
                    <a:pt x="1782" y="52"/>
                  </a:lnTo>
                  <a:lnTo>
                    <a:pt x="1782" y="52"/>
                  </a:lnTo>
                  <a:lnTo>
                    <a:pt x="1776" y="52"/>
                  </a:lnTo>
                  <a:lnTo>
                    <a:pt x="1776" y="52"/>
                  </a:lnTo>
                  <a:lnTo>
                    <a:pt x="1774" y="54"/>
                  </a:lnTo>
                  <a:lnTo>
                    <a:pt x="1774" y="54"/>
                  </a:lnTo>
                  <a:lnTo>
                    <a:pt x="1768" y="54"/>
                  </a:lnTo>
                  <a:lnTo>
                    <a:pt x="1768" y="54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56" y="58"/>
                  </a:lnTo>
                  <a:lnTo>
                    <a:pt x="1756" y="58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46" y="60"/>
                  </a:lnTo>
                  <a:lnTo>
                    <a:pt x="1746" y="60"/>
                  </a:lnTo>
                  <a:lnTo>
                    <a:pt x="1744" y="60"/>
                  </a:lnTo>
                  <a:lnTo>
                    <a:pt x="1744" y="60"/>
                  </a:lnTo>
                  <a:lnTo>
                    <a:pt x="1738" y="62"/>
                  </a:lnTo>
                  <a:lnTo>
                    <a:pt x="1738" y="62"/>
                  </a:lnTo>
                  <a:lnTo>
                    <a:pt x="1732" y="64"/>
                  </a:lnTo>
                  <a:lnTo>
                    <a:pt x="1732" y="64"/>
                  </a:lnTo>
                  <a:lnTo>
                    <a:pt x="1726" y="66"/>
                  </a:lnTo>
                  <a:lnTo>
                    <a:pt x="1726" y="66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08" y="72"/>
                  </a:lnTo>
                  <a:lnTo>
                    <a:pt x="1708" y="72"/>
                  </a:lnTo>
                  <a:lnTo>
                    <a:pt x="1702" y="72"/>
                  </a:lnTo>
                  <a:lnTo>
                    <a:pt x="1702" y="72"/>
                  </a:lnTo>
                  <a:lnTo>
                    <a:pt x="1696" y="74"/>
                  </a:lnTo>
                  <a:lnTo>
                    <a:pt x="1696" y="74"/>
                  </a:lnTo>
                  <a:lnTo>
                    <a:pt x="1690" y="76"/>
                  </a:lnTo>
                  <a:lnTo>
                    <a:pt x="1690" y="76"/>
                  </a:lnTo>
                  <a:lnTo>
                    <a:pt x="1688" y="76"/>
                  </a:lnTo>
                  <a:lnTo>
                    <a:pt x="1688" y="76"/>
                  </a:lnTo>
                  <a:lnTo>
                    <a:pt x="1682" y="78"/>
                  </a:lnTo>
                  <a:lnTo>
                    <a:pt x="1682" y="78"/>
                  </a:lnTo>
                  <a:lnTo>
                    <a:pt x="1678" y="80"/>
                  </a:lnTo>
                  <a:lnTo>
                    <a:pt x="1672" y="82"/>
                  </a:lnTo>
                  <a:lnTo>
                    <a:pt x="1672" y="82"/>
                  </a:lnTo>
                  <a:lnTo>
                    <a:pt x="1668" y="84"/>
                  </a:lnTo>
                  <a:lnTo>
                    <a:pt x="1668" y="84"/>
                  </a:lnTo>
                  <a:lnTo>
                    <a:pt x="1662" y="84"/>
                  </a:lnTo>
                  <a:lnTo>
                    <a:pt x="1662" y="84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2" y="88"/>
                  </a:lnTo>
                  <a:lnTo>
                    <a:pt x="1652" y="88"/>
                  </a:lnTo>
                  <a:lnTo>
                    <a:pt x="1650" y="88"/>
                  </a:lnTo>
                  <a:lnTo>
                    <a:pt x="1650" y="88"/>
                  </a:lnTo>
                  <a:lnTo>
                    <a:pt x="1646" y="90"/>
                  </a:lnTo>
                  <a:lnTo>
                    <a:pt x="1646" y="90"/>
                  </a:lnTo>
                  <a:lnTo>
                    <a:pt x="1640" y="92"/>
                  </a:lnTo>
                  <a:lnTo>
                    <a:pt x="1640" y="92"/>
                  </a:lnTo>
                  <a:lnTo>
                    <a:pt x="1634" y="94"/>
                  </a:lnTo>
                  <a:lnTo>
                    <a:pt x="1634" y="94"/>
                  </a:lnTo>
                  <a:lnTo>
                    <a:pt x="1628" y="96"/>
                  </a:lnTo>
                  <a:lnTo>
                    <a:pt x="1628" y="96"/>
                  </a:lnTo>
                  <a:lnTo>
                    <a:pt x="1624" y="96"/>
                  </a:lnTo>
                  <a:lnTo>
                    <a:pt x="1624" y="96"/>
                  </a:lnTo>
                  <a:lnTo>
                    <a:pt x="1622" y="98"/>
                  </a:lnTo>
                  <a:lnTo>
                    <a:pt x="1622" y="98"/>
                  </a:lnTo>
                  <a:lnTo>
                    <a:pt x="1620" y="98"/>
                  </a:lnTo>
                  <a:lnTo>
                    <a:pt x="1620" y="98"/>
                  </a:lnTo>
                  <a:lnTo>
                    <a:pt x="1618" y="98"/>
                  </a:lnTo>
                  <a:lnTo>
                    <a:pt x="1618" y="98"/>
                  </a:lnTo>
                  <a:lnTo>
                    <a:pt x="1612" y="100"/>
                  </a:lnTo>
                  <a:lnTo>
                    <a:pt x="1612" y="100"/>
                  </a:lnTo>
                  <a:lnTo>
                    <a:pt x="1606" y="102"/>
                  </a:lnTo>
                  <a:lnTo>
                    <a:pt x="1606" y="102"/>
                  </a:lnTo>
                  <a:lnTo>
                    <a:pt x="1600" y="104"/>
                  </a:lnTo>
                  <a:lnTo>
                    <a:pt x="1600" y="104"/>
                  </a:lnTo>
                  <a:lnTo>
                    <a:pt x="1596" y="106"/>
                  </a:lnTo>
                  <a:lnTo>
                    <a:pt x="1596" y="106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88" y="108"/>
                  </a:lnTo>
                  <a:lnTo>
                    <a:pt x="1588" y="108"/>
                  </a:lnTo>
                  <a:lnTo>
                    <a:pt x="1584" y="110"/>
                  </a:lnTo>
                  <a:lnTo>
                    <a:pt x="1584" y="110"/>
                  </a:lnTo>
                  <a:lnTo>
                    <a:pt x="1578" y="112"/>
                  </a:lnTo>
                  <a:lnTo>
                    <a:pt x="1578" y="112"/>
                  </a:lnTo>
                  <a:lnTo>
                    <a:pt x="1572" y="114"/>
                  </a:lnTo>
                  <a:lnTo>
                    <a:pt x="1572" y="114"/>
                  </a:lnTo>
                  <a:lnTo>
                    <a:pt x="1566" y="116"/>
                  </a:lnTo>
                  <a:lnTo>
                    <a:pt x="1566" y="116"/>
                  </a:lnTo>
                  <a:lnTo>
                    <a:pt x="1560" y="118"/>
                  </a:lnTo>
                  <a:lnTo>
                    <a:pt x="1560" y="118"/>
                  </a:lnTo>
                  <a:lnTo>
                    <a:pt x="1556" y="120"/>
                  </a:lnTo>
                  <a:lnTo>
                    <a:pt x="1556" y="120"/>
                  </a:lnTo>
                  <a:lnTo>
                    <a:pt x="1554" y="120"/>
                  </a:lnTo>
                  <a:lnTo>
                    <a:pt x="1554" y="120"/>
                  </a:lnTo>
                  <a:lnTo>
                    <a:pt x="1552" y="120"/>
                  </a:lnTo>
                  <a:lnTo>
                    <a:pt x="1552" y="120"/>
                  </a:lnTo>
                  <a:lnTo>
                    <a:pt x="1546" y="124"/>
                  </a:lnTo>
                  <a:lnTo>
                    <a:pt x="1546" y="124"/>
                  </a:lnTo>
                  <a:lnTo>
                    <a:pt x="1538" y="126"/>
                  </a:lnTo>
                  <a:lnTo>
                    <a:pt x="1538" y="126"/>
                  </a:lnTo>
                  <a:lnTo>
                    <a:pt x="1532" y="128"/>
                  </a:lnTo>
                  <a:lnTo>
                    <a:pt x="1532" y="128"/>
                  </a:lnTo>
                  <a:lnTo>
                    <a:pt x="1524" y="132"/>
                  </a:lnTo>
                  <a:lnTo>
                    <a:pt x="1524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18" y="134"/>
                  </a:lnTo>
                  <a:lnTo>
                    <a:pt x="1518" y="134"/>
                  </a:lnTo>
                  <a:lnTo>
                    <a:pt x="1510" y="136"/>
                  </a:lnTo>
                  <a:lnTo>
                    <a:pt x="1510" y="136"/>
                  </a:lnTo>
                  <a:lnTo>
                    <a:pt x="1502" y="140"/>
                  </a:lnTo>
                  <a:lnTo>
                    <a:pt x="1502" y="140"/>
                  </a:lnTo>
                  <a:lnTo>
                    <a:pt x="1496" y="142"/>
                  </a:lnTo>
                  <a:lnTo>
                    <a:pt x="1496" y="142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2" y="148"/>
                  </a:lnTo>
                  <a:lnTo>
                    <a:pt x="1482" y="148"/>
                  </a:lnTo>
                  <a:lnTo>
                    <a:pt x="1474" y="150"/>
                  </a:lnTo>
                  <a:lnTo>
                    <a:pt x="1474" y="150"/>
                  </a:lnTo>
                  <a:lnTo>
                    <a:pt x="1466" y="154"/>
                  </a:lnTo>
                  <a:lnTo>
                    <a:pt x="1466" y="154"/>
                  </a:lnTo>
                  <a:lnTo>
                    <a:pt x="1456" y="158"/>
                  </a:lnTo>
                  <a:lnTo>
                    <a:pt x="1456" y="158"/>
                  </a:lnTo>
                  <a:lnTo>
                    <a:pt x="1444" y="162"/>
                  </a:lnTo>
                  <a:lnTo>
                    <a:pt x="1444" y="162"/>
                  </a:lnTo>
                  <a:lnTo>
                    <a:pt x="1434" y="166"/>
                  </a:lnTo>
                  <a:lnTo>
                    <a:pt x="1434" y="166"/>
                  </a:lnTo>
                  <a:lnTo>
                    <a:pt x="1422" y="170"/>
                  </a:lnTo>
                  <a:lnTo>
                    <a:pt x="1422" y="170"/>
                  </a:lnTo>
                  <a:lnTo>
                    <a:pt x="1420" y="172"/>
                  </a:lnTo>
                  <a:lnTo>
                    <a:pt x="1420" y="172"/>
                  </a:lnTo>
                  <a:lnTo>
                    <a:pt x="1418" y="174"/>
                  </a:lnTo>
                  <a:lnTo>
                    <a:pt x="1418" y="174"/>
                  </a:lnTo>
                  <a:lnTo>
                    <a:pt x="1398" y="180"/>
                  </a:lnTo>
                  <a:lnTo>
                    <a:pt x="1398" y="180"/>
                  </a:lnTo>
                  <a:lnTo>
                    <a:pt x="1374" y="192"/>
                  </a:lnTo>
                  <a:lnTo>
                    <a:pt x="1374" y="192"/>
                  </a:lnTo>
                  <a:lnTo>
                    <a:pt x="1352" y="200"/>
                  </a:lnTo>
                  <a:lnTo>
                    <a:pt x="1352" y="200"/>
                  </a:lnTo>
                  <a:lnTo>
                    <a:pt x="1348" y="202"/>
                  </a:lnTo>
                  <a:lnTo>
                    <a:pt x="1348" y="202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2" y="214"/>
                  </a:lnTo>
                  <a:lnTo>
                    <a:pt x="1322" y="214"/>
                  </a:lnTo>
                  <a:lnTo>
                    <a:pt x="1318" y="216"/>
                  </a:lnTo>
                  <a:lnTo>
                    <a:pt x="1318" y="216"/>
                  </a:lnTo>
                  <a:lnTo>
                    <a:pt x="1316" y="218"/>
                  </a:lnTo>
                  <a:lnTo>
                    <a:pt x="1316" y="218"/>
                  </a:lnTo>
                  <a:lnTo>
                    <a:pt x="1312" y="218"/>
                  </a:lnTo>
                  <a:lnTo>
                    <a:pt x="1312" y="218"/>
                  </a:lnTo>
                  <a:lnTo>
                    <a:pt x="1300" y="224"/>
                  </a:lnTo>
                  <a:lnTo>
                    <a:pt x="1300" y="224"/>
                  </a:lnTo>
                  <a:lnTo>
                    <a:pt x="1288" y="230"/>
                  </a:lnTo>
                  <a:lnTo>
                    <a:pt x="1288" y="230"/>
                  </a:lnTo>
                  <a:lnTo>
                    <a:pt x="1282" y="232"/>
                  </a:lnTo>
                  <a:lnTo>
                    <a:pt x="1282" y="232"/>
                  </a:lnTo>
                  <a:lnTo>
                    <a:pt x="1278" y="234"/>
                  </a:lnTo>
                  <a:lnTo>
                    <a:pt x="1278" y="234"/>
                  </a:lnTo>
                  <a:lnTo>
                    <a:pt x="1276" y="236"/>
                  </a:lnTo>
                  <a:lnTo>
                    <a:pt x="1276" y="236"/>
                  </a:lnTo>
                  <a:lnTo>
                    <a:pt x="1264" y="242"/>
                  </a:lnTo>
                  <a:lnTo>
                    <a:pt x="1264" y="242"/>
                  </a:lnTo>
                  <a:lnTo>
                    <a:pt x="1250" y="248"/>
                  </a:lnTo>
                  <a:lnTo>
                    <a:pt x="1250" y="248"/>
                  </a:lnTo>
                  <a:lnTo>
                    <a:pt x="1238" y="254"/>
                  </a:lnTo>
                  <a:lnTo>
                    <a:pt x="1238" y="254"/>
                  </a:lnTo>
                  <a:lnTo>
                    <a:pt x="1226" y="260"/>
                  </a:lnTo>
                  <a:lnTo>
                    <a:pt x="1226" y="260"/>
                  </a:lnTo>
                  <a:lnTo>
                    <a:pt x="1214" y="266"/>
                  </a:lnTo>
                  <a:lnTo>
                    <a:pt x="1214" y="266"/>
                  </a:lnTo>
                  <a:lnTo>
                    <a:pt x="1210" y="268"/>
                  </a:lnTo>
                  <a:lnTo>
                    <a:pt x="1210" y="268"/>
                  </a:lnTo>
                  <a:lnTo>
                    <a:pt x="1206" y="270"/>
                  </a:lnTo>
                  <a:lnTo>
                    <a:pt x="1206" y="270"/>
                  </a:lnTo>
                  <a:lnTo>
                    <a:pt x="1204" y="270"/>
                  </a:lnTo>
                  <a:lnTo>
                    <a:pt x="1204" y="270"/>
                  </a:lnTo>
                  <a:lnTo>
                    <a:pt x="1196" y="274"/>
                  </a:lnTo>
                  <a:lnTo>
                    <a:pt x="1196" y="274"/>
                  </a:lnTo>
                  <a:lnTo>
                    <a:pt x="1186" y="280"/>
                  </a:lnTo>
                  <a:lnTo>
                    <a:pt x="1186" y="280"/>
                  </a:lnTo>
                  <a:lnTo>
                    <a:pt x="1176" y="284"/>
                  </a:lnTo>
                  <a:lnTo>
                    <a:pt x="1176" y="284"/>
                  </a:lnTo>
                  <a:lnTo>
                    <a:pt x="1170" y="288"/>
                  </a:lnTo>
                  <a:lnTo>
                    <a:pt x="1170" y="288"/>
                  </a:lnTo>
                  <a:lnTo>
                    <a:pt x="1166" y="290"/>
                  </a:lnTo>
                  <a:lnTo>
                    <a:pt x="1166" y="290"/>
                  </a:lnTo>
                  <a:lnTo>
                    <a:pt x="1160" y="294"/>
                  </a:lnTo>
                  <a:lnTo>
                    <a:pt x="1160" y="294"/>
                  </a:lnTo>
                  <a:lnTo>
                    <a:pt x="1154" y="296"/>
                  </a:lnTo>
                  <a:lnTo>
                    <a:pt x="1154" y="296"/>
                  </a:lnTo>
                  <a:lnTo>
                    <a:pt x="1148" y="300"/>
                  </a:lnTo>
                  <a:lnTo>
                    <a:pt x="1148" y="300"/>
                  </a:lnTo>
                  <a:lnTo>
                    <a:pt x="1142" y="302"/>
                  </a:lnTo>
                  <a:lnTo>
                    <a:pt x="1142" y="302"/>
                  </a:lnTo>
                  <a:lnTo>
                    <a:pt x="1140" y="304"/>
                  </a:lnTo>
                  <a:lnTo>
                    <a:pt x="1140" y="304"/>
                  </a:lnTo>
                  <a:lnTo>
                    <a:pt x="1136" y="306"/>
                  </a:lnTo>
                  <a:lnTo>
                    <a:pt x="1136" y="306"/>
                  </a:lnTo>
                  <a:lnTo>
                    <a:pt x="1132" y="308"/>
                  </a:lnTo>
                  <a:lnTo>
                    <a:pt x="1132" y="308"/>
                  </a:lnTo>
                  <a:lnTo>
                    <a:pt x="1126" y="312"/>
                  </a:lnTo>
                  <a:lnTo>
                    <a:pt x="1126" y="312"/>
                  </a:lnTo>
                  <a:lnTo>
                    <a:pt x="1120" y="314"/>
                  </a:lnTo>
                  <a:lnTo>
                    <a:pt x="1120" y="314"/>
                  </a:lnTo>
                  <a:lnTo>
                    <a:pt x="1114" y="318"/>
                  </a:lnTo>
                  <a:lnTo>
                    <a:pt x="1114" y="318"/>
                  </a:lnTo>
                  <a:lnTo>
                    <a:pt x="1108" y="320"/>
                  </a:lnTo>
                  <a:lnTo>
                    <a:pt x="1108" y="320"/>
                  </a:lnTo>
                  <a:lnTo>
                    <a:pt x="1102" y="324"/>
                  </a:lnTo>
                  <a:lnTo>
                    <a:pt x="1098" y="326"/>
                  </a:lnTo>
                  <a:lnTo>
                    <a:pt x="1098" y="326"/>
                  </a:lnTo>
                  <a:lnTo>
                    <a:pt x="1092" y="330"/>
                  </a:lnTo>
                  <a:lnTo>
                    <a:pt x="1092" y="330"/>
                  </a:lnTo>
                  <a:lnTo>
                    <a:pt x="1086" y="332"/>
                  </a:lnTo>
                  <a:lnTo>
                    <a:pt x="1086" y="332"/>
                  </a:lnTo>
                  <a:lnTo>
                    <a:pt x="1080" y="336"/>
                  </a:lnTo>
                  <a:lnTo>
                    <a:pt x="1074" y="338"/>
                  </a:lnTo>
                  <a:lnTo>
                    <a:pt x="1074" y="338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6" y="344"/>
                  </a:lnTo>
                  <a:lnTo>
                    <a:pt x="1066" y="344"/>
                  </a:lnTo>
                  <a:lnTo>
                    <a:pt x="1064" y="346"/>
                  </a:lnTo>
                  <a:lnTo>
                    <a:pt x="1064" y="346"/>
                  </a:lnTo>
                  <a:lnTo>
                    <a:pt x="1058" y="348"/>
                  </a:lnTo>
                  <a:lnTo>
                    <a:pt x="1058" y="348"/>
                  </a:lnTo>
                  <a:lnTo>
                    <a:pt x="1054" y="350"/>
                  </a:lnTo>
                  <a:lnTo>
                    <a:pt x="1054" y="350"/>
                  </a:lnTo>
                  <a:lnTo>
                    <a:pt x="1048" y="354"/>
                  </a:lnTo>
                  <a:lnTo>
                    <a:pt x="1048" y="354"/>
                  </a:lnTo>
                  <a:lnTo>
                    <a:pt x="1042" y="356"/>
                  </a:lnTo>
                  <a:lnTo>
                    <a:pt x="1042" y="356"/>
                  </a:lnTo>
                  <a:lnTo>
                    <a:pt x="1038" y="360"/>
                  </a:lnTo>
                  <a:lnTo>
                    <a:pt x="1038" y="360"/>
                  </a:lnTo>
                  <a:lnTo>
                    <a:pt x="1034" y="362"/>
                  </a:lnTo>
                  <a:lnTo>
                    <a:pt x="1034" y="362"/>
                  </a:lnTo>
                  <a:lnTo>
                    <a:pt x="1028" y="364"/>
                  </a:lnTo>
                  <a:lnTo>
                    <a:pt x="1028" y="364"/>
                  </a:lnTo>
                  <a:lnTo>
                    <a:pt x="1024" y="368"/>
                  </a:lnTo>
                  <a:lnTo>
                    <a:pt x="1024" y="368"/>
                  </a:lnTo>
                  <a:lnTo>
                    <a:pt x="1020" y="370"/>
                  </a:lnTo>
                  <a:lnTo>
                    <a:pt x="1014" y="372"/>
                  </a:lnTo>
                  <a:lnTo>
                    <a:pt x="1014" y="372"/>
                  </a:lnTo>
                  <a:lnTo>
                    <a:pt x="1010" y="376"/>
                  </a:lnTo>
                  <a:lnTo>
                    <a:pt x="1006" y="378"/>
                  </a:lnTo>
                  <a:lnTo>
                    <a:pt x="1006" y="378"/>
                  </a:lnTo>
                  <a:lnTo>
                    <a:pt x="1000" y="382"/>
                  </a:lnTo>
                  <a:lnTo>
                    <a:pt x="1000" y="382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0" y="386"/>
                  </a:lnTo>
                  <a:lnTo>
                    <a:pt x="990" y="386"/>
                  </a:lnTo>
                  <a:lnTo>
                    <a:pt x="986" y="390"/>
                  </a:lnTo>
                  <a:lnTo>
                    <a:pt x="986" y="390"/>
                  </a:lnTo>
                  <a:lnTo>
                    <a:pt x="982" y="392"/>
                  </a:lnTo>
                  <a:lnTo>
                    <a:pt x="976" y="396"/>
                  </a:lnTo>
                  <a:lnTo>
                    <a:pt x="976" y="396"/>
                  </a:lnTo>
                  <a:lnTo>
                    <a:pt x="972" y="398"/>
                  </a:lnTo>
                  <a:lnTo>
                    <a:pt x="972" y="398"/>
                  </a:lnTo>
                  <a:lnTo>
                    <a:pt x="968" y="400"/>
                  </a:lnTo>
                  <a:lnTo>
                    <a:pt x="968" y="400"/>
                  </a:lnTo>
                  <a:lnTo>
                    <a:pt x="962" y="404"/>
                  </a:lnTo>
                  <a:lnTo>
                    <a:pt x="962" y="404"/>
                  </a:lnTo>
                  <a:lnTo>
                    <a:pt x="958" y="406"/>
                  </a:lnTo>
                  <a:lnTo>
                    <a:pt x="958" y="406"/>
                  </a:lnTo>
                  <a:lnTo>
                    <a:pt x="954" y="410"/>
                  </a:lnTo>
                  <a:lnTo>
                    <a:pt x="948" y="412"/>
                  </a:lnTo>
                  <a:lnTo>
                    <a:pt x="948" y="412"/>
                  </a:lnTo>
                  <a:lnTo>
                    <a:pt x="944" y="414"/>
                  </a:lnTo>
                  <a:lnTo>
                    <a:pt x="944" y="414"/>
                  </a:lnTo>
                  <a:lnTo>
                    <a:pt x="938" y="418"/>
                  </a:lnTo>
                  <a:lnTo>
                    <a:pt x="938" y="418"/>
                  </a:lnTo>
                  <a:lnTo>
                    <a:pt x="934" y="420"/>
                  </a:lnTo>
                  <a:lnTo>
                    <a:pt x="934" y="420"/>
                  </a:lnTo>
                  <a:lnTo>
                    <a:pt x="930" y="424"/>
                  </a:lnTo>
                  <a:lnTo>
                    <a:pt x="930" y="424"/>
                  </a:lnTo>
                  <a:lnTo>
                    <a:pt x="928" y="424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4" y="426"/>
                  </a:lnTo>
                  <a:lnTo>
                    <a:pt x="924" y="426"/>
                  </a:lnTo>
                  <a:lnTo>
                    <a:pt x="920" y="430"/>
                  </a:lnTo>
                  <a:lnTo>
                    <a:pt x="916" y="432"/>
                  </a:lnTo>
                  <a:lnTo>
                    <a:pt x="916" y="432"/>
                  </a:lnTo>
                  <a:lnTo>
                    <a:pt x="912" y="434"/>
                  </a:lnTo>
                  <a:lnTo>
                    <a:pt x="912" y="434"/>
                  </a:lnTo>
                  <a:lnTo>
                    <a:pt x="908" y="436"/>
                  </a:lnTo>
                  <a:lnTo>
                    <a:pt x="908" y="436"/>
                  </a:lnTo>
                  <a:lnTo>
                    <a:pt x="904" y="440"/>
                  </a:lnTo>
                  <a:lnTo>
                    <a:pt x="904" y="440"/>
                  </a:lnTo>
                  <a:lnTo>
                    <a:pt x="898" y="444"/>
                  </a:lnTo>
                  <a:lnTo>
                    <a:pt x="898" y="444"/>
                  </a:lnTo>
                  <a:lnTo>
                    <a:pt x="892" y="446"/>
                  </a:lnTo>
                  <a:lnTo>
                    <a:pt x="892" y="446"/>
                  </a:lnTo>
                  <a:lnTo>
                    <a:pt x="888" y="450"/>
                  </a:lnTo>
                  <a:lnTo>
                    <a:pt x="888" y="450"/>
                  </a:lnTo>
                  <a:lnTo>
                    <a:pt x="882" y="454"/>
                  </a:lnTo>
                  <a:lnTo>
                    <a:pt x="882" y="454"/>
                  </a:lnTo>
                  <a:lnTo>
                    <a:pt x="878" y="456"/>
                  </a:lnTo>
                  <a:lnTo>
                    <a:pt x="872" y="460"/>
                  </a:lnTo>
                  <a:lnTo>
                    <a:pt x="872" y="460"/>
                  </a:lnTo>
                  <a:lnTo>
                    <a:pt x="866" y="464"/>
                  </a:lnTo>
                  <a:lnTo>
                    <a:pt x="866" y="464"/>
                  </a:lnTo>
                  <a:lnTo>
                    <a:pt x="862" y="466"/>
                  </a:lnTo>
                  <a:lnTo>
                    <a:pt x="862" y="466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6" y="470"/>
                  </a:lnTo>
                  <a:lnTo>
                    <a:pt x="856" y="470"/>
                  </a:lnTo>
                  <a:lnTo>
                    <a:pt x="850" y="474"/>
                  </a:lnTo>
                  <a:lnTo>
                    <a:pt x="850" y="474"/>
                  </a:lnTo>
                  <a:lnTo>
                    <a:pt x="846" y="476"/>
                  </a:lnTo>
                  <a:lnTo>
                    <a:pt x="846" y="476"/>
                  </a:lnTo>
                  <a:lnTo>
                    <a:pt x="840" y="480"/>
                  </a:lnTo>
                  <a:lnTo>
                    <a:pt x="840" y="480"/>
                  </a:lnTo>
                  <a:lnTo>
                    <a:pt x="836" y="484"/>
                  </a:lnTo>
                  <a:lnTo>
                    <a:pt x="836" y="484"/>
                  </a:lnTo>
                  <a:lnTo>
                    <a:pt x="830" y="488"/>
                  </a:lnTo>
                  <a:lnTo>
                    <a:pt x="830" y="488"/>
                  </a:lnTo>
                  <a:lnTo>
                    <a:pt x="826" y="490"/>
                  </a:lnTo>
                  <a:lnTo>
                    <a:pt x="826" y="490"/>
                  </a:lnTo>
                  <a:lnTo>
                    <a:pt x="820" y="494"/>
                  </a:lnTo>
                  <a:lnTo>
                    <a:pt x="820" y="494"/>
                  </a:lnTo>
                  <a:lnTo>
                    <a:pt x="814" y="498"/>
                  </a:lnTo>
                  <a:lnTo>
                    <a:pt x="814" y="498"/>
                  </a:lnTo>
                  <a:lnTo>
                    <a:pt x="810" y="500"/>
                  </a:lnTo>
                  <a:lnTo>
                    <a:pt x="810" y="500"/>
                  </a:lnTo>
                  <a:lnTo>
                    <a:pt x="804" y="504"/>
                  </a:lnTo>
                  <a:lnTo>
                    <a:pt x="804" y="504"/>
                  </a:lnTo>
                  <a:lnTo>
                    <a:pt x="798" y="508"/>
                  </a:lnTo>
                  <a:lnTo>
                    <a:pt x="798" y="508"/>
                  </a:lnTo>
                  <a:lnTo>
                    <a:pt x="796" y="510"/>
                  </a:lnTo>
                  <a:lnTo>
                    <a:pt x="796" y="510"/>
                  </a:lnTo>
                  <a:lnTo>
                    <a:pt x="794" y="512"/>
                  </a:lnTo>
                  <a:lnTo>
                    <a:pt x="794" y="512"/>
                  </a:lnTo>
                  <a:lnTo>
                    <a:pt x="792" y="512"/>
                  </a:lnTo>
                  <a:lnTo>
                    <a:pt x="792" y="512"/>
                  </a:lnTo>
                  <a:lnTo>
                    <a:pt x="786" y="518"/>
                  </a:lnTo>
                  <a:lnTo>
                    <a:pt x="786" y="518"/>
                  </a:lnTo>
                  <a:lnTo>
                    <a:pt x="780" y="522"/>
                  </a:lnTo>
                  <a:lnTo>
                    <a:pt x="780" y="522"/>
                  </a:lnTo>
                  <a:lnTo>
                    <a:pt x="774" y="526"/>
                  </a:lnTo>
                  <a:lnTo>
                    <a:pt x="774" y="526"/>
                  </a:lnTo>
                  <a:lnTo>
                    <a:pt x="766" y="530"/>
                  </a:lnTo>
                  <a:lnTo>
                    <a:pt x="766" y="530"/>
                  </a:lnTo>
                  <a:lnTo>
                    <a:pt x="760" y="536"/>
                  </a:lnTo>
                  <a:lnTo>
                    <a:pt x="760" y="536"/>
                  </a:lnTo>
                  <a:lnTo>
                    <a:pt x="752" y="540"/>
                  </a:lnTo>
                  <a:lnTo>
                    <a:pt x="752" y="540"/>
                  </a:lnTo>
                  <a:lnTo>
                    <a:pt x="746" y="544"/>
                  </a:lnTo>
                  <a:lnTo>
                    <a:pt x="746" y="544"/>
                  </a:lnTo>
                  <a:lnTo>
                    <a:pt x="740" y="550"/>
                  </a:lnTo>
                  <a:lnTo>
                    <a:pt x="740" y="550"/>
                  </a:lnTo>
                  <a:lnTo>
                    <a:pt x="734" y="554"/>
                  </a:lnTo>
                  <a:lnTo>
                    <a:pt x="734" y="554"/>
                  </a:lnTo>
                  <a:lnTo>
                    <a:pt x="732" y="556"/>
                  </a:lnTo>
                  <a:lnTo>
                    <a:pt x="732" y="556"/>
                  </a:lnTo>
                  <a:lnTo>
                    <a:pt x="726" y="558"/>
                  </a:lnTo>
                  <a:lnTo>
                    <a:pt x="726" y="558"/>
                  </a:lnTo>
                  <a:lnTo>
                    <a:pt x="720" y="564"/>
                  </a:lnTo>
                  <a:lnTo>
                    <a:pt x="720" y="564"/>
                  </a:lnTo>
                  <a:lnTo>
                    <a:pt x="714" y="568"/>
                  </a:lnTo>
                  <a:lnTo>
                    <a:pt x="714" y="568"/>
                  </a:lnTo>
                  <a:lnTo>
                    <a:pt x="706" y="575"/>
                  </a:lnTo>
                  <a:lnTo>
                    <a:pt x="706" y="575"/>
                  </a:lnTo>
                  <a:lnTo>
                    <a:pt x="700" y="579"/>
                  </a:lnTo>
                  <a:lnTo>
                    <a:pt x="700" y="579"/>
                  </a:lnTo>
                  <a:lnTo>
                    <a:pt x="694" y="583"/>
                  </a:lnTo>
                  <a:lnTo>
                    <a:pt x="694" y="583"/>
                  </a:lnTo>
                  <a:lnTo>
                    <a:pt x="686" y="589"/>
                  </a:lnTo>
                  <a:lnTo>
                    <a:pt x="680" y="595"/>
                  </a:lnTo>
                  <a:lnTo>
                    <a:pt x="680" y="595"/>
                  </a:lnTo>
                  <a:lnTo>
                    <a:pt x="674" y="599"/>
                  </a:lnTo>
                  <a:lnTo>
                    <a:pt x="674" y="599"/>
                  </a:lnTo>
                  <a:lnTo>
                    <a:pt x="672" y="601"/>
                  </a:lnTo>
                  <a:lnTo>
                    <a:pt x="672" y="601"/>
                  </a:lnTo>
                  <a:lnTo>
                    <a:pt x="664" y="607"/>
                  </a:lnTo>
                  <a:lnTo>
                    <a:pt x="664" y="607"/>
                  </a:lnTo>
                  <a:lnTo>
                    <a:pt x="654" y="613"/>
                  </a:lnTo>
                  <a:lnTo>
                    <a:pt x="654" y="613"/>
                  </a:lnTo>
                  <a:lnTo>
                    <a:pt x="646" y="619"/>
                  </a:lnTo>
                  <a:lnTo>
                    <a:pt x="646" y="619"/>
                  </a:lnTo>
                  <a:lnTo>
                    <a:pt x="636" y="627"/>
                  </a:lnTo>
                  <a:lnTo>
                    <a:pt x="636" y="627"/>
                  </a:lnTo>
                  <a:lnTo>
                    <a:pt x="628" y="633"/>
                  </a:lnTo>
                  <a:lnTo>
                    <a:pt x="628" y="633"/>
                  </a:lnTo>
                  <a:lnTo>
                    <a:pt x="618" y="641"/>
                  </a:lnTo>
                  <a:lnTo>
                    <a:pt x="618" y="641"/>
                  </a:lnTo>
                  <a:lnTo>
                    <a:pt x="616" y="643"/>
                  </a:lnTo>
                  <a:lnTo>
                    <a:pt x="616" y="643"/>
                  </a:lnTo>
                  <a:lnTo>
                    <a:pt x="614" y="645"/>
                  </a:lnTo>
                  <a:lnTo>
                    <a:pt x="614" y="645"/>
                  </a:lnTo>
                  <a:lnTo>
                    <a:pt x="610" y="647"/>
                  </a:lnTo>
                  <a:lnTo>
                    <a:pt x="610" y="647"/>
                  </a:lnTo>
                  <a:lnTo>
                    <a:pt x="602" y="655"/>
                  </a:lnTo>
                  <a:lnTo>
                    <a:pt x="602" y="655"/>
                  </a:lnTo>
                  <a:lnTo>
                    <a:pt x="592" y="661"/>
                  </a:lnTo>
                  <a:lnTo>
                    <a:pt x="592" y="661"/>
                  </a:lnTo>
                  <a:lnTo>
                    <a:pt x="584" y="669"/>
                  </a:lnTo>
                  <a:lnTo>
                    <a:pt x="584" y="669"/>
                  </a:lnTo>
                  <a:lnTo>
                    <a:pt x="576" y="675"/>
                  </a:lnTo>
                  <a:lnTo>
                    <a:pt x="576" y="675"/>
                  </a:lnTo>
                  <a:lnTo>
                    <a:pt x="566" y="683"/>
                  </a:lnTo>
                  <a:lnTo>
                    <a:pt x="566" y="683"/>
                  </a:lnTo>
                  <a:lnTo>
                    <a:pt x="560" y="687"/>
                  </a:lnTo>
                  <a:lnTo>
                    <a:pt x="560" y="687"/>
                  </a:lnTo>
                  <a:lnTo>
                    <a:pt x="558" y="689"/>
                  </a:lnTo>
                  <a:lnTo>
                    <a:pt x="558" y="689"/>
                  </a:lnTo>
                  <a:lnTo>
                    <a:pt x="556" y="691"/>
                  </a:lnTo>
                  <a:lnTo>
                    <a:pt x="556" y="691"/>
                  </a:lnTo>
                  <a:lnTo>
                    <a:pt x="544" y="701"/>
                  </a:lnTo>
                  <a:lnTo>
                    <a:pt x="544" y="701"/>
                  </a:lnTo>
                  <a:lnTo>
                    <a:pt x="532" y="711"/>
                  </a:lnTo>
                  <a:lnTo>
                    <a:pt x="532" y="711"/>
                  </a:lnTo>
                  <a:lnTo>
                    <a:pt x="522" y="719"/>
                  </a:lnTo>
                  <a:lnTo>
                    <a:pt x="522" y="719"/>
                  </a:lnTo>
                  <a:lnTo>
                    <a:pt x="512" y="729"/>
                  </a:lnTo>
                  <a:lnTo>
                    <a:pt x="512" y="729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0" y="739"/>
                  </a:lnTo>
                  <a:lnTo>
                    <a:pt x="500" y="739"/>
                  </a:lnTo>
                  <a:lnTo>
                    <a:pt x="490" y="747"/>
                  </a:lnTo>
                  <a:lnTo>
                    <a:pt x="490" y="747"/>
                  </a:lnTo>
                  <a:lnTo>
                    <a:pt x="480" y="757"/>
                  </a:lnTo>
                  <a:lnTo>
                    <a:pt x="480" y="757"/>
                  </a:lnTo>
                  <a:lnTo>
                    <a:pt x="468" y="767"/>
                  </a:lnTo>
                  <a:lnTo>
                    <a:pt x="468" y="767"/>
                  </a:lnTo>
                  <a:lnTo>
                    <a:pt x="456" y="777"/>
                  </a:lnTo>
                  <a:lnTo>
                    <a:pt x="456" y="777"/>
                  </a:lnTo>
                  <a:lnTo>
                    <a:pt x="444" y="789"/>
                  </a:lnTo>
                  <a:lnTo>
                    <a:pt x="444" y="789"/>
                  </a:lnTo>
                  <a:lnTo>
                    <a:pt x="434" y="799"/>
                  </a:lnTo>
                  <a:lnTo>
                    <a:pt x="434" y="799"/>
                  </a:lnTo>
                  <a:lnTo>
                    <a:pt x="432" y="799"/>
                  </a:lnTo>
                  <a:lnTo>
                    <a:pt x="432" y="799"/>
                  </a:lnTo>
                  <a:lnTo>
                    <a:pt x="430" y="801"/>
                  </a:lnTo>
                  <a:lnTo>
                    <a:pt x="430" y="801"/>
                  </a:lnTo>
                  <a:lnTo>
                    <a:pt x="422" y="809"/>
                  </a:lnTo>
                  <a:lnTo>
                    <a:pt x="422" y="809"/>
                  </a:lnTo>
                  <a:lnTo>
                    <a:pt x="410" y="821"/>
                  </a:lnTo>
                  <a:lnTo>
                    <a:pt x="410" y="821"/>
                  </a:lnTo>
                  <a:lnTo>
                    <a:pt x="408" y="821"/>
                  </a:lnTo>
                  <a:lnTo>
                    <a:pt x="408" y="821"/>
                  </a:lnTo>
                  <a:lnTo>
                    <a:pt x="406" y="825"/>
                  </a:lnTo>
                  <a:lnTo>
                    <a:pt x="406" y="825"/>
                  </a:lnTo>
                  <a:lnTo>
                    <a:pt x="398" y="831"/>
                  </a:lnTo>
                  <a:lnTo>
                    <a:pt x="398" y="831"/>
                  </a:lnTo>
                  <a:lnTo>
                    <a:pt x="388" y="843"/>
                  </a:lnTo>
                  <a:lnTo>
                    <a:pt x="388" y="843"/>
                  </a:lnTo>
                  <a:lnTo>
                    <a:pt x="386" y="843"/>
                  </a:lnTo>
                  <a:lnTo>
                    <a:pt x="386" y="843"/>
                  </a:lnTo>
                  <a:lnTo>
                    <a:pt x="382" y="847"/>
                  </a:lnTo>
                  <a:lnTo>
                    <a:pt x="382" y="847"/>
                  </a:lnTo>
                  <a:lnTo>
                    <a:pt x="376" y="853"/>
                  </a:lnTo>
                  <a:lnTo>
                    <a:pt x="376" y="853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0" y="869"/>
                  </a:lnTo>
                  <a:lnTo>
                    <a:pt x="360" y="869"/>
                  </a:lnTo>
                  <a:lnTo>
                    <a:pt x="352" y="877"/>
                  </a:lnTo>
                  <a:lnTo>
                    <a:pt x="352" y="877"/>
                  </a:lnTo>
                  <a:lnTo>
                    <a:pt x="342" y="887"/>
                  </a:lnTo>
                  <a:lnTo>
                    <a:pt x="342" y="887"/>
                  </a:lnTo>
                  <a:lnTo>
                    <a:pt x="338" y="891"/>
                  </a:lnTo>
                  <a:lnTo>
                    <a:pt x="338" y="891"/>
                  </a:lnTo>
                  <a:lnTo>
                    <a:pt x="330" y="899"/>
                  </a:lnTo>
                  <a:lnTo>
                    <a:pt x="330" y="899"/>
                  </a:lnTo>
                  <a:lnTo>
                    <a:pt x="322" y="907"/>
                  </a:lnTo>
                  <a:lnTo>
                    <a:pt x="322" y="907"/>
                  </a:lnTo>
                  <a:lnTo>
                    <a:pt x="318" y="913"/>
                  </a:lnTo>
                  <a:lnTo>
                    <a:pt x="318" y="913"/>
                  </a:lnTo>
                  <a:lnTo>
                    <a:pt x="308" y="923"/>
                  </a:lnTo>
                  <a:lnTo>
                    <a:pt x="308" y="923"/>
                  </a:lnTo>
                  <a:lnTo>
                    <a:pt x="304" y="929"/>
                  </a:lnTo>
                  <a:lnTo>
                    <a:pt x="304" y="929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86" y="947"/>
                  </a:lnTo>
                  <a:lnTo>
                    <a:pt x="286" y="947"/>
                  </a:lnTo>
                  <a:lnTo>
                    <a:pt x="282" y="951"/>
                  </a:lnTo>
                  <a:lnTo>
                    <a:pt x="282" y="951"/>
                  </a:lnTo>
                  <a:lnTo>
                    <a:pt x="278" y="957"/>
                  </a:lnTo>
                  <a:lnTo>
                    <a:pt x="278" y="957"/>
                  </a:lnTo>
                  <a:lnTo>
                    <a:pt x="276" y="959"/>
                  </a:lnTo>
                  <a:lnTo>
                    <a:pt x="276" y="959"/>
                  </a:lnTo>
                  <a:lnTo>
                    <a:pt x="264" y="971"/>
                  </a:lnTo>
                  <a:lnTo>
                    <a:pt x="264" y="971"/>
                  </a:lnTo>
                  <a:lnTo>
                    <a:pt x="262" y="975"/>
                  </a:lnTo>
                  <a:lnTo>
                    <a:pt x="262" y="975"/>
                  </a:lnTo>
                  <a:lnTo>
                    <a:pt x="258" y="979"/>
                  </a:lnTo>
                  <a:lnTo>
                    <a:pt x="258" y="979"/>
                  </a:lnTo>
                  <a:lnTo>
                    <a:pt x="254" y="983"/>
                  </a:lnTo>
                  <a:lnTo>
                    <a:pt x="254" y="983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0" y="1001"/>
                  </a:lnTo>
                  <a:lnTo>
                    <a:pt x="240" y="1001"/>
                  </a:lnTo>
                  <a:lnTo>
                    <a:pt x="234" y="1009"/>
                  </a:lnTo>
                  <a:lnTo>
                    <a:pt x="234" y="1009"/>
                  </a:lnTo>
                  <a:lnTo>
                    <a:pt x="226" y="1017"/>
                  </a:lnTo>
                  <a:lnTo>
                    <a:pt x="226" y="1017"/>
                  </a:lnTo>
                  <a:lnTo>
                    <a:pt x="224" y="1021"/>
                  </a:lnTo>
                  <a:lnTo>
                    <a:pt x="224" y="1021"/>
                  </a:lnTo>
                  <a:lnTo>
                    <a:pt x="214" y="1033"/>
                  </a:lnTo>
                  <a:lnTo>
                    <a:pt x="214" y="1033"/>
                  </a:lnTo>
                  <a:lnTo>
                    <a:pt x="210" y="1039"/>
                  </a:lnTo>
                  <a:lnTo>
                    <a:pt x="210" y="1039"/>
                  </a:lnTo>
                  <a:lnTo>
                    <a:pt x="206" y="1043"/>
                  </a:lnTo>
                  <a:lnTo>
                    <a:pt x="206" y="1043"/>
                  </a:lnTo>
                  <a:lnTo>
                    <a:pt x="204" y="1045"/>
                  </a:lnTo>
                  <a:lnTo>
                    <a:pt x="204" y="1045"/>
                  </a:lnTo>
                  <a:lnTo>
                    <a:pt x="194" y="1059"/>
                  </a:lnTo>
                  <a:lnTo>
                    <a:pt x="194" y="1059"/>
                  </a:lnTo>
                  <a:lnTo>
                    <a:pt x="192" y="1061"/>
                  </a:lnTo>
                  <a:lnTo>
                    <a:pt x="192" y="1061"/>
                  </a:lnTo>
                  <a:lnTo>
                    <a:pt x="188" y="1065"/>
                  </a:lnTo>
                  <a:lnTo>
                    <a:pt x="188" y="1065"/>
                  </a:lnTo>
                  <a:lnTo>
                    <a:pt x="184" y="1071"/>
                  </a:lnTo>
                  <a:lnTo>
                    <a:pt x="184" y="1071"/>
                  </a:lnTo>
                  <a:lnTo>
                    <a:pt x="176" y="1083"/>
                  </a:lnTo>
                  <a:lnTo>
                    <a:pt x="176" y="1083"/>
                  </a:lnTo>
                  <a:lnTo>
                    <a:pt x="174" y="1085"/>
                  </a:lnTo>
                  <a:lnTo>
                    <a:pt x="174" y="1085"/>
                  </a:lnTo>
                  <a:lnTo>
                    <a:pt x="164" y="1097"/>
                  </a:lnTo>
                  <a:lnTo>
                    <a:pt x="164" y="1097"/>
                  </a:lnTo>
                  <a:lnTo>
                    <a:pt x="162" y="1103"/>
                  </a:lnTo>
                  <a:lnTo>
                    <a:pt x="162" y="1103"/>
                  </a:lnTo>
                  <a:lnTo>
                    <a:pt x="158" y="1107"/>
                  </a:lnTo>
                  <a:lnTo>
                    <a:pt x="158" y="1107"/>
                  </a:lnTo>
                  <a:lnTo>
                    <a:pt x="156" y="1111"/>
                  </a:lnTo>
                  <a:lnTo>
                    <a:pt x="156" y="1111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7"/>
                  </a:lnTo>
                  <a:lnTo>
                    <a:pt x="146" y="1127"/>
                  </a:lnTo>
                  <a:lnTo>
                    <a:pt x="144" y="1129"/>
                  </a:lnTo>
                  <a:lnTo>
                    <a:pt x="144" y="1129"/>
                  </a:lnTo>
                  <a:lnTo>
                    <a:pt x="138" y="1137"/>
                  </a:lnTo>
                  <a:lnTo>
                    <a:pt x="138" y="1137"/>
                  </a:lnTo>
                  <a:lnTo>
                    <a:pt x="134" y="1143"/>
                  </a:lnTo>
                  <a:lnTo>
                    <a:pt x="134" y="1143"/>
                  </a:lnTo>
                  <a:lnTo>
                    <a:pt x="130" y="1149"/>
                  </a:lnTo>
                  <a:lnTo>
                    <a:pt x="130" y="1149"/>
                  </a:lnTo>
                  <a:lnTo>
                    <a:pt x="128" y="1151"/>
                  </a:lnTo>
                  <a:lnTo>
                    <a:pt x="128" y="1151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18" y="1169"/>
                  </a:lnTo>
                  <a:lnTo>
                    <a:pt x="118" y="1169"/>
                  </a:lnTo>
                  <a:lnTo>
                    <a:pt x="112" y="1179"/>
                  </a:lnTo>
                  <a:lnTo>
                    <a:pt x="112" y="1179"/>
                  </a:lnTo>
                  <a:lnTo>
                    <a:pt x="108" y="1183"/>
                  </a:lnTo>
                  <a:lnTo>
                    <a:pt x="108" y="1183"/>
                  </a:lnTo>
                  <a:lnTo>
                    <a:pt x="106" y="1189"/>
                  </a:lnTo>
                  <a:lnTo>
                    <a:pt x="106" y="1189"/>
                  </a:lnTo>
                  <a:lnTo>
                    <a:pt x="104" y="1193"/>
                  </a:lnTo>
                  <a:lnTo>
                    <a:pt x="104" y="1193"/>
                  </a:lnTo>
                  <a:lnTo>
                    <a:pt x="98" y="1201"/>
                  </a:lnTo>
                  <a:lnTo>
                    <a:pt x="98" y="1201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2" y="1231"/>
                  </a:lnTo>
                  <a:lnTo>
                    <a:pt x="82" y="1231"/>
                  </a:lnTo>
                  <a:lnTo>
                    <a:pt x="78" y="1237"/>
                  </a:lnTo>
                  <a:lnTo>
                    <a:pt x="78" y="1237"/>
                  </a:lnTo>
                  <a:lnTo>
                    <a:pt x="76" y="1241"/>
                  </a:lnTo>
                  <a:lnTo>
                    <a:pt x="76" y="1241"/>
                  </a:lnTo>
                  <a:lnTo>
                    <a:pt x="72" y="1249"/>
                  </a:lnTo>
                  <a:lnTo>
                    <a:pt x="72" y="1249"/>
                  </a:lnTo>
                  <a:lnTo>
                    <a:pt x="70" y="1253"/>
                  </a:lnTo>
                  <a:lnTo>
                    <a:pt x="70" y="1253"/>
                  </a:lnTo>
                  <a:lnTo>
                    <a:pt x="68" y="1257"/>
                  </a:lnTo>
                  <a:lnTo>
                    <a:pt x="68" y="1257"/>
                  </a:lnTo>
                  <a:lnTo>
                    <a:pt x="64" y="1267"/>
                  </a:lnTo>
                  <a:lnTo>
                    <a:pt x="64" y="1267"/>
                  </a:lnTo>
                  <a:lnTo>
                    <a:pt x="62" y="1269"/>
                  </a:lnTo>
                  <a:lnTo>
                    <a:pt x="62" y="1269"/>
                  </a:lnTo>
                  <a:lnTo>
                    <a:pt x="60" y="1275"/>
                  </a:lnTo>
                  <a:lnTo>
                    <a:pt x="60" y="1275"/>
                  </a:lnTo>
                  <a:lnTo>
                    <a:pt x="54" y="1285"/>
                  </a:lnTo>
                  <a:lnTo>
                    <a:pt x="54" y="1285"/>
                  </a:lnTo>
                  <a:lnTo>
                    <a:pt x="54" y="1287"/>
                  </a:lnTo>
                  <a:lnTo>
                    <a:pt x="54" y="1287"/>
                  </a:lnTo>
                  <a:lnTo>
                    <a:pt x="52" y="1293"/>
                  </a:lnTo>
                  <a:lnTo>
                    <a:pt x="52" y="129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2" y="1313"/>
                  </a:lnTo>
                  <a:lnTo>
                    <a:pt x="42" y="1313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43"/>
                  </a:lnTo>
                  <a:lnTo>
                    <a:pt x="32" y="1343"/>
                  </a:lnTo>
                  <a:lnTo>
                    <a:pt x="26" y="1357"/>
                  </a:lnTo>
                  <a:lnTo>
                    <a:pt x="26" y="1357"/>
                  </a:lnTo>
                  <a:lnTo>
                    <a:pt x="26" y="1359"/>
                  </a:lnTo>
                  <a:lnTo>
                    <a:pt x="26" y="1359"/>
                  </a:lnTo>
                  <a:lnTo>
                    <a:pt x="24" y="1363"/>
                  </a:lnTo>
                  <a:lnTo>
                    <a:pt x="24" y="1363"/>
                  </a:lnTo>
                  <a:lnTo>
                    <a:pt x="20" y="1375"/>
                  </a:lnTo>
                  <a:lnTo>
                    <a:pt x="20" y="1375"/>
                  </a:lnTo>
                  <a:lnTo>
                    <a:pt x="20" y="1379"/>
                  </a:lnTo>
                  <a:lnTo>
                    <a:pt x="20" y="1379"/>
                  </a:lnTo>
                  <a:lnTo>
                    <a:pt x="18" y="1383"/>
                  </a:lnTo>
                  <a:lnTo>
                    <a:pt x="18" y="1383"/>
                  </a:lnTo>
                  <a:lnTo>
                    <a:pt x="16" y="1395"/>
                  </a:lnTo>
                  <a:lnTo>
                    <a:pt x="16" y="1395"/>
                  </a:lnTo>
                  <a:lnTo>
                    <a:pt x="14" y="1397"/>
                  </a:lnTo>
                  <a:lnTo>
                    <a:pt x="14" y="1397"/>
                  </a:lnTo>
                  <a:lnTo>
                    <a:pt x="14" y="1401"/>
                  </a:lnTo>
                  <a:lnTo>
                    <a:pt x="14" y="1401"/>
                  </a:lnTo>
                  <a:lnTo>
                    <a:pt x="12" y="1411"/>
                  </a:lnTo>
                  <a:lnTo>
                    <a:pt x="12" y="1411"/>
                  </a:lnTo>
                  <a:lnTo>
                    <a:pt x="10" y="1419"/>
                  </a:lnTo>
                  <a:lnTo>
                    <a:pt x="10" y="1419"/>
                  </a:lnTo>
                  <a:lnTo>
                    <a:pt x="8" y="1425"/>
                  </a:lnTo>
                  <a:lnTo>
                    <a:pt x="8" y="1425"/>
                  </a:lnTo>
                  <a:lnTo>
                    <a:pt x="8" y="1429"/>
                  </a:lnTo>
                  <a:lnTo>
                    <a:pt x="8" y="1429"/>
                  </a:lnTo>
                  <a:lnTo>
                    <a:pt x="6" y="1437"/>
                  </a:lnTo>
                  <a:lnTo>
                    <a:pt x="6" y="1437"/>
                  </a:lnTo>
                  <a:lnTo>
                    <a:pt x="4" y="1447"/>
                  </a:lnTo>
                  <a:lnTo>
                    <a:pt x="4" y="1447"/>
                  </a:lnTo>
                  <a:lnTo>
                    <a:pt x="4" y="1453"/>
                  </a:lnTo>
                  <a:lnTo>
                    <a:pt x="4" y="1453"/>
                  </a:lnTo>
                  <a:lnTo>
                    <a:pt x="2" y="1463"/>
                  </a:lnTo>
                  <a:lnTo>
                    <a:pt x="2" y="1463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0" y="1483"/>
                  </a:lnTo>
                  <a:lnTo>
                    <a:pt x="0" y="1483"/>
                  </a:lnTo>
                  <a:lnTo>
                    <a:pt x="0" y="1485"/>
                  </a:lnTo>
                  <a:lnTo>
                    <a:pt x="0" y="1485"/>
                  </a:lnTo>
                  <a:lnTo>
                    <a:pt x="0" y="1501"/>
                  </a:lnTo>
                  <a:lnTo>
                    <a:pt x="0" y="1501"/>
                  </a:lnTo>
                  <a:lnTo>
                    <a:pt x="0" y="1505"/>
                  </a:lnTo>
                  <a:lnTo>
                    <a:pt x="0" y="1505"/>
                  </a:lnTo>
                  <a:lnTo>
                    <a:pt x="0" y="1517"/>
                  </a:lnTo>
                  <a:lnTo>
                    <a:pt x="0" y="1517"/>
                  </a:lnTo>
                  <a:lnTo>
                    <a:pt x="0" y="1521"/>
                  </a:lnTo>
                  <a:lnTo>
                    <a:pt x="0" y="1521"/>
                  </a:lnTo>
                  <a:lnTo>
                    <a:pt x="2" y="1531"/>
                  </a:lnTo>
                  <a:lnTo>
                    <a:pt x="2" y="1531"/>
                  </a:lnTo>
                  <a:lnTo>
                    <a:pt x="2" y="1533"/>
                  </a:lnTo>
                  <a:lnTo>
                    <a:pt x="2" y="1533"/>
                  </a:lnTo>
                  <a:lnTo>
                    <a:pt x="2" y="1537"/>
                  </a:lnTo>
                  <a:lnTo>
                    <a:pt x="2" y="1537"/>
                  </a:lnTo>
                  <a:lnTo>
                    <a:pt x="2" y="1547"/>
                  </a:lnTo>
                  <a:lnTo>
                    <a:pt x="2" y="1547"/>
                  </a:lnTo>
                  <a:lnTo>
                    <a:pt x="4" y="1551"/>
                  </a:lnTo>
                  <a:lnTo>
                    <a:pt x="4" y="1551"/>
                  </a:lnTo>
                  <a:lnTo>
                    <a:pt x="4" y="1561"/>
                  </a:lnTo>
                  <a:lnTo>
                    <a:pt x="4" y="1561"/>
                  </a:lnTo>
                  <a:lnTo>
                    <a:pt x="6" y="1565"/>
                  </a:lnTo>
                  <a:lnTo>
                    <a:pt x="6" y="1565"/>
                  </a:lnTo>
                  <a:lnTo>
                    <a:pt x="8" y="1575"/>
                  </a:lnTo>
                  <a:lnTo>
                    <a:pt x="8" y="1575"/>
                  </a:lnTo>
                  <a:lnTo>
                    <a:pt x="8" y="1579"/>
                  </a:lnTo>
                  <a:lnTo>
                    <a:pt x="8" y="1579"/>
                  </a:lnTo>
                  <a:lnTo>
                    <a:pt x="12" y="1589"/>
                  </a:lnTo>
                  <a:lnTo>
                    <a:pt x="12" y="1589"/>
                  </a:lnTo>
                  <a:lnTo>
                    <a:pt x="12" y="1591"/>
                  </a:lnTo>
                  <a:lnTo>
                    <a:pt x="12" y="1591"/>
                  </a:lnTo>
                  <a:lnTo>
                    <a:pt x="12" y="1593"/>
                  </a:lnTo>
                  <a:lnTo>
                    <a:pt x="12" y="1593"/>
                  </a:lnTo>
                  <a:lnTo>
                    <a:pt x="16" y="1601"/>
                  </a:lnTo>
                  <a:lnTo>
                    <a:pt x="16" y="1601"/>
                  </a:lnTo>
                  <a:lnTo>
                    <a:pt x="18" y="1607"/>
                  </a:lnTo>
                  <a:lnTo>
                    <a:pt x="18" y="1607"/>
                  </a:lnTo>
                  <a:lnTo>
                    <a:pt x="20" y="1615"/>
                  </a:lnTo>
                  <a:lnTo>
                    <a:pt x="20" y="1615"/>
                  </a:lnTo>
                  <a:lnTo>
                    <a:pt x="22" y="1619"/>
                  </a:lnTo>
                  <a:lnTo>
                    <a:pt x="22" y="1619"/>
                  </a:lnTo>
                  <a:lnTo>
                    <a:pt x="26" y="1627"/>
                  </a:lnTo>
                  <a:lnTo>
                    <a:pt x="26" y="1627"/>
                  </a:lnTo>
                  <a:lnTo>
                    <a:pt x="28" y="1631"/>
                  </a:lnTo>
                  <a:lnTo>
                    <a:pt x="28" y="1631"/>
                  </a:lnTo>
                  <a:lnTo>
                    <a:pt x="34" y="1643"/>
                  </a:lnTo>
                  <a:lnTo>
                    <a:pt x="348" y="2200"/>
                  </a:lnTo>
                  <a:lnTo>
                    <a:pt x="348" y="2200"/>
                  </a:lnTo>
                  <a:lnTo>
                    <a:pt x="344" y="2190"/>
                  </a:lnTo>
                  <a:lnTo>
                    <a:pt x="344" y="2190"/>
                  </a:lnTo>
                  <a:lnTo>
                    <a:pt x="342" y="2188"/>
                  </a:lnTo>
                  <a:lnTo>
                    <a:pt x="342" y="2188"/>
                  </a:lnTo>
                  <a:lnTo>
                    <a:pt x="340" y="2182"/>
                  </a:lnTo>
                  <a:lnTo>
                    <a:pt x="340" y="2182"/>
                  </a:lnTo>
                  <a:lnTo>
                    <a:pt x="338" y="2178"/>
                  </a:lnTo>
                  <a:lnTo>
                    <a:pt x="338" y="2178"/>
                  </a:lnTo>
                  <a:lnTo>
                    <a:pt x="336" y="2172"/>
                  </a:lnTo>
                  <a:lnTo>
                    <a:pt x="336" y="2172"/>
                  </a:lnTo>
                  <a:lnTo>
                    <a:pt x="336" y="2168"/>
                  </a:lnTo>
                  <a:lnTo>
                    <a:pt x="336" y="2168"/>
                  </a:lnTo>
                  <a:lnTo>
                    <a:pt x="334" y="2162"/>
                  </a:lnTo>
                  <a:lnTo>
                    <a:pt x="334" y="2162"/>
                  </a:lnTo>
                  <a:lnTo>
                    <a:pt x="334" y="2158"/>
                  </a:lnTo>
                  <a:lnTo>
                    <a:pt x="334" y="2158"/>
                  </a:lnTo>
                  <a:lnTo>
                    <a:pt x="332" y="2150"/>
                  </a:lnTo>
                  <a:lnTo>
                    <a:pt x="332" y="2150"/>
                  </a:lnTo>
                  <a:lnTo>
                    <a:pt x="332" y="2146"/>
                  </a:lnTo>
                  <a:lnTo>
                    <a:pt x="332" y="2146"/>
                  </a:lnTo>
                  <a:lnTo>
                    <a:pt x="330" y="2140"/>
                  </a:lnTo>
                  <a:lnTo>
                    <a:pt x="330" y="2140"/>
                  </a:lnTo>
                  <a:lnTo>
                    <a:pt x="330" y="2134"/>
                  </a:lnTo>
                  <a:lnTo>
                    <a:pt x="330" y="2134"/>
                  </a:lnTo>
                  <a:lnTo>
                    <a:pt x="330" y="2128"/>
                  </a:lnTo>
                  <a:lnTo>
                    <a:pt x="330" y="2128"/>
                  </a:lnTo>
                  <a:lnTo>
                    <a:pt x="330" y="2124"/>
                  </a:lnTo>
                  <a:lnTo>
                    <a:pt x="330" y="2124"/>
                  </a:lnTo>
                  <a:lnTo>
                    <a:pt x="330" y="2116"/>
                  </a:lnTo>
                  <a:lnTo>
                    <a:pt x="330" y="2116"/>
                  </a:lnTo>
                  <a:lnTo>
                    <a:pt x="330" y="2112"/>
                  </a:lnTo>
                  <a:lnTo>
                    <a:pt x="330" y="2112"/>
                  </a:lnTo>
                  <a:lnTo>
                    <a:pt x="330" y="2104"/>
                  </a:lnTo>
                  <a:lnTo>
                    <a:pt x="330" y="2104"/>
                  </a:lnTo>
                  <a:lnTo>
                    <a:pt x="330" y="2100"/>
                  </a:lnTo>
                  <a:lnTo>
                    <a:pt x="330" y="2100"/>
                  </a:lnTo>
                  <a:lnTo>
                    <a:pt x="332" y="2090"/>
                  </a:lnTo>
                  <a:lnTo>
                    <a:pt x="332" y="2090"/>
                  </a:lnTo>
                  <a:lnTo>
                    <a:pt x="332" y="2086"/>
                  </a:lnTo>
                  <a:lnTo>
                    <a:pt x="332" y="2086"/>
                  </a:lnTo>
                  <a:lnTo>
                    <a:pt x="334" y="2074"/>
                  </a:lnTo>
                  <a:lnTo>
                    <a:pt x="334" y="2074"/>
                  </a:lnTo>
                  <a:lnTo>
                    <a:pt x="334" y="2072"/>
                  </a:lnTo>
                  <a:lnTo>
                    <a:pt x="334" y="2072"/>
                  </a:lnTo>
                  <a:lnTo>
                    <a:pt x="336" y="2060"/>
                  </a:lnTo>
                  <a:lnTo>
                    <a:pt x="336" y="2060"/>
                  </a:lnTo>
                  <a:lnTo>
                    <a:pt x="338" y="2056"/>
                  </a:lnTo>
                  <a:lnTo>
                    <a:pt x="338" y="2056"/>
                  </a:lnTo>
                  <a:lnTo>
                    <a:pt x="340" y="2046"/>
                  </a:lnTo>
                  <a:lnTo>
                    <a:pt x="340" y="2046"/>
                  </a:lnTo>
                  <a:lnTo>
                    <a:pt x="342" y="2040"/>
                  </a:lnTo>
                  <a:lnTo>
                    <a:pt x="342" y="2040"/>
                  </a:lnTo>
                  <a:lnTo>
                    <a:pt x="344" y="2032"/>
                  </a:lnTo>
                  <a:lnTo>
                    <a:pt x="344" y="2032"/>
                  </a:lnTo>
                  <a:lnTo>
                    <a:pt x="346" y="2026"/>
                  </a:lnTo>
                  <a:lnTo>
                    <a:pt x="346" y="2026"/>
                  </a:lnTo>
                  <a:lnTo>
                    <a:pt x="350" y="2018"/>
                  </a:lnTo>
                  <a:lnTo>
                    <a:pt x="350" y="2018"/>
                  </a:lnTo>
                  <a:lnTo>
                    <a:pt x="352" y="2012"/>
                  </a:lnTo>
                  <a:lnTo>
                    <a:pt x="352" y="2012"/>
                  </a:lnTo>
                  <a:lnTo>
                    <a:pt x="356" y="2004"/>
                  </a:lnTo>
                  <a:lnTo>
                    <a:pt x="356" y="2004"/>
                  </a:lnTo>
                  <a:lnTo>
                    <a:pt x="358" y="1996"/>
                  </a:lnTo>
                  <a:lnTo>
                    <a:pt x="358" y="1996"/>
                  </a:lnTo>
                  <a:lnTo>
                    <a:pt x="362" y="1988"/>
                  </a:lnTo>
                  <a:lnTo>
                    <a:pt x="362" y="1988"/>
                  </a:lnTo>
                  <a:lnTo>
                    <a:pt x="364" y="1980"/>
                  </a:lnTo>
                  <a:lnTo>
                    <a:pt x="364" y="1980"/>
                  </a:lnTo>
                  <a:lnTo>
                    <a:pt x="370" y="1970"/>
                  </a:lnTo>
                  <a:lnTo>
                    <a:pt x="370" y="1970"/>
                  </a:lnTo>
                  <a:lnTo>
                    <a:pt x="372" y="1964"/>
                  </a:lnTo>
                  <a:lnTo>
                    <a:pt x="372" y="1964"/>
                  </a:lnTo>
                  <a:lnTo>
                    <a:pt x="378" y="1952"/>
                  </a:lnTo>
                  <a:lnTo>
                    <a:pt x="378" y="1952"/>
                  </a:lnTo>
                  <a:lnTo>
                    <a:pt x="380" y="1948"/>
                  </a:lnTo>
                  <a:lnTo>
                    <a:pt x="380" y="1948"/>
                  </a:lnTo>
                  <a:lnTo>
                    <a:pt x="390" y="1932"/>
                  </a:lnTo>
                  <a:lnTo>
                    <a:pt x="390" y="1932"/>
                  </a:lnTo>
                  <a:lnTo>
                    <a:pt x="392" y="1926"/>
                  </a:lnTo>
                  <a:lnTo>
                    <a:pt x="392" y="1926"/>
                  </a:lnTo>
                  <a:lnTo>
                    <a:pt x="398" y="1916"/>
                  </a:lnTo>
                  <a:lnTo>
                    <a:pt x="398" y="1916"/>
                  </a:lnTo>
                  <a:lnTo>
                    <a:pt x="402" y="1910"/>
                  </a:lnTo>
                  <a:lnTo>
                    <a:pt x="402" y="1910"/>
                  </a:lnTo>
                  <a:lnTo>
                    <a:pt x="406" y="1902"/>
                  </a:lnTo>
                  <a:lnTo>
                    <a:pt x="406" y="1902"/>
                  </a:lnTo>
                  <a:lnTo>
                    <a:pt x="412" y="1894"/>
                  </a:lnTo>
                  <a:lnTo>
                    <a:pt x="412" y="1894"/>
                  </a:lnTo>
                  <a:lnTo>
                    <a:pt x="416" y="1886"/>
                  </a:lnTo>
                  <a:lnTo>
                    <a:pt x="416" y="1886"/>
                  </a:lnTo>
                  <a:lnTo>
                    <a:pt x="422" y="1878"/>
                  </a:lnTo>
                  <a:lnTo>
                    <a:pt x="422" y="1878"/>
                  </a:lnTo>
                  <a:lnTo>
                    <a:pt x="428" y="1870"/>
                  </a:lnTo>
                  <a:lnTo>
                    <a:pt x="428" y="1870"/>
                  </a:lnTo>
                  <a:lnTo>
                    <a:pt x="432" y="1862"/>
                  </a:lnTo>
                  <a:lnTo>
                    <a:pt x="432" y="1862"/>
                  </a:lnTo>
                  <a:lnTo>
                    <a:pt x="438" y="1854"/>
                  </a:lnTo>
                  <a:lnTo>
                    <a:pt x="438" y="1854"/>
                  </a:lnTo>
                  <a:lnTo>
                    <a:pt x="442" y="1848"/>
                  </a:lnTo>
                  <a:lnTo>
                    <a:pt x="442" y="1848"/>
                  </a:lnTo>
                  <a:lnTo>
                    <a:pt x="452" y="1832"/>
                  </a:lnTo>
                  <a:lnTo>
                    <a:pt x="452" y="1832"/>
                  </a:lnTo>
                  <a:lnTo>
                    <a:pt x="456" y="1828"/>
                  </a:lnTo>
                  <a:lnTo>
                    <a:pt x="456" y="1828"/>
                  </a:lnTo>
                  <a:lnTo>
                    <a:pt x="464" y="1816"/>
                  </a:lnTo>
                  <a:lnTo>
                    <a:pt x="464" y="1816"/>
                  </a:lnTo>
                  <a:lnTo>
                    <a:pt x="468" y="1812"/>
                  </a:lnTo>
                  <a:lnTo>
                    <a:pt x="468" y="1812"/>
                  </a:lnTo>
                  <a:lnTo>
                    <a:pt x="478" y="1798"/>
                  </a:lnTo>
                  <a:lnTo>
                    <a:pt x="478" y="1798"/>
                  </a:lnTo>
                  <a:lnTo>
                    <a:pt x="480" y="1796"/>
                  </a:lnTo>
                  <a:lnTo>
                    <a:pt x="480" y="1796"/>
                  </a:lnTo>
                  <a:lnTo>
                    <a:pt x="492" y="1780"/>
                  </a:lnTo>
                  <a:lnTo>
                    <a:pt x="492" y="1780"/>
                  </a:lnTo>
                  <a:lnTo>
                    <a:pt x="496" y="1776"/>
                  </a:lnTo>
                  <a:lnTo>
                    <a:pt x="496" y="1776"/>
                  </a:lnTo>
                  <a:lnTo>
                    <a:pt x="508" y="1762"/>
                  </a:lnTo>
                  <a:lnTo>
                    <a:pt x="508" y="1762"/>
                  </a:lnTo>
                  <a:lnTo>
                    <a:pt x="510" y="1760"/>
                  </a:lnTo>
                  <a:lnTo>
                    <a:pt x="510" y="1760"/>
                  </a:lnTo>
                  <a:lnTo>
                    <a:pt x="524" y="1744"/>
                  </a:lnTo>
                  <a:lnTo>
                    <a:pt x="524" y="1744"/>
                  </a:lnTo>
                  <a:lnTo>
                    <a:pt x="528" y="1738"/>
                  </a:lnTo>
                  <a:lnTo>
                    <a:pt x="528" y="1738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19"/>
                  </a:lnTo>
                  <a:lnTo>
                    <a:pt x="542" y="1719"/>
                  </a:lnTo>
                  <a:lnTo>
                    <a:pt x="558" y="1705"/>
                  </a:lnTo>
                  <a:lnTo>
                    <a:pt x="558" y="1705"/>
                  </a:lnTo>
                  <a:lnTo>
                    <a:pt x="560" y="1701"/>
                  </a:lnTo>
                  <a:lnTo>
                    <a:pt x="560" y="1701"/>
                  </a:lnTo>
                  <a:lnTo>
                    <a:pt x="576" y="1683"/>
                  </a:lnTo>
                  <a:lnTo>
                    <a:pt x="576" y="1683"/>
                  </a:lnTo>
                  <a:lnTo>
                    <a:pt x="580" y="1679"/>
                  </a:lnTo>
                  <a:lnTo>
                    <a:pt x="580" y="1679"/>
                  </a:lnTo>
                  <a:lnTo>
                    <a:pt x="596" y="1663"/>
                  </a:lnTo>
                  <a:lnTo>
                    <a:pt x="596" y="1663"/>
                  </a:lnTo>
                  <a:lnTo>
                    <a:pt x="598" y="1661"/>
                  </a:lnTo>
                  <a:lnTo>
                    <a:pt x="598" y="1661"/>
                  </a:lnTo>
                  <a:lnTo>
                    <a:pt x="612" y="1645"/>
                  </a:lnTo>
                  <a:lnTo>
                    <a:pt x="612" y="1645"/>
                  </a:lnTo>
                  <a:lnTo>
                    <a:pt x="616" y="1641"/>
                  </a:lnTo>
                  <a:lnTo>
                    <a:pt x="616" y="1641"/>
                  </a:lnTo>
                  <a:lnTo>
                    <a:pt x="632" y="1625"/>
                  </a:lnTo>
                  <a:lnTo>
                    <a:pt x="632" y="1625"/>
                  </a:lnTo>
                  <a:lnTo>
                    <a:pt x="638" y="1619"/>
                  </a:lnTo>
                  <a:lnTo>
                    <a:pt x="638" y="1619"/>
                  </a:lnTo>
                  <a:lnTo>
                    <a:pt x="652" y="1605"/>
                  </a:lnTo>
                  <a:lnTo>
                    <a:pt x="652" y="1605"/>
                  </a:lnTo>
                  <a:lnTo>
                    <a:pt x="658" y="1599"/>
                  </a:lnTo>
                  <a:lnTo>
                    <a:pt x="658" y="1599"/>
                  </a:lnTo>
                  <a:lnTo>
                    <a:pt x="674" y="1583"/>
                  </a:lnTo>
                  <a:lnTo>
                    <a:pt x="674" y="1583"/>
                  </a:lnTo>
                  <a:lnTo>
                    <a:pt x="680" y="1579"/>
                  </a:lnTo>
                  <a:lnTo>
                    <a:pt x="680" y="1579"/>
                  </a:lnTo>
                  <a:lnTo>
                    <a:pt x="698" y="1563"/>
                  </a:lnTo>
                  <a:lnTo>
                    <a:pt x="698" y="1563"/>
                  </a:lnTo>
                  <a:lnTo>
                    <a:pt x="698" y="1561"/>
                  </a:lnTo>
                  <a:lnTo>
                    <a:pt x="698" y="1561"/>
                  </a:lnTo>
                  <a:lnTo>
                    <a:pt x="700" y="1559"/>
                  </a:lnTo>
                  <a:lnTo>
                    <a:pt x="700" y="1559"/>
                  </a:lnTo>
                  <a:lnTo>
                    <a:pt x="718" y="1543"/>
                  </a:lnTo>
                  <a:lnTo>
                    <a:pt x="718" y="1543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42" y="1521"/>
                  </a:lnTo>
                  <a:lnTo>
                    <a:pt x="742" y="1521"/>
                  </a:lnTo>
                  <a:lnTo>
                    <a:pt x="744" y="1519"/>
                  </a:lnTo>
                  <a:lnTo>
                    <a:pt x="744" y="1519"/>
                  </a:lnTo>
                  <a:lnTo>
                    <a:pt x="764" y="1501"/>
                  </a:lnTo>
                  <a:lnTo>
                    <a:pt x="764" y="1501"/>
                  </a:lnTo>
                  <a:lnTo>
                    <a:pt x="768" y="1497"/>
                  </a:lnTo>
                  <a:lnTo>
                    <a:pt x="768" y="1497"/>
                  </a:lnTo>
                  <a:lnTo>
                    <a:pt x="790" y="1479"/>
                  </a:lnTo>
                  <a:lnTo>
                    <a:pt x="790" y="1479"/>
                  </a:lnTo>
                  <a:lnTo>
                    <a:pt x="792" y="1477"/>
                  </a:lnTo>
                  <a:lnTo>
                    <a:pt x="792" y="1477"/>
                  </a:lnTo>
                  <a:lnTo>
                    <a:pt x="814" y="1457"/>
                  </a:lnTo>
                  <a:lnTo>
                    <a:pt x="814" y="1457"/>
                  </a:lnTo>
                  <a:lnTo>
                    <a:pt x="816" y="1457"/>
                  </a:lnTo>
                  <a:lnTo>
                    <a:pt x="816" y="1457"/>
                  </a:lnTo>
                  <a:lnTo>
                    <a:pt x="840" y="1435"/>
                  </a:lnTo>
                  <a:lnTo>
                    <a:pt x="840" y="1435"/>
                  </a:lnTo>
                  <a:lnTo>
                    <a:pt x="894" y="1393"/>
                  </a:lnTo>
                  <a:lnTo>
                    <a:pt x="894" y="1393"/>
                  </a:lnTo>
                  <a:lnTo>
                    <a:pt x="894" y="1391"/>
                  </a:lnTo>
                  <a:lnTo>
                    <a:pt x="894" y="1391"/>
                  </a:lnTo>
                  <a:lnTo>
                    <a:pt x="948" y="1349"/>
                  </a:lnTo>
                  <a:lnTo>
                    <a:pt x="948" y="1349"/>
                  </a:lnTo>
                  <a:lnTo>
                    <a:pt x="952" y="1349"/>
                  </a:lnTo>
                  <a:lnTo>
                    <a:pt x="952" y="1349"/>
                  </a:lnTo>
                  <a:lnTo>
                    <a:pt x="1006" y="1307"/>
                  </a:lnTo>
                  <a:lnTo>
                    <a:pt x="1006" y="1307"/>
                  </a:lnTo>
                  <a:lnTo>
                    <a:pt x="1008" y="1305"/>
                  </a:lnTo>
                  <a:lnTo>
                    <a:pt x="1008" y="1305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8" y="1261"/>
                  </a:lnTo>
                  <a:lnTo>
                    <a:pt x="1068" y="1261"/>
                  </a:lnTo>
                  <a:lnTo>
                    <a:pt x="1128" y="1221"/>
                  </a:lnTo>
                  <a:lnTo>
                    <a:pt x="1128" y="1221"/>
                  </a:lnTo>
                  <a:lnTo>
                    <a:pt x="1128" y="1219"/>
                  </a:lnTo>
                  <a:lnTo>
                    <a:pt x="1128" y="1219"/>
                  </a:lnTo>
                  <a:lnTo>
                    <a:pt x="1130" y="1219"/>
                  </a:lnTo>
                  <a:lnTo>
                    <a:pt x="1130" y="1219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256" y="1135"/>
                  </a:lnTo>
                  <a:lnTo>
                    <a:pt x="1256" y="1135"/>
                  </a:lnTo>
                  <a:lnTo>
                    <a:pt x="1258" y="1135"/>
                  </a:lnTo>
                  <a:lnTo>
                    <a:pt x="1258" y="1135"/>
                  </a:lnTo>
                  <a:lnTo>
                    <a:pt x="1324" y="1093"/>
                  </a:lnTo>
                  <a:lnTo>
                    <a:pt x="1324" y="1093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42" y="965"/>
                  </a:lnTo>
                  <a:lnTo>
                    <a:pt x="1542" y="965"/>
                  </a:lnTo>
                  <a:lnTo>
                    <a:pt x="1610" y="929"/>
                  </a:lnTo>
                  <a:lnTo>
                    <a:pt x="1610" y="929"/>
                  </a:lnTo>
                  <a:lnTo>
                    <a:pt x="1614" y="927"/>
                  </a:lnTo>
                  <a:lnTo>
                    <a:pt x="1614" y="927"/>
                  </a:lnTo>
                  <a:lnTo>
                    <a:pt x="1680" y="893"/>
                  </a:lnTo>
                  <a:lnTo>
                    <a:pt x="1680" y="893"/>
                  </a:lnTo>
                  <a:lnTo>
                    <a:pt x="1684" y="891"/>
                  </a:lnTo>
                  <a:lnTo>
                    <a:pt x="1684" y="891"/>
                  </a:lnTo>
                  <a:lnTo>
                    <a:pt x="1750" y="859"/>
                  </a:lnTo>
                  <a:lnTo>
                    <a:pt x="1750" y="859"/>
                  </a:lnTo>
                  <a:lnTo>
                    <a:pt x="1752" y="859"/>
                  </a:lnTo>
                  <a:lnTo>
                    <a:pt x="1752" y="859"/>
                  </a:lnTo>
                  <a:lnTo>
                    <a:pt x="1754" y="857"/>
                  </a:lnTo>
                  <a:lnTo>
                    <a:pt x="1754" y="857"/>
                  </a:lnTo>
                  <a:lnTo>
                    <a:pt x="1820" y="827"/>
                  </a:lnTo>
                  <a:lnTo>
                    <a:pt x="1820" y="827"/>
                  </a:lnTo>
                  <a:lnTo>
                    <a:pt x="1822" y="825"/>
                  </a:lnTo>
                  <a:lnTo>
                    <a:pt x="1822" y="82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922" y="781"/>
                  </a:lnTo>
                  <a:lnTo>
                    <a:pt x="1922" y="781"/>
                  </a:lnTo>
                  <a:lnTo>
                    <a:pt x="1924" y="781"/>
                  </a:lnTo>
                  <a:lnTo>
                    <a:pt x="1924" y="781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86" y="755"/>
                  </a:lnTo>
                  <a:lnTo>
                    <a:pt x="1986" y="755"/>
                  </a:lnTo>
                  <a:lnTo>
                    <a:pt x="1990" y="753"/>
                  </a:lnTo>
                  <a:lnTo>
                    <a:pt x="1990" y="753"/>
                  </a:lnTo>
                  <a:lnTo>
                    <a:pt x="2018" y="741"/>
                  </a:lnTo>
                  <a:lnTo>
                    <a:pt x="2018" y="741"/>
                  </a:lnTo>
                  <a:lnTo>
                    <a:pt x="2022" y="741"/>
                  </a:lnTo>
                  <a:lnTo>
                    <a:pt x="2022" y="741"/>
                  </a:lnTo>
                  <a:lnTo>
                    <a:pt x="2050" y="729"/>
                  </a:lnTo>
                  <a:lnTo>
                    <a:pt x="2050" y="729"/>
                  </a:lnTo>
                  <a:lnTo>
                    <a:pt x="2054" y="729"/>
                  </a:lnTo>
                  <a:lnTo>
                    <a:pt x="2054" y="729"/>
                  </a:lnTo>
                  <a:lnTo>
                    <a:pt x="2080" y="719"/>
                  </a:lnTo>
                  <a:lnTo>
                    <a:pt x="2080" y="719"/>
                  </a:lnTo>
                  <a:lnTo>
                    <a:pt x="2082" y="717"/>
                  </a:lnTo>
                  <a:lnTo>
                    <a:pt x="2082" y="717"/>
                  </a:lnTo>
                  <a:lnTo>
                    <a:pt x="2086" y="717"/>
                  </a:lnTo>
                  <a:lnTo>
                    <a:pt x="2086" y="717"/>
                  </a:lnTo>
                  <a:lnTo>
                    <a:pt x="2112" y="707"/>
                  </a:lnTo>
                  <a:lnTo>
                    <a:pt x="2112" y="707"/>
                  </a:lnTo>
                  <a:lnTo>
                    <a:pt x="2116" y="705"/>
                  </a:lnTo>
                  <a:lnTo>
                    <a:pt x="2116" y="705"/>
                  </a:lnTo>
                  <a:lnTo>
                    <a:pt x="2142" y="697"/>
                  </a:lnTo>
                  <a:lnTo>
                    <a:pt x="2142" y="697"/>
                  </a:lnTo>
                  <a:lnTo>
                    <a:pt x="2146" y="695"/>
                  </a:lnTo>
                  <a:lnTo>
                    <a:pt x="2146" y="695"/>
                  </a:lnTo>
                  <a:lnTo>
                    <a:pt x="2172" y="687"/>
                  </a:lnTo>
                  <a:lnTo>
                    <a:pt x="2172" y="687"/>
                  </a:lnTo>
                  <a:lnTo>
                    <a:pt x="2176" y="685"/>
                  </a:lnTo>
                  <a:lnTo>
                    <a:pt x="2176" y="685"/>
                  </a:lnTo>
                  <a:lnTo>
                    <a:pt x="2178" y="685"/>
                  </a:lnTo>
                  <a:lnTo>
                    <a:pt x="2178" y="685"/>
                  </a:lnTo>
                  <a:lnTo>
                    <a:pt x="2202" y="677"/>
                  </a:lnTo>
                  <a:lnTo>
                    <a:pt x="2202" y="677"/>
                  </a:lnTo>
                  <a:lnTo>
                    <a:pt x="2208" y="675"/>
                  </a:lnTo>
                  <a:lnTo>
                    <a:pt x="2208" y="675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6" y="667"/>
                  </a:lnTo>
                  <a:lnTo>
                    <a:pt x="2236" y="667"/>
                  </a:lnTo>
                  <a:lnTo>
                    <a:pt x="2260" y="659"/>
                  </a:lnTo>
                  <a:lnTo>
                    <a:pt x="2260" y="659"/>
                  </a:lnTo>
                  <a:lnTo>
                    <a:pt x="2262" y="659"/>
                  </a:lnTo>
                  <a:lnTo>
                    <a:pt x="2262" y="659"/>
                  </a:lnTo>
                  <a:lnTo>
                    <a:pt x="2264" y="659"/>
                  </a:lnTo>
                  <a:lnTo>
                    <a:pt x="2264" y="659"/>
                  </a:lnTo>
                  <a:lnTo>
                    <a:pt x="2290" y="651"/>
                  </a:lnTo>
                  <a:lnTo>
                    <a:pt x="2290" y="651"/>
                  </a:lnTo>
                  <a:lnTo>
                    <a:pt x="2292" y="651"/>
                  </a:lnTo>
                  <a:lnTo>
                    <a:pt x="2292" y="651"/>
                  </a:lnTo>
                  <a:lnTo>
                    <a:pt x="2316" y="645"/>
                  </a:lnTo>
                  <a:lnTo>
                    <a:pt x="2316" y="645"/>
                  </a:lnTo>
                  <a:lnTo>
                    <a:pt x="2320" y="643"/>
                  </a:lnTo>
                  <a:lnTo>
                    <a:pt x="2320" y="643"/>
                  </a:lnTo>
                  <a:lnTo>
                    <a:pt x="2344" y="637"/>
                  </a:lnTo>
                  <a:lnTo>
                    <a:pt x="2344" y="637"/>
                  </a:lnTo>
                  <a:lnTo>
                    <a:pt x="2348" y="637"/>
                  </a:lnTo>
                  <a:lnTo>
                    <a:pt x="2348" y="637"/>
                  </a:lnTo>
                  <a:lnTo>
                    <a:pt x="2372" y="631"/>
                  </a:lnTo>
                  <a:lnTo>
                    <a:pt x="2372" y="631"/>
                  </a:lnTo>
                  <a:lnTo>
                    <a:pt x="2374" y="631"/>
                  </a:lnTo>
                  <a:lnTo>
                    <a:pt x="2374" y="631"/>
                  </a:lnTo>
                  <a:lnTo>
                    <a:pt x="2396" y="625"/>
                  </a:lnTo>
                  <a:lnTo>
                    <a:pt x="2396" y="625"/>
                  </a:lnTo>
                  <a:lnTo>
                    <a:pt x="2398" y="625"/>
                  </a:lnTo>
                  <a:lnTo>
                    <a:pt x="2398" y="625"/>
                  </a:lnTo>
                  <a:lnTo>
                    <a:pt x="2420" y="621"/>
                  </a:lnTo>
                  <a:lnTo>
                    <a:pt x="2420" y="621"/>
                  </a:lnTo>
                  <a:lnTo>
                    <a:pt x="2424" y="619"/>
                  </a:lnTo>
                  <a:lnTo>
                    <a:pt x="2424" y="619"/>
                  </a:lnTo>
                  <a:lnTo>
                    <a:pt x="2444" y="615"/>
                  </a:lnTo>
                  <a:lnTo>
                    <a:pt x="2444" y="615"/>
                  </a:lnTo>
                  <a:lnTo>
                    <a:pt x="2448" y="615"/>
                  </a:lnTo>
                  <a:lnTo>
                    <a:pt x="2448" y="615"/>
                  </a:lnTo>
                  <a:lnTo>
                    <a:pt x="2468" y="611"/>
                  </a:lnTo>
                  <a:lnTo>
                    <a:pt x="2468" y="611"/>
                  </a:lnTo>
                  <a:lnTo>
                    <a:pt x="2474" y="611"/>
                  </a:lnTo>
                  <a:lnTo>
                    <a:pt x="2474" y="611"/>
                  </a:lnTo>
                  <a:lnTo>
                    <a:pt x="2492" y="607"/>
                  </a:lnTo>
                  <a:lnTo>
                    <a:pt x="2492" y="607"/>
                  </a:lnTo>
                  <a:lnTo>
                    <a:pt x="2498" y="607"/>
                  </a:lnTo>
                  <a:lnTo>
                    <a:pt x="2498" y="607"/>
                  </a:lnTo>
                  <a:lnTo>
                    <a:pt x="2512" y="605"/>
                  </a:lnTo>
                  <a:lnTo>
                    <a:pt x="2512" y="605"/>
                  </a:lnTo>
                  <a:lnTo>
                    <a:pt x="2518" y="605"/>
                  </a:lnTo>
                  <a:lnTo>
                    <a:pt x="2518" y="605"/>
                  </a:lnTo>
                  <a:lnTo>
                    <a:pt x="2536" y="601"/>
                  </a:lnTo>
                  <a:lnTo>
                    <a:pt x="2536" y="601"/>
                  </a:lnTo>
                  <a:lnTo>
                    <a:pt x="2542" y="601"/>
                  </a:lnTo>
                  <a:lnTo>
                    <a:pt x="2542" y="601"/>
                  </a:lnTo>
                  <a:lnTo>
                    <a:pt x="2558" y="599"/>
                  </a:lnTo>
                  <a:lnTo>
                    <a:pt x="2558" y="599"/>
                  </a:lnTo>
                  <a:lnTo>
                    <a:pt x="2560" y="599"/>
                  </a:lnTo>
                  <a:lnTo>
                    <a:pt x="2560" y="599"/>
                  </a:lnTo>
                  <a:lnTo>
                    <a:pt x="2578" y="599"/>
                  </a:lnTo>
                  <a:lnTo>
                    <a:pt x="2578" y="599"/>
                  </a:lnTo>
                  <a:lnTo>
                    <a:pt x="2584" y="597"/>
                  </a:lnTo>
                  <a:lnTo>
                    <a:pt x="2584" y="597"/>
                  </a:lnTo>
                  <a:lnTo>
                    <a:pt x="2600" y="597"/>
                  </a:lnTo>
                  <a:lnTo>
                    <a:pt x="2600" y="597"/>
                  </a:lnTo>
                  <a:lnTo>
                    <a:pt x="2604" y="597"/>
                  </a:lnTo>
                  <a:lnTo>
                    <a:pt x="2604" y="597"/>
                  </a:lnTo>
                  <a:lnTo>
                    <a:pt x="2618" y="597"/>
                  </a:lnTo>
                  <a:lnTo>
                    <a:pt x="2618" y="597"/>
                  </a:lnTo>
                  <a:lnTo>
                    <a:pt x="2622" y="597"/>
                  </a:lnTo>
                  <a:lnTo>
                    <a:pt x="2622" y="597"/>
                  </a:lnTo>
                  <a:lnTo>
                    <a:pt x="2638" y="597"/>
                  </a:lnTo>
                  <a:lnTo>
                    <a:pt x="2638" y="597"/>
                  </a:lnTo>
                  <a:lnTo>
                    <a:pt x="2642" y="597"/>
                  </a:lnTo>
                  <a:lnTo>
                    <a:pt x="2642" y="597"/>
                  </a:lnTo>
                  <a:lnTo>
                    <a:pt x="2658" y="597"/>
                  </a:lnTo>
                  <a:lnTo>
                    <a:pt x="2658" y="597"/>
                  </a:lnTo>
                  <a:lnTo>
                    <a:pt x="2660" y="597"/>
                  </a:lnTo>
                  <a:lnTo>
                    <a:pt x="2660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92" y="599"/>
                  </a:lnTo>
                  <a:lnTo>
                    <a:pt x="2692" y="599"/>
                  </a:lnTo>
                  <a:lnTo>
                    <a:pt x="2694" y="599"/>
                  </a:lnTo>
                  <a:lnTo>
                    <a:pt x="2694" y="599"/>
                  </a:lnTo>
                  <a:lnTo>
                    <a:pt x="2710" y="601"/>
                  </a:lnTo>
                  <a:lnTo>
                    <a:pt x="2710" y="601"/>
                  </a:lnTo>
                  <a:lnTo>
                    <a:pt x="2712" y="601"/>
                  </a:lnTo>
                  <a:lnTo>
                    <a:pt x="2712" y="601"/>
                  </a:lnTo>
                  <a:lnTo>
                    <a:pt x="2724" y="603"/>
                  </a:lnTo>
                  <a:lnTo>
                    <a:pt x="2724" y="603"/>
                  </a:lnTo>
                  <a:lnTo>
                    <a:pt x="2728" y="603"/>
                  </a:lnTo>
                  <a:lnTo>
                    <a:pt x="2728" y="603"/>
                  </a:lnTo>
                  <a:lnTo>
                    <a:pt x="2740" y="605"/>
                  </a:lnTo>
                  <a:lnTo>
                    <a:pt x="2740" y="605"/>
                  </a:lnTo>
                  <a:lnTo>
                    <a:pt x="2742" y="605"/>
                  </a:lnTo>
                  <a:lnTo>
                    <a:pt x="2742" y="605"/>
                  </a:lnTo>
                  <a:lnTo>
                    <a:pt x="2754" y="609"/>
                  </a:lnTo>
                  <a:lnTo>
                    <a:pt x="2754" y="609"/>
                  </a:lnTo>
                  <a:lnTo>
                    <a:pt x="2756" y="609"/>
                  </a:lnTo>
                  <a:lnTo>
                    <a:pt x="2756" y="609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70" y="613"/>
                  </a:lnTo>
                  <a:lnTo>
                    <a:pt x="2770" y="613"/>
                  </a:lnTo>
                  <a:lnTo>
                    <a:pt x="2780" y="615"/>
                  </a:lnTo>
                  <a:lnTo>
                    <a:pt x="2780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92" y="619"/>
                  </a:lnTo>
                  <a:lnTo>
                    <a:pt x="2792" y="619"/>
                  </a:lnTo>
                  <a:lnTo>
                    <a:pt x="2794" y="621"/>
                  </a:lnTo>
                  <a:lnTo>
                    <a:pt x="2794" y="621"/>
                  </a:lnTo>
                  <a:lnTo>
                    <a:pt x="2804" y="625"/>
                  </a:lnTo>
                  <a:lnTo>
                    <a:pt x="2804" y="625"/>
                  </a:lnTo>
                  <a:lnTo>
                    <a:pt x="2806" y="625"/>
                  </a:lnTo>
                  <a:lnTo>
                    <a:pt x="2806" y="625"/>
                  </a:lnTo>
                  <a:lnTo>
                    <a:pt x="2816" y="629"/>
                  </a:lnTo>
                  <a:lnTo>
                    <a:pt x="2816" y="629"/>
                  </a:lnTo>
                  <a:lnTo>
                    <a:pt x="2816" y="631"/>
                  </a:lnTo>
                  <a:lnTo>
                    <a:pt x="2816" y="631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8" y="635"/>
                  </a:lnTo>
                  <a:lnTo>
                    <a:pt x="2828" y="635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46" y="647"/>
                  </a:lnTo>
                  <a:lnTo>
                    <a:pt x="2846" y="647"/>
                  </a:lnTo>
                  <a:lnTo>
                    <a:pt x="2846" y="649"/>
                  </a:lnTo>
                  <a:lnTo>
                    <a:pt x="2846" y="64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</p:spTree>
    <p:extLst>
      <p:ext uri="{BB962C8B-B14F-4D97-AF65-F5344CB8AC3E}">
        <p14:creationId xmlns:p14="http://schemas.microsoft.com/office/powerpoint/2010/main" val="97704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4A455F3-5461-4591-A041-1CE4E63B307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71550"/>
            <a:ext cx="2808312" cy="397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1FBC38A-55D9-4FD1-99FB-468C4171E193}"/>
              </a:ext>
            </a:extLst>
          </p:cNvPr>
          <p:cNvGrpSpPr/>
          <p:nvPr userDrawn="1"/>
        </p:nvGrpSpPr>
        <p:grpSpPr>
          <a:xfrm rot="20150758">
            <a:off x="5946507" y="991823"/>
            <a:ext cx="481173" cy="506894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6A3D8CB0-983A-42F0-AE67-EBF5BC785C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3C736B56-B740-49F8-A537-B94B0669B9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C4B31056-C254-4BBD-95B5-D25C85E052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D6F3476E-D14E-4881-9FF0-710B3C2AAB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C8A9BF08-68F5-430C-831E-A5D83B22C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5A77EC58-9264-427F-B5BD-391D56FEC8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7AED82A-A378-4632-803C-C469942E1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77BF6398-C1A3-41B5-9966-D57B8DD5D11F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9DEC7712-7FD3-4A1E-8BE8-A43638DF6E43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47DB0912-B9DD-41D0-83D1-423BAC0B8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0F12F32E-0B49-46B9-B3E5-C45593D53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B2C64993-7BE5-434E-A513-F3F91310AD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461" y="3075806"/>
            <a:ext cx="874054" cy="67723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838576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761EF3-6E25-4767-BD4A-F73DEF204B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9144001" cy="320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742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A8F4F5-58B0-454E-9C11-FADC9F1B62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313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3235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B1D4BC-DE65-4265-9945-89E35DA7FA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320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3368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6AB52C-7F45-4FA1-8DEC-83AD326FBC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315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9488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F35EFE-3704-4714-B374-0A9FA5FC42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36" y="-60986"/>
            <a:ext cx="9143999" cy="3216881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5621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47CB51-5B72-4A0F-A408-5301574EC5F6}"/>
              </a:ext>
            </a:extLst>
          </p:cNvPr>
          <p:cNvSpPr/>
          <p:nvPr userDrawn="1"/>
        </p:nvSpPr>
        <p:spPr>
          <a:xfrm>
            <a:off x="0" y="0"/>
            <a:ext cx="9144000" cy="321982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192B7A4-A805-4BC5-9968-192D8B8A4103}"/>
              </a:ext>
            </a:extLst>
          </p:cNvPr>
          <p:cNvSpPr/>
          <p:nvPr userDrawn="1"/>
        </p:nvSpPr>
        <p:spPr>
          <a:xfrm rot="1171162">
            <a:off x="4586766" y="-796928"/>
            <a:ext cx="5799197" cy="3241009"/>
          </a:xfrm>
          <a:prstGeom prst="ellipse">
            <a:avLst/>
          </a:prstGeom>
          <a:noFill/>
          <a:ln w="19050">
            <a:solidFill>
              <a:srgbClr val="486AE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914776B8-7B03-4505-AEDF-84602B300845}"/>
              </a:ext>
            </a:extLst>
          </p:cNvPr>
          <p:cNvSpPr/>
          <p:nvPr userDrawn="1"/>
        </p:nvSpPr>
        <p:spPr>
          <a:xfrm>
            <a:off x="7711986" y="2252610"/>
            <a:ext cx="870719" cy="739880"/>
          </a:xfrm>
          <a:prstGeom prst="ellipse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2">
            <a:extLst>
              <a:ext uri="{FF2B5EF4-FFF2-40B4-BE49-F238E27FC236}">
                <a16:creationId xmlns:a16="http://schemas.microsoft.com/office/drawing/2014/main" id="{C8306C14-4AE4-4B0C-9BF0-7AD54AAF7134}"/>
              </a:ext>
            </a:extLst>
          </p:cNvPr>
          <p:cNvSpPr/>
          <p:nvPr userDrawn="1"/>
        </p:nvSpPr>
        <p:spPr>
          <a:xfrm>
            <a:off x="3856036" y="1490092"/>
            <a:ext cx="3451903" cy="1729729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69AE04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2">
            <a:extLst>
              <a:ext uri="{FF2B5EF4-FFF2-40B4-BE49-F238E27FC236}">
                <a16:creationId xmlns:a16="http://schemas.microsoft.com/office/drawing/2014/main" id="{9D3954BD-C8A0-4E3D-9812-39823FE08461}"/>
              </a:ext>
            </a:extLst>
          </p:cNvPr>
          <p:cNvSpPr/>
          <p:nvPr userDrawn="1"/>
        </p:nvSpPr>
        <p:spPr>
          <a:xfrm>
            <a:off x="0" y="915566"/>
            <a:ext cx="4598447" cy="2304256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50CFDA">
              <a:alpha val="2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202F465-B922-4840-91F9-FFFFA705B82A}"/>
              </a:ext>
            </a:extLst>
          </p:cNvPr>
          <p:cNvSpPr/>
          <p:nvPr userDrawn="1"/>
        </p:nvSpPr>
        <p:spPr>
          <a:xfrm rot="20811734">
            <a:off x="1101866" y="-505507"/>
            <a:ext cx="4958858" cy="2771367"/>
          </a:xfrm>
          <a:prstGeom prst="ellipse">
            <a:avLst/>
          </a:prstGeom>
          <a:noFill/>
          <a:ln w="19050">
            <a:solidFill>
              <a:srgbClr val="486AE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0476227-494F-42E1-96DC-952D075A16CE}"/>
              </a:ext>
            </a:extLst>
          </p:cNvPr>
          <p:cNvGrpSpPr/>
          <p:nvPr userDrawn="1"/>
        </p:nvGrpSpPr>
        <p:grpSpPr>
          <a:xfrm>
            <a:off x="4023267" y="848657"/>
            <a:ext cx="643652" cy="520445"/>
            <a:chOff x="-2605087" y="5451475"/>
            <a:chExt cx="1443038" cy="1166813"/>
          </a:xfrm>
        </p:grpSpPr>
        <p:sp>
          <p:nvSpPr>
            <p:cNvPr id="20" name="Freeform 66">
              <a:extLst>
                <a:ext uri="{FF2B5EF4-FFF2-40B4-BE49-F238E27FC236}">
                  <a16:creationId xmlns:a16="http://schemas.microsoft.com/office/drawing/2014/main" id="{462513F3-CBAC-4CA9-AAD8-691FC0CD351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427287" y="5764213"/>
              <a:ext cx="927100" cy="854075"/>
            </a:xfrm>
            <a:custGeom>
              <a:avLst/>
              <a:gdLst>
                <a:gd name="T0" fmla="*/ 55 w 584"/>
                <a:gd name="T1" fmla="*/ 0 h 538"/>
                <a:gd name="T2" fmla="*/ 24 w 584"/>
                <a:gd name="T3" fmla="*/ 10 h 538"/>
                <a:gd name="T4" fmla="*/ 5 w 584"/>
                <a:gd name="T5" fmla="*/ 34 h 538"/>
                <a:gd name="T6" fmla="*/ 0 w 584"/>
                <a:gd name="T7" fmla="*/ 371 h 538"/>
                <a:gd name="T8" fmla="*/ 5 w 584"/>
                <a:gd name="T9" fmla="*/ 391 h 538"/>
                <a:gd name="T10" fmla="*/ 24 w 584"/>
                <a:gd name="T11" fmla="*/ 416 h 538"/>
                <a:gd name="T12" fmla="*/ 55 w 584"/>
                <a:gd name="T13" fmla="*/ 426 h 538"/>
                <a:gd name="T14" fmla="*/ 209 w 584"/>
                <a:gd name="T15" fmla="*/ 448 h 538"/>
                <a:gd name="T16" fmla="*/ 195 w 584"/>
                <a:gd name="T17" fmla="*/ 512 h 538"/>
                <a:gd name="T18" fmla="*/ 153 w 584"/>
                <a:gd name="T19" fmla="*/ 514 h 538"/>
                <a:gd name="T20" fmla="*/ 144 w 584"/>
                <a:gd name="T21" fmla="*/ 526 h 538"/>
                <a:gd name="T22" fmla="*/ 148 w 584"/>
                <a:gd name="T23" fmla="*/ 534 h 538"/>
                <a:gd name="T24" fmla="*/ 426 w 584"/>
                <a:gd name="T25" fmla="*/ 538 h 538"/>
                <a:gd name="T26" fmla="*/ 435 w 584"/>
                <a:gd name="T27" fmla="*/ 534 h 538"/>
                <a:gd name="T28" fmla="*/ 440 w 584"/>
                <a:gd name="T29" fmla="*/ 526 h 538"/>
                <a:gd name="T30" fmla="*/ 431 w 584"/>
                <a:gd name="T31" fmla="*/ 514 h 538"/>
                <a:gd name="T32" fmla="*/ 389 w 584"/>
                <a:gd name="T33" fmla="*/ 512 h 538"/>
                <a:gd name="T34" fmla="*/ 374 w 584"/>
                <a:gd name="T35" fmla="*/ 448 h 538"/>
                <a:gd name="T36" fmla="*/ 528 w 584"/>
                <a:gd name="T37" fmla="*/ 426 h 538"/>
                <a:gd name="T38" fmla="*/ 560 w 584"/>
                <a:gd name="T39" fmla="*/ 416 h 538"/>
                <a:gd name="T40" fmla="*/ 579 w 584"/>
                <a:gd name="T41" fmla="*/ 391 h 538"/>
                <a:gd name="T42" fmla="*/ 584 w 584"/>
                <a:gd name="T43" fmla="*/ 55 h 538"/>
                <a:gd name="T44" fmla="*/ 579 w 584"/>
                <a:gd name="T45" fmla="*/ 34 h 538"/>
                <a:gd name="T46" fmla="*/ 560 w 584"/>
                <a:gd name="T47" fmla="*/ 10 h 538"/>
                <a:gd name="T48" fmla="*/ 528 w 584"/>
                <a:gd name="T49" fmla="*/ 0 h 538"/>
                <a:gd name="T50" fmla="*/ 25 w 584"/>
                <a:gd name="T51" fmla="*/ 55 h 538"/>
                <a:gd name="T52" fmla="*/ 30 w 584"/>
                <a:gd name="T53" fmla="*/ 39 h 538"/>
                <a:gd name="T54" fmla="*/ 44 w 584"/>
                <a:gd name="T55" fmla="*/ 28 h 538"/>
                <a:gd name="T56" fmla="*/ 528 w 584"/>
                <a:gd name="T57" fmla="*/ 26 h 538"/>
                <a:gd name="T58" fmla="*/ 540 w 584"/>
                <a:gd name="T59" fmla="*/ 28 h 538"/>
                <a:gd name="T60" fmla="*/ 554 w 584"/>
                <a:gd name="T61" fmla="*/ 39 h 538"/>
                <a:gd name="T62" fmla="*/ 559 w 584"/>
                <a:gd name="T63" fmla="*/ 55 h 538"/>
                <a:gd name="T64" fmla="*/ 25 w 584"/>
                <a:gd name="T65" fmla="*/ 55 h 538"/>
                <a:gd name="T66" fmla="*/ 227 w 584"/>
                <a:gd name="T67" fmla="*/ 492 h 538"/>
                <a:gd name="T68" fmla="*/ 237 w 584"/>
                <a:gd name="T69" fmla="*/ 426 h 538"/>
                <a:gd name="T70" fmla="*/ 349 w 584"/>
                <a:gd name="T71" fmla="*/ 448 h 538"/>
                <a:gd name="T72" fmla="*/ 362 w 584"/>
                <a:gd name="T73" fmla="*/ 512 h 538"/>
                <a:gd name="T74" fmla="*/ 559 w 584"/>
                <a:gd name="T75" fmla="*/ 371 h 538"/>
                <a:gd name="T76" fmla="*/ 556 w 584"/>
                <a:gd name="T77" fmla="*/ 382 h 538"/>
                <a:gd name="T78" fmla="*/ 545 w 584"/>
                <a:gd name="T79" fmla="*/ 395 h 538"/>
                <a:gd name="T80" fmla="*/ 528 w 584"/>
                <a:gd name="T81" fmla="*/ 400 h 538"/>
                <a:gd name="T82" fmla="*/ 49 w 584"/>
                <a:gd name="T83" fmla="*/ 400 h 538"/>
                <a:gd name="T84" fmla="*/ 34 w 584"/>
                <a:gd name="T85" fmla="*/ 391 h 538"/>
                <a:gd name="T86" fmla="*/ 25 w 584"/>
                <a:gd name="T87" fmla="*/ 375 h 538"/>
                <a:gd name="T88" fmla="*/ 559 w 584"/>
                <a:gd name="T89" fmla="*/ 367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84" h="538">
                  <a:moveTo>
                    <a:pt x="528" y="0"/>
                  </a:moveTo>
                  <a:lnTo>
                    <a:pt x="55" y="0"/>
                  </a:lnTo>
                  <a:lnTo>
                    <a:pt x="55" y="0"/>
                  </a:lnTo>
                  <a:lnTo>
                    <a:pt x="44" y="1"/>
                  </a:lnTo>
                  <a:lnTo>
                    <a:pt x="34" y="5"/>
                  </a:lnTo>
                  <a:lnTo>
                    <a:pt x="24" y="10"/>
                  </a:lnTo>
                  <a:lnTo>
                    <a:pt x="16" y="17"/>
                  </a:lnTo>
                  <a:lnTo>
                    <a:pt x="10" y="25"/>
                  </a:lnTo>
                  <a:lnTo>
                    <a:pt x="5" y="34"/>
                  </a:lnTo>
                  <a:lnTo>
                    <a:pt x="1" y="44"/>
                  </a:lnTo>
                  <a:lnTo>
                    <a:pt x="0" y="55"/>
                  </a:lnTo>
                  <a:lnTo>
                    <a:pt x="0" y="371"/>
                  </a:lnTo>
                  <a:lnTo>
                    <a:pt x="0" y="371"/>
                  </a:lnTo>
                  <a:lnTo>
                    <a:pt x="1" y="382"/>
                  </a:lnTo>
                  <a:lnTo>
                    <a:pt x="5" y="391"/>
                  </a:lnTo>
                  <a:lnTo>
                    <a:pt x="10" y="401"/>
                  </a:lnTo>
                  <a:lnTo>
                    <a:pt x="16" y="408"/>
                  </a:lnTo>
                  <a:lnTo>
                    <a:pt x="24" y="416"/>
                  </a:lnTo>
                  <a:lnTo>
                    <a:pt x="34" y="421"/>
                  </a:lnTo>
                  <a:lnTo>
                    <a:pt x="44" y="424"/>
                  </a:lnTo>
                  <a:lnTo>
                    <a:pt x="55" y="426"/>
                  </a:lnTo>
                  <a:lnTo>
                    <a:pt x="211" y="426"/>
                  </a:lnTo>
                  <a:lnTo>
                    <a:pt x="211" y="426"/>
                  </a:lnTo>
                  <a:lnTo>
                    <a:pt x="209" y="448"/>
                  </a:lnTo>
                  <a:lnTo>
                    <a:pt x="206" y="470"/>
                  </a:lnTo>
                  <a:lnTo>
                    <a:pt x="201" y="492"/>
                  </a:lnTo>
                  <a:lnTo>
                    <a:pt x="195" y="512"/>
                  </a:lnTo>
                  <a:lnTo>
                    <a:pt x="157" y="512"/>
                  </a:lnTo>
                  <a:lnTo>
                    <a:pt x="157" y="512"/>
                  </a:lnTo>
                  <a:lnTo>
                    <a:pt x="153" y="514"/>
                  </a:lnTo>
                  <a:lnTo>
                    <a:pt x="148" y="516"/>
                  </a:lnTo>
                  <a:lnTo>
                    <a:pt x="145" y="521"/>
                  </a:lnTo>
                  <a:lnTo>
                    <a:pt x="144" y="526"/>
                  </a:lnTo>
                  <a:lnTo>
                    <a:pt x="144" y="526"/>
                  </a:lnTo>
                  <a:lnTo>
                    <a:pt x="145" y="531"/>
                  </a:lnTo>
                  <a:lnTo>
                    <a:pt x="148" y="534"/>
                  </a:lnTo>
                  <a:lnTo>
                    <a:pt x="153" y="537"/>
                  </a:lnTo>
                  <a:lnTo>
                    <a:pt x="157" y="538"/>
                  </a:lnTo>
                  <a:lnTo>
                    <a:pt x="426" y="538"/>
                  </a:lnTo>
                  <a:lnTo>
                    <a:pt x="426" y="538"/>
                  </a:lnTo>
                  <a:lnTo>
                    <a:pt x="431" y="537"/>
                  </a:lnTo>
                  <a:lnTo>
                    <a:pt x="435" y="534"/>
                  </a:lnTo>
                  <a:lnTo>
                    <a:pt x="439" y="531"/>
                  </a:lnTo>
                  <a:lnTo>
                    <a:pt x="440" y="526"/>
                  </a:lnTo>
                  <a:lnTo>
                    <a:pt x="440" y="526"/>
                  </a:lnTo>
                  <a:lnTo>
                    <a:pt x="439" y="521"/>
                  </a:lnTo>
                  <a:lnTo>
                    <a:pt x="435" y="516"/>
                  </a:lnTo>
                  <a:lnTo>
                    <a:pt x="431" y="514"/>
                  </a:lnTo>
                  <a:lnTo>
                    <a:pt x="426" y="512"/>
                  </a:lnTo>
                  <a:lnTo>
                    <a:pt x="389" y="512"/>
                  </a:lnTo>
                  <a:lnTo>
                    <a:pt x="389" y="512"/>
                  </a:lnTo>
                  <a:lnTo>
                    <a:pt x="382" y="492"/>
                  </a:lnTo>
                  <a:lnTo>
                    <a:pt x="378" y="470"/>
                  </a:lnTo>
                  <a:lnTo>
                    <a:pt x="374" y="448"/>
                  </a:lnTo>
                  <a:lnTo>
                    <a:pt x="373" y="426"/>
                  </a:lnTo>
                  <a:lnTo>
                    <a:pt x="528" y="426"/>
                  </a:lnTo>
                  <a:lnTo>
                    <a:pt x="528" y="426"/>
                  </a:lnTo>
                  <a:lnTo>
                    <a:pt x="540" y="424"/>
                  </a:lnTo>
                  <a:lnTo>
                    <a:pt x="550" y="421"/>
                  </a:lnTo>
                  <a:lnTo>
                    <a:pt x="560" y="416"/>
                  </a:lnTo>
                  <a:lnTo>
                    <a:pt x="567" y="408"/>
                  </a:lnTo>
                  <a:lnTo>
                    <a:pt x="574" y="401"/>
                  </a:lnTo>
                  <a:lnTo>
                    <a:pt x="579" y="391"/>
                  </a:lnTo>
                  <a:lnTo>
                    <a:pt x="583" y="382"/>
                  </a:lnTo>
                  <a:lnTo>
                    <a:pt x="584" y="371"/>
                  </a:lnTo>
                  <a:lnTo>
                    <a:pt x="584" y="55"/>
                  </a:lnTo>
                  <a:lnTo>
                    <a:pt x="584" y="55"/>
                  </a:lnTo>
                  <a:lnTo>
                    <a:pt x="583" y="44"/>
                  </a:lnTo>
                  <a:lnTo>
                    <a:pt x="579" y="34"/>
                  </a:lnTo>
                  <a:lnTo>
                    <a:pt x="574" y="25"/>
                  </a:lnTo>
                  <a:lnTo>
                    <a:pt x="567" y="17"/>
                  </a:lnTo>
                  <a:lnTo>
                    <a:pt x="560" y="10"/>
                  </a:lnTo>
                  <a:lnTo>
                    <a:pt x="550" y="5"/>
                  </a:lnTo>
                  <a:lnTo>
                    <a:pt x="540" y="1"/>
                  </a:lnTo>
                  <a:lnTo>
                    <a:pt x="528" y="0"/>
                  </a:lnTo>
                  <a:lnTo>
                    <a:pt x="528" y="0"/>
                  </a:lnTo>
                  <a:close/>
                  <a:moveTo>
                    <a:pt x="25" y="55"/>
                  </a:moveTo>
                  <a:lnTo>
                    <a:pt x="25" y="55"/>
                  </a:lnTo>
                  <a:lnTo>
                    <a:pt x="25" y="49"/>
                  </a:lnTo>
                  <a:lnTo>
                    <a:pt x="28" y="44"/>
                  </a:lnTo>
                  <a:lnTo>
                    <a:pt x="30" y="39"/>
                  </a:lnTo>
                  <a:lnTo>
                    <a:pt x="34" y="34"/>
                  </a:lnTo>
                  <a:lnTo>
                    <a:pt x="39" y="31"/>
                  </a:lnTo>
                  <a:lnTo>
                    <a:pt x="44" y="28"/>
                  </a:lnTo>
                  <a:lnTo>
                    <a:pt x="49" y="26"/>
                  </a:lnTo>
                  <a:lnTo>
                    <a:pt x="55" y="26"/>
                  </a:lnTo>
                  <a:lnTo>
                    <a:pt x="528" y="26"/>
                  </a:lnTo>
                  <a:lnTo>
                    <a:pt x="528" y="26"/>
                  </a:lnTo>
                  <a:lnTo>
                    <a:pt x="534" y="26"/>
                  </a:lnTo>
                  <a:lnTo>
                    <a:pt x="540" y="28"/>
                  </a:lnTo>
                  <a:lnTo>
                    <a:pt x="545" y="31"/>
                  </a:lnTo>
                  <a:lnTo>
                    <a:pt x="550" y="34"/>
                  </a:lnTo>
                  <a:lnTo>
                    <a:pt x="554" y="39"/>
                  </a:lnTo>
                  <a:lnTo>
                    <a:pt x="556" y="44"/>
                  </a:lnTo>
                  <a:lnTo>
                    <a:pt x="559" y="49"/>
                  </a:lnTo>
                  <a:lnTo>
                    <a:pt x="559" y="55"/>
                  </a:lnTo>
                  <a:lnTo>
                    <a:pt x="559" y="342"/>
                  </a:lnTo>
                  <a:lnTo>
                    <a:pt x="25" y="342"/>
                  </a:lnTo>
                  <a:lnTo>
                    <a:pt x="25" y="55"/>
                  </a:lnTo>
                  <a:close/>
                  <a:moveTo>
                    <a:pt x="221" y="512"/>
                  </a:moveTo>
                  <a:lnTo>
                    <a:pt x="221" y="512"/>
                  </a:lnTo>
                  <a:lnTo>
                    <a:pt x="227" y="492"/>
                  </a:lnTo>
                  <a:lnTo>
                    <a:pt x="232" y="470"/>
                  </a:lnTo>
                  <a:lnTo>
                    <a:pt x="234" y="448"/>
                  </a:lnTo>
                  <a:lnTo>
                    <a:pt x="237" y="426"/>
                  </a:lnTo>
                  <a:lnTo>
                    <a:pt x="347" y="426"/>
                  </a:lnTo>
                  <a:lnTo>
                    <a:pt x="347" y="426"/>
                  </a:lnTo>
                  <a:lnTo>
                    <a:pt x="349" y="448"/>
                  </a:lnTo>
                  <a:lnTo>
                    <a:pt x="352" y="470"/>
                  </a:lnTo>
                  <a:lnTo>
                    <a:pt x="357" y="492"/>
                  </a:lnTo>
                  <a:lnTo>
                    <a:pt x="362" y="512"/>
                  </a:lnTo>
                  <a:lnTo>
                    <a:pt x="221" y="512"/>
                  </a:lnTo>
                  <a:close/>
                  <a:moveTo>
                    <a:pt x="559" y="371"/>
                  </a:moveTo>
                  <a:lnTo>
                    <a:pt x="559" y="371"/>
                  </a:lnTo>
                  <a:lnTo>
                    <a:pt x="559" y="371"/>
                  </a:lnTo>
                  <a:lnTo>
                    <a:pt x="559" y="375"/>
                  </a:lnTo>
                  <a:lnTo>
                    <a:pt x="556" y="382"/>
                  </a:lnTo>
                  <a:lnTo>
                    <a:pt x="554" y="386"/>
                  </a:lnTo>
                  <a:lnTo>
                    <a:pt x="550" y="391"/>
                  </a:lnTo>
                  <a:lnTo>
                    <a:pt x="545" y="395"/>
                  </a:lnTo>
                  <a:lnTo>
                    <a:pt x="540" y="397"/>
                  </a:lnTo>
                  <a:lnTo>
                    <a:pt x="534" y="400"/>
                  </a:lnTo>
                  <a:lnTo>
                    <a:pt x="528" y="400"/>
                  </a:lnTo>
                  <a:lnTo>
                    <a:pt x="55" y="400"/>
                  </a:lnTo>
                  <a:lnTo>
                    <a:pt x="55" y="400"/>
                  </a:lnTo>
                  <a:lnTo>
                    <a:pt x="49" y="400"/>
                  </a:lnTo>
                  <a:lnTo>
                    <a:pt x="44" y="397"/>
                  </a:lnTo>
                  <a:lnTo>
                    <a:pt x="39" y="395"/>
                  </a:lnTo>
                  <a:lnTo>
                    <a:pt x="34" y="391"/>
                  </a:lnTo>
                  <a:lnTo>
                    <a:pt x="30" y="386"/>
                  </a:lnTo>
                  <a:lnTo>
                    <a:pt x="28" y="382"/>
                  </a:lnTo>
                  <a:lnTo>
                    <a:pt x="25" y="375"/>
                  </a:lnTo>
                  <a:lnTo>
                    <a:pt x="25" y="371"/>
                  </a:lnTo>
                  <a:lnTo>
                    <a:pt x="25" y="367"/>
                  </a:lnTo>
                  <a:lnTo>
                    <a:pt x="559" y="367"/>
                  </a:lnTo>
                  <a:lnTo>
                    <a:pt x="559" y="37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67">
              <a:extLst>
                <a:ext uri="{FF2B5EF4-FFF2-40B4-BE49-F238E27FC236}">
                  <a16:creationId xmlns:a16="http://schemas.microsoft.com/office/drawing/2014/main" id="{82EC3BA1-F8C5-49FE-8546-69028D81D89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144712" y="6034088"/>
              <a:ext cx="179388" cy="31750"/>
            </a:xfrm>
            <a:custGeom>
              <a:avLst/>
              <a:gdLst>
                <a:gd name="T0" fmla="*/ 12 w 113"/>
                <a:gd name="T1" fmla="*/ 20 h 20"/>
                <a:gd name="T2" fmla="*/ 12 w 113"/>
                <a:gd name="T3" fmla="*/ 20 h 20"/>
                <a:gd name="T4" fmla="*/ 101 w 113"/>
                <a:gd name="T5" fmla="*/ 20 h 20"/>
                <a:gd name="T6" fmla="*/ 101 w 113"/>
                <a:gd name="T7" fmla="*/ 20 h 20"/>
                <a:gd name="T8" fmla="*/ 105 w 113"/>
                <a:gd name="T9" fmla="*/ 18 h 20"/>
                <a:gd name="T10" fmla="*/ 109 w 113"/>
                <a:gd name="T11" fmla="*/ 16 h 20"/>
                <a:gd name="T12" fmla="*/ 112 w 113"/>
                <a:gd name="T13" fmla="*/ 14 h 20"/>
                <a:gd name="T14" fmla="*/ 113 w 113"/>
                <a:gd name="T15" fmla="*/ 10 h 20"/>
                <a:gd name="T16" fmla="*/ 113 w 113"/>
                <a:gd name="T17" fmla="*/ 10 h 20"/>
                <a:gd name="T18" fmla="*/ 112 w 113"/>
                <a:gd name="T19" fmla="*/ 5 h 20"/>
                <a:gd name="T20" fmla="*/ 109 w 113"/>
                <a:gd name="T21" fmla="*/ 3 h 20"/>
                <a:gd name="T22" fmla="*/ 105 w 113"/>
                <a:gd name="T23" fmla="*/ 0 h 20"/>
                <a:gd name="T24" fmla="*/ 99 w 113"/>
                <a:gd name="T25" fmla="*/ 0 h 20"/>
                <a:gd name="T26" fmla="*/ 99 w 113"/>
                <a:gd name="T27" fmla="*/ 0 h 20"/>
                <a:gd name="T28" fmla="*/ 56 w 113"/>
                <a:gd name="T29" fmla="*/ 0 h 20"/>
                <a:gd name="T30" fmla="*/ 56 w 113"/>
                <a:gd name="T31" fmla="*/ 0 h 20"/>
                <a:gd name="T32" fmla="*/ 56 w 113"/>
                <a:gd name="T33" fmla="*/ 0 h 20"/>
                <a:gd name="T34" fmla="*/ 56 w 113"/>
                <a:gd name="T35" fmla="*/ 0 h 20"/>
                <a:gd name="T36" fmla="*/ 12 w 113"/>
                <a:gd name="T37" fmla="*/ 0 h 20"/>
                <a:gd name="T38" fmla="*/ 12 w 113"/>
                <a:gd name="T39" fmla="*/ 0 h 20"/>
                <a:gd name="T40" fmla="*/ 8 w 113"/>
                <a:gd name="T41" fmla="*/ 0 h 20"/>
                <a:gd name="T42" fmla="*/ 3 w 113"/>
                <a:gd name="T43" fmla="*/ 3 h 20"/>
                <a:gd name="T44" fmla="*/ 0 w 113"/>
                <a:gd name="T45" fmla="*/ 5 h 20"/>
                <a:gd name="T46" fmla="*/ 0 w 113"/>
                <a:gd name="T47" fmla="*/ 9 h 20"/>
                <a:gd name="T48" fmla="*/ 0 w 113"/>
                <a:gd name="T49" fmla="*/ 9 h 20"/>
                <a:gd name="T50" fmla="*/ 0 w 113"/>
                <a:gd name="T51" fmla="*/ 14 h 20"/>
                <a:gd name="T52" fmla="*/ 3 w 113"/>
                <a:gd name="T53" fmla="*/ 16 h 20"/>
                <a:gd name="T54" fmla="*/ 6 w 113"/>
                <a:gd name="T55" fmla="*/ 18 h 20"/>
                <a:gd name="T56" fmla="*/ 12 w 113"/>
                <a:gd name="T57" fmla="*/ 20 h 20"/>
                <a:gd name="T58" fmla="*/ 12 w 113"/>
                <a:gd name="T5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3" h="20">
                  <a:moveTo>
                    <a:pt x="12" y="20"/>
                  </a:moveTo>
                  <a:lnTo>
                    <a:pt x="12" y="20"/>
                  </a:lnTo>
                  <a:lnTo>
                    <a:pt x="101" y="20"/>
                  </a:lnTo>
                  <a:lnTo>
                    <a:pt x="101" y="20"/>
                  </a:lnTo>
                  <a:lnTo>
                    <a:pt x="105" y="18"/>
                  </a:lnTo>
                  <a:lnTo>
                    <a:pt x="109" y="16"/>
                  </a:lnTo>
                  <a:lnTo>
                    <a:pt x="112" y="14"/>
                  </a:lnTo>
                  <a:lnTo>
                    <a:pt x="113" y="10"/>
                  </a:lnTo>
                  <a:lnTo>
                    <a:pt x="113" y="10"/>
                  </a:lnTo>
                  <a:lnTo>
                    <a:pt x="112" y="5"/>
                  </a:lnTo>
                  <a:lnTo>
                    <a:pt x="109" y="3"/>
                  </a:lnTo>
                  <a:lnTo>
                    <a:pt x="105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4"/>
                  </a:lnTo>
                  <a:lnTo>
                    <a:pt x="3" y="16"/>
                  </a:lnTo>
                  <a:lnTo>
                    <a:pt x="6" y="18"/>
                  </a:lnTo>
                  <a:lnTo>
                    <a:pt x="12" y="20"/>
                  </a:lnTo>
                  <a:lnTo>
                    <a:pt x="12" y="2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68">
              <a:extLst>
                <a:ext uri="{FF2B5EF4-FFF2-40B4-BE49-F238E27FC236}">
                  <a16:creationId xmlns:a16="http://schemas.microsoft.com/office/drawing/2014/main" id="{C23066F0-F745-469C-BC9D-ACC22DB5345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144712" y="6108700"/>
              <a:ext cx="180975" cy="31750"/>
            </a:xfrm>
            <a:custGeom>
              <a:avLst/>
              <a:gdLst>
                <a:gd name="T0" fmla="*/ 45 w 114"/>
                <a:gd name="T1" fmla="*/ 20 h 20"/>
                <a:gd name="T2" fmla="*/ 45 w 114"/>
                <a:gd name="T3" fmla="*/ 20 h 20"/>
                <a:gd name="T4" fmla="*/ 99 w 114"/>
                <a:gd name="T5" fmla="*/ 20 h 20"/>
                <a:gd name="T6" fmla="*/ 99 w 114"/>
                <a:gd name="T7" fmla="*/ 20 h 20"/>
                <a:gd name="T8" fmla="*/ 104 w 114"/>
                <a:gd name="T9" fmla="*/ 19 h 20"/>
                <a:gd name="T10" fmla="*/ 104 w 114"/>
                <a:gd name="T11" fmla="*/ 19 h 20"/>
                <a:gd name="T12" fmla="*/ 108 w 114"/>
                <a:gd name="T13" fmla="*/ 19 h 20"/>
                <a:gd name="T14" fmla="*/ 112 w 114"/>
                <a:gd name="T15" fmla="*/ 17 h 20"/>
                <a:gd name="T16" fmla="*/ 113 w 114"/>
                <a:gd name="T17" fmla="*/ 14 h 20"/>
                <a:gd name="T18" fmla="*/ 114 w 114"/>
                <a:gd name="T19" fmla="*/ 9 h 20"/>
                <a:gd name="T20" fmla="*/ 114 w 114"/>
                <a:gd name="T21" fmla="*/ 9 h 20"/>
                <a:gd name="T22" fmla="*/ 113 w 114"/>
                <a:gd name="T23" fmla="*/ 6 h 20"/>
                <a:gd name="T24" fmla="*/ 112 w 114"/>
                <a:gd name="T25" fmla="*/ 3 h 20"/>
                <a:gd name="T26" fmla="*/ 108 w 114"/>
                <a:gd name="T27" fmla="*/ 1 h 20"/>
                <a:gd name="T28" fmla="*/ 103 w 114"/>
                <a:gd name="T29" fmla="*/ 1 h 20"/>
                <a:gd name="T30" fmla="*/ 103 w 114"/>
                <a:gd name="T31" fmla="*/ 1 h 20"/>
                <a:gd name="T32" fmla="*/ 58 w 114"/>
                <a:gd name="T33" fmla="*/ 0 h 20"/>
                <a:gd name="T34" fmla="*/ 58 w 114"/>
                <a:gd name="T35" fmla="*/ 0 h 20"/>
                <a:gd name="T36" fmla="*/ 58 w 114"/>
                <a:gd name="T37" fmla="*/ 0 h 20"/>
                <a:gd name="T38" fmla="*/ 12 w 114"/>
                <a:gd name="T39" fmla="*/ 0 h 20"/>
                <a:gd name="T40" fmla="*/ 12 w 114"/>
                <a:gd name="T41" fmla="*/ 0 h 20"/>
                <a:gd name="T42" fmla="*/ 6 w 114"/>
                <a:gd name="T43" fmla="*/ 1 h 20"/>
                <a:gd name="T44" fmla="*/ 3 w 114"/>
                <a:gd name="T45" fmla="*/ 3 h 20"/>
                <a:gd name="T46" fmla="*/ 0 w 114"/>
                <a:gd name="T47" fmla="*/ 6 h 20"/>
                <a:gd name="T48" fmla="*/ 0 w 114"/>
                <a:gd name="T49" fmla="*/ 9 h 20"/>
                <a:gd name="T50" fmla="*/ 0 w 114"/>
                <a:gd name="T51" fmla="*/ 9 h 20"/>
                <a:gd name="T52" fmla="*/ 0 w 114"/>
                <a:gd name="T53" fmla="*/ 14 h 20"/>
                <a:gd name="T54" fmla="*/ 3 w 114"/>
                <a:gd name="T55" fmla="*/ 17 h 20"/>
                <a:gd name="T56" fmla="*/ 6 w 114"/>
                <a:gd name="T57" fmla="*/ 19 h 20"/>
                <a:gd name="T58" fmla="*/ 12 w 114"/>
                <a:gd name="T59" fmla="*/ 20 h 20"/>
                <a:gd name="T60" fmla="*/ 12 w 114"/>
                <a:gd name="T61" fmla="*/ 20 h 20"/>
                <a:gd name="T62" fmla="*/ 45 w 114"/>
                <a:gd name="T63" fmla="*/ 20 h 20"/>
                <a:gd name="T64" fmla="*/ 45 w 114"/>
                <a:gd name="T6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4" h="20">
                  <a:moveTo>
                    <a:pt x="45" y="20"/>
                  </a:moveTo>
                  <a:lnTo>
                    <a:pt x="45" y="20"/>
                  </a:lnTo>
                  <a:lnTo>
                    <a:pt x="99" y="20"/>
                  </a:lnTo>
                  <a:lnTo>
                    <a:pt x="99" y="20"/>
                  </a:lnTo>
                  <a:lnTo>
                    <a:pt x="104" y="19"/>
                  </a:lnTo>
                  <a:lnTo>
                    <a:pt x="104" y="19"/>
                  </a:lnTo>
                  <a:lnTo>
                    <a:pt x="108" y="19"/>
                  </a:lnTo>
                  <a:lnTo>
                    <a:pt x="112" y="17"/>
                  </a:lnTo>
                  <a:lnTo>
                    <a:pt x="113" y="14"/>
                  </a:lnTo>
                  <a:lnTo>
                    <a:pt x="114" y="9"/>
                  </a:lnTo>
                  <a:lnTo>
                    <a:pt x="114" y="9"/>
                  </a:lnTo>
                  <a:lnTo>
                    <a:pt x="113" y="6"/>
                  </a:lnTo>
                  <a:lnTo>
                    <a:pt x="112" y="3"/>
                  </a:lnTo>
                  <a:lnTo>
                    <a:pt x="108" y="1"/>
                  </a:lnTo>
                  <a:lnTo>
                    <a:pt x="103" y="1"/>
                  </a:lnTo>
                  <a:lnTo>
                    <a:pt x="103" y="1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4"/>
                  </a:lnTo>
                  <a:lnTo>
                    <a:pt x="3" y="17"/>
                  </a:lnTo>
                  <a:lnTo>
                    <a:pt x="6" y="19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45" y="20"/>
                  </a:lnTo>
                  <a:lnTo>
                    <a:pt x="45" y="2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69">
              <a:extLst>
                <a:ext uri="{FF2B5EF4-FFF2-40B4-BE49-F238E27FC236}">
                  <a16:creationId xmlns:a16="http://schemas.microsoft.com/office/drawing/2014/main" id="{8F5D42B7-6F58-4F19-82B4-000C22B8AD1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322512" y="5953125"/>
              <a:ext cx="447675" cy="273050"/>
            </a:xfrm>
            <a:custGeom>
              <a:avLst/>
              <a:gdLst>
                <a:gd name="T0" fmla="*/ 248 w 282"/>
                <a:gd name="T1" fmla="*/ 168 h 172"/>
                <a:gd name="T2" fmla="*/ 264 w 282"/>
                <a:gd name="T3" fmla="*/ 167 h 172"/>
                <a:gd name="T4" fmla="*/ 274 w 282"/>
                <a:gd name="T5" fmla="*/ 161 h 172"/>
                <a:gd name="T6" fmla="*/ 280 w 282"/>
                <a:gd name="T7" fmla="*/ 151 h 172"/>
                <a:gd name="T8" fmla="*/ 282 w 282"/>
                <a:gd name="T9" fmla="*/ 135 h 172"/>
                <a:gd name="T10" fmla="*/ 282 w 282"/>
                <a:gd name="T11" fmla="*/ 29 h 172"/>
                <a:gd name="T12" fmla="*/ 281 w 282"/>
                <a:gd name="T13" fmla="*/ 22 h 172"/>
                <a:gd name="T14" fmla="*/ 277 w 282"/>
                <a:gd name="T15" fmla="*/ 11 h 172"/>
                <a:gd name="T16" fmla="*/ 270 w 282"/>
                <a:gd name="T17" fmla="*/ 3 h 172"/>
                <a:gd name="T18" fmla="*/ 259 w 282"/>
                <a:gd name="T19" fmla="*/ 0 h 172"/>
                <a:gd name="T20" fmla="*/ 252 w 282"/>
                <a:gd name="T21" fmla="*/ 0 h 172"/>
                <a:gd name="T22" fmla="*/ 29 w 282"/>
                <a:gd name="T23" fmla="*/ 0 h 172"/>
                <a:gd name="T24" fmla="*/ 17 w 282"/>
                <a:gd name="T25" fmla="*/ 1 h 172"/>
                <a:gd name="T26" fmla="*/ 7 w 282"/>
                <a:gd name="T27" fmla="*/ 7 h 172"/>
                <a:gd name="T28" fmla="*/ 1 w 282"/>
                <a:gd name="T29" fmla="*/ 16 h 172"/>
                <a:gd name="T30" fmla="*/ 0 w 282"/>
                <a:gd name="T31" fmla="*/ 29 h 172"/>
                <a:gd name="T32" fmla="*/ 0 w 282"/>
                <a:gd name="T33" fmla="*/ 139 h 172"/>
                <a:gd name="T34" fmla="*/ 0 w 282"/>
                <a:gd name="T35" fmla="*/ 146 h 172"/>
                <a:gd name="T36" fmla="*/ 3 w 282"/>
                <a:gd name="T37" fmla="*/ 157 h 172"/>
                <a:gd name="T38" fmla="*/ 11 w 282"/>
                <a:gd name="T39" fmla="*/ 165 h 172"/>
                <a:gd name="T40" fmla="*/ 23 w 282"/>
                <a:gd name="T41" fmla="*/ 168 h 172"/>
                <a:gd name="T42" fmla="*/ 30 w 282"/>
                <a:gd name="T43" fmla="*/ 168 h 172"/>
                <a:gd name="T44" fmla="*/ 248 w 282"/>
                <a:gd name="T45" fmla="*/ 168 h 172"/>
                <a:gd name="T46" fmla="*/ 142 w 282"/>
                <a:gd name="T47" fmla="*/ 172 h 172"/>
                <a:gd name="T48" fmla="*/ 30 w 282"/>
                <a:gd name="T49" fmla="*/ 149 h 172"/>
                <a:gd name="T50" fmla="*/ 22 w 282"/>
                <a:gd name="T51" fmla="*/ 148 h 172"/>
                <a:gd name="T52" fmla="*/ 19 w 282"/>
                <a:gd name="T53" fmla="*/ 138 h 172"/>
                <a:gd name="T54" fmla="*/ 19 w 282"/>
                <a:gd name="T55" fmla="*/ 29 h 172"/>
                <a:gd name="T56" fmla="*/ 19 w 282"/>
                <a:gd name="T57" fmla="*/ 24 h 172"/>
                <a:gd name="T58" fmla="*/ 24 w 282"/>
                <a:gd name="T59" fmla="*/ 19 h 172"/>
                <a:gd name="T60" fmla="*/ 30 w 282"/>
                <a:gd name="T61" fmla="*/ 19 h 172"/>
                <a:gd name="T62" fmla="*/ 250 w 282"/>
                <a:gd name="T63" fmla="*/ 19 h 172"/>
                <a:gd name="T64" fmla="*/ 260 w 282"/>
                <a:gd name="T65" fmla="*/ 21 h 172"/>
                <a:gd name="T66" fmla="*/ 261 w 282"/>
                <a:gd name="T67" fmla="*/ 30 h 172"/>
                <a:gd name="T68" fmla="*/ 261 w 282"/>
                <a:gd name="T69" fmla="*/ 137 h 172"/>
                <a:gd name="T70" fmla="*/ 261 w 282"/>
                <a:gd name="T71" fmla="*/ 144 h 172"/>
                <a:gd name="T72" fmla="*/ 257 w 282"/>
                <a:gd name="T73" fmla="*/ 149 h 172"/>
                <a:gd name="T74" fmla="*/ 250 w 282"/>
                <a:gd name="T75" fmla="*/ 149 h 172"/>
                <a:gd name="T76" fmla="*/ 140 w 282"/>
                <a:gd name="T77" fmla="*/ 149 h 172"/>
                <a:gd name="T78" fmla="*/ 30 w 282"/>
                <a:gd name="T79" fmla="*/ 149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82" h="172">
                  <a:moveTo>
                    <a:pt x="248" y="168"/>
                  </a:moveTo>
                  <a:lnTo>
                    <a:pt x="248" y="168"/>
                  </a:lnTo>
                  <a:lnTo>
                    <a:pt x="257" y="168"/>
                  </a:lnTo>
                  <a:lnTo>
                    <a:pt x="264" y="167"/>
                  </a:lnTo>
                  <a:lnTo>
                    <a:pt x="270" y="165"/>
                  </a:lnTo>
                  <a:lnTo>
                    <a:pt x="274" y="161"/>
                  </a:lnTo>
                  <a:lnTo>
                    <a:pt x="277" y="157"/>
                  </a:lnTo>
                  <a:lnTo>
                    <a:pt x="280" y="151"/>
                  </a:lnTo>
                  <a:lnTo>
                    <a:pt x="281" y="144"/>
                  </a:lnTo>
                  <a:lnTo>
                    <a:pt x="282" y="135"/>
                  </a:lnTo>
                  <a:lnTo>
                    <a:pt x="282" y="135"/>
                  </a:lnTo>
                  <a:lnTo>
                    <a:pt x="282" y="29"/>
                  </a:lnTo>
                  <a:lnTo>
                    <a:pt x="282" y="29"/>
                  </a:lnTo>
                  <a:lnTo>
                    <a:pt x="281" y="22"/>
                  </a:lnTo>
                  <a:lnTo>
                    <a:pt x="280" y="16"/>
                  </a:lnTo>
                  <a:lnTo>
                    <a:pt x="277" y="11"/>
                  </a:lnTo>
                  <a:lnTo>
                    <a:pt x="274" y="7"/>
                  </a:lnTo>
                  <a:lnTo>
                    <a:pt x="270" y="3"/>
                  </a:lnTo>
                  <a:lnTo>
                    <a:pt x="265" y="1"/>
                  </a:lnTo>
                  <a:lnTo>
                    <a:pt x="259" y="0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7" y="1"/>
                  </a:lnTo>
                  <a:lnTo>
                    <a:pt x="11" y="3"/>
                  </a:lnTo>
                  <a:lnTo>
                    <a:pt x="7" y="7"/>
                  </a:lnTo>
                  <a:lnTo>
                    <a:pt x="3" y="11"/>
                  </a:lnTo>
                  <a:lnTo>
                    <a:pt x="1" y="16"/>
                  </a:lnTo>
                  <a:lnTo>
                    <a:pt x="0" y="22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0" y="146"/>
                  </a:lnTo>
                  <a:lnTo>
                    <a:pt x="1" y="153"/>
                  </a:lnTo>
                  <a:lnTo>
                    <a:pt x="3" y="157"/>
                  </a:lnTo>
                  <a:lnTo>
                    <a:pt x="7" y="161"/>
                  </a:lnTo>
                  <a:lnTo>
                    <a:pt x="11" y="165"/>
                  </a:lnTo>
                  <a:lnTo>
                    <a:pt x="17" y="167"/>
                  </a:lnTo>
                  <a:lnTo>
                    <a:pt x="23" y="168"/>
                  </a:lnTo>
                  <a:lnTo>
                    <a:pt x="30" y="168"/>
                  </a:lnTo>
                  <a:lnTo>
                    <a:pt x="30" y="168"/>
                  </a:lnTo>
                  <a:lnTo>
                    <a:pt x="248" y="168"/>
                  </a:lnTo>
                  <a:lnTo>
                    <a:pt x="248" y="168"/>
                  </a:lnTo>
                  <a:close/>
                  <a:moveTo>
                    <a:pt x="142" y="172"/>
                  </a:moveTo>
                  <a:lnTo>
                    <a:pt x="142" y="172"/>
                  </a:lnTo>
                  <a:close/>
                  <a:moveTo>
                    <a:pt x="30" y="149"/>
                  </a:moveTo>
                  <a:lnTo>
                    <a:pt x="30" y="149"/>
                  </a:lnTo>
                  <a:lnTo>
                    <a:pt x="24" y="149"/>
                  </a:lnTo>
                  <a:lnTo>
                    <a:pt x="22" y="148"/>
                  </a:lnTo>
                  <a:lnTo>
                    <a:pt x="19" y="144"/>
                  </a:lnTo>
                  <a:lnTo>
                    <a:pt x="19" y="138"/>
                  </a:lnTo>
                  <a:lnTo>
                    <a:pt x="19" y="138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19" y="24"/>
                  </a:lnTo>
                  <a:lnTo>
                    <a:pt x="22" y="21"/>
                  </a:lnTo>
                  <a:lnTo>
                    <a:pt x="24" y="19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250" y="19"/>
                  </a:lnTo>
                  <a:lnTo>
                    <a:pt x="250" y="19"/>
                  </a:lnTo>
                  <a:lnTo>
                    <a:pt x="257" y="19"/>
                  </a:lnTo>
                  <a:lnTo>
                    <a:pt x="260" y="21"/>
                  </a:lnTo>
                  <a:lnTo>
                    <a:pt x="261" y="24"/>
                  </a:lnTo>
                  <a:lnTo>
                    <a:pt x="261" y="30"/>
                  </a:lnTo>
                  <a:lnTo>
                    <a:pt x="261" y="30"/>
                  </a:lnTo>
                  <a:lnTo>
                    <a:pt x="261" y="137"/>
                  </a:lnTo>
                  <a:lnTo>
                    <a:pt x="261" y="137"/>
                  </a:lnTo>
                  <a:lnTo>
                    <a:pt x="261" y="144"/>
                  </a:lnTo>
                  <a:lnTo>
                    <a:pt x="260" y="148"/>
                  </a:lnTo>
                  <a:lnTo>
                    <a:pt x="257" y="149"/>
                  </a:lnTo>
                  <a:lnTo>
                    <a:pt x="250" y="149"/>
                  </a:lnTo>
                  <a:lnTo>
                    <a:pt x="250" y="149"/>
                  </a:lnTo>
                  <a:lnTo>
                    <a:pt x="140" y="149"/>
                  </a:lnTo>
                  <a:lnTo>
                    <a:pt x="140" y="149"/>
                  </a:lnTo>
                  <a:lnTo>
                    <a:pt x="30" y="149"/>
                  </a:lnTo>
                  <a:lnTo>
                    <a:pt x="30" y="14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70">
              <a:extLst>
                <a:ext uri="{FF2B5EF4-FFF2-40B4-BE49-F238E27FC236}">
                  <a16:creationId xmlns:a16="http://schemas.microsoft.com/office/drawing/2014/main" id="{347635F5-D7E3-4AB8-BDDD-4298435256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322512" y="5953125"/>
              <a:ext cx="447675" cy="266700"/>
            </a:xfrm>
            <a:custGeom>
              <a:avLst/>
              <a:gdLst>
                <a:gd name="T0" fmla="*/ 248 w 282"/>
                <a:gd name="T1" fmla="*/ 168 h 168"/>
                <a:gd name="T2" fmla="*/ 248 w 282"/>
                <a:gd name="T3" fmla="*/ 168 h 168"/>
                <a:gd name="T4" fmla="*/ 257 w 282"/>
                <a:gd name="T5" fmla="*/ 168 h 168"/>
                <a:gd name="T6" fmla="*/ 264 w 282"/>
                <a:gd name="T7" fmla="*/ 167 h 168"/>
                <a:gd name="T8" fmla="*/ 270 w 282"/>
                <a:gd name="T9" fmla="*/ 165 h 168"/>
                <a:gd name="T10" fmla="*/ 274 w 282"/>
                <a:gd name="T11" fmla="*/ 161 h 168"/>
                <a:gd name="T12" fmla="*/ 277 w 282"/>
                <a:gd name="T13" fmla="*/ 157 h 168"/>
                <a:gd name="T14" fmla="*/ 280 w 282"/>
                <a:gd name="T15" fmla="*/ 151 h 168"/>
                <a:gd name="T16" fmla="*/ 281 w 282"/>
                <a:gd name="T17" fmla="*/ 144 h 168"/>
                <a:gd name="T18" fmla="*/ 282 w 282"/>
                <a:gd name="T19" fmla="*/ 135 h 168"/>
                <a:gd name="T20" fmla="*/ 282 w 282"/>
                <a:gd name="T21" fmla="*/ 135 h 168"/>
                <a:gd name="T22" fmla="*/ 282 w 282"/>
                <a:gd name="T23" fmla="*/ 29 h 168"/>
                <a:gd name="T24" fmla="*/ 282 w 282"/>
                <a:gd name="T25" fmla="*/ 29 h 168"/>
                <a:gd name="T26" fmla="*/ 281 w 282"/>
                <a:gd name="T27" fmla="*/ 22 h 168"/>
                <a:gd name="T28" fmla="*/ 280 w 282"/>
                <a:gd name="T29" fmla="*/ 16 h 168"/>
                <a:gd name="T30" fmla="*/ 277 w 282"/>
                <a:gd name="T31" fmla="*/ 11 h 168"/>
                <a:gd name="T32" fmla="*/ 274 w 282"/>
                <a:gd name="T33" fmla="*/ 7 h 168"/>
                <a:gd name="T34" fmla="*/ 270 w 282"/>
                <a:gd name="T35" fmla="*/ 3 h 168"/>
                <a:gd name="T36" fmla="*/ 265 w 282"/>
                <a:gd name="T37" fmla="*/ 1 h 168"/>
                <a:gd name="T38" fmla="*/ 259 w 282"/>
                <a:gd name="T39" fmla="*/ 0 h 168"/>
                <a:gd name="T40" fmla="*/ 252 w 282"/>
                <a:gd name="T41" fmla="*/ 0 h 168"/>
                <a:gd name="T42" fmla="*/ 252 w 282"/>
                <a:gd name="T43" fmla="*/ 0 h 168"/>
                <a:gd name="T44" fmla="*/ 29 w 282"/>
                <a:gd name="T45" fmla="*/ 0 h 168"/>
                <a:gd name="T46" fmla="*/ 29 w 282"/>
                <a:gd name="T47" fmla="*/ 0 h 168"/>
                <a:gd name="T48" fmla="*/ 23 w 282"/>
                <a:gd name="T49" fmla="*/ 0 h 168"/>
                <a:gd name="T50" fmla="*/ 17 w 282"/>
                <a:gd name="T51" fmla="*/ 1 h 168"/>
                <a:gd name="T52" fmla="*/ 11 w 282"/>
                <a:gd name="T53" fmla="*/ 3 h 168"/>
                <a:gd name="T54" fmla="*/ 7 w 282"/>
                <a:gd name="T55" fmla="*/ 7 h 168"/>
                <a:gd name="T56" fmla="*/ 3 w 282"/>
                <a:gd name="T57" fmla="*/ 11 h 168"/>
                <a:gd name="T58" fmla="*/ 1 w 282"/>
                <a:gd name="T59" fmla="*/ 16 h 168"/>
                <a:gd name="T60" fmla="*/ 0 w 282"/>
                <a:gd name="T61" fmla="*/ 22 h 168"/>
                <a:gd name="T62" fmla="*/ 0 w 282"/>
                <a:gd name="T63" fmla="*/ 29 h 168"/>
                <a:gd name="T64" fmla="*/ 0 w 282"/>
                <a:gd name="T65" fmla="*/ 29 h 168"/>
                <a:gd name="T66" fmla="*/ 0 w 282"/>
                <a:gd name="T67" fmla="*/ 139 h 168"/>
                <a:gd name="T68" fmla="*/ 0 w 282"/>
                <a:gd name="T69" fmla="*/ 139 h 168"/>
                <a:gd name="T70" fmla="*/ 0 w 282"/>
                <a:gd name="T71" fmla="*/ 146 h 168"/>
                <a:gd name="T72" fmla="*/ 1 w 282"/>
                <a:gd name="T73" fmla="*/ 153 h 168"/>
                <a:gd name="T74" fmla="*/ 3 w 282"/>
                <a:gd name="T75" fmla="*/ 157 h 168"/>
                <a:gd name="T76" fmla="*/ 7 w 282"/>
                <a:gd name="T77" fmla="*/ 161 h 168"/>
                <a:gd name="T78" fmla="*/ 11 w 282"/>
                <a:gd name="T79" fmla="*/ 165 h 168"/>
                <a:gd name="T80" fmla="*/ 17 w 282"/>
                <a:gd name="T81" fmla="*/ 167 h 168"/>
                <a:gd name="T82" fmla="*/ 23 w 282"/>
                <a:gd name="T83" fmla="*/ 168 h 168"/>
                <a:gd name="T84" fmla="*/ 30 w 282"/>
                <a:gd name="T85" fmla="*/ 168 h 168"/>
                <a:gd name="T86" fmla="*/ 30 w 282"/>
                <a:gd name="T87" fmla="*/ 168 h 168"/>
                <a:gd name="T88" fmla="*/ 248 w 282"/>
                <a:gd name="T89" fmla="*/ 168 h 168"/>
                <a:gd name="T90" fmla="*/ 248 w 282"/>
                <a:gd name="T91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82" h="168">
                  <a:moveTo>
                    <a:pt x="248" y="168"/>
                  </a:moveTo>
                  <a:lnTo>
                    <a:pt x="248" y="168"/>
                  </a:lnTo>
                  <a:lnTo>
                    <a:pt x="257" y="168"/>
                  </a:lnTo>
                  <a:lnTo>
                    <a:pt x="264" y="167"/>
                  </a:lnTo>
                  <a:lnTo>
                    <a:pt x="270" y="165"/>
                  </a:lnTo>
                  <a:lnTo>
                    <a:pt x="274" y="161"/>
                  </a:lnTo>
                  <a:lnTo>
                    <a:pt x="277" y="157"/>
                  </a:lnTo>
                  <a:lnTo>
                    <a:pt x="280" y="151"/>
                  </a:lnTo>
                  <a:lnTo>
                    <a:pt x="281" y="144"/>
                  </a:lnTo>
                  <a:lnTo>
                    <a:pt x="282" y="135"/>
                  </a:lnTo>
                  <a:lnTo>
                    <a:pt x="282" y="135"/>
                  </a:lnTo>
                  <a:lnTo>
                    <a:pt x="282" y="29"/>
                  </a:lnTo>
                  <a:lnTo>
                    <a:pt x="282" y="29"/>
                  </a:lnTo>
                  <a:lnTo>
                    <a:pt x="281" y="22"/>
                  </a:lnTo>
                  <a:lnTo>
                    <a:pt x="280" y="16"/>
                  </a:lnTo>
                  <a:lnTo>
                    <a:pt x="277" y="11"/>
                  </a:lnTo>
                  <a:lnTo>
                    <a:pt x="274" y="7"/>
                  </a:lnTo>
                  <a:lnTo>
                    <a:pt x="270" y="3"/>
                  </a:lnTo>
                  <a:lnTo>
                    <a:pt x="265" y="1"/>
                  </a:lnTo>
                  <a:lnTo>
                    <a:pt x="259" y="0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7" y="1"/>
                  </a:lnTo>
                  <a:lnTo>
                    <a:pt x="11" y="3"/>
                  </a:lnTo>
                  <a:lnTo>
                    <a:pt x="7" y="7"/>
                  </a:lnTo>
                  <a:lnTo>
                    <a:pt x="3" y="11"/>
                  </a:lnTo>
                  <a:lnTo>
                    <a:pt x="1" y="16"/>
                  </a:lnTo>
                  <a:lnTo>
                    <a:pt x="0" y="22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0" y="146"/>
                  </a:lnTo>
                  <a:lnTo>
                    <a:pt x="1" y="153"/>
                  </a:lnTo>
                  <a:lnTo>
                    <a:pt x="3" y="157"/>
                  </a:lnTo>
                  <a:lnTo>
                    <a:pt x="7" y="161"/>
                  </a:lnTo>
                  <a:lnTo>
                    <a:pt x="11" y="165"/>
                  </a:lnTo>
                  <a:lnTo>
                    <a:pt x="17" y="167"/>
                  </a:lnTo>
                  <a:lnTo>
                    <a:pt x="23" y="168"/>
                  </a:lnTo>
                  <a:lnTo>
                    <a:pt x="30" y="168"/>
                  </a:lnTo>
                  <a:lnTo>
                    <a:pt x="30" y="168"/>
                  </a:lnTo>
                  <a:lnTo>
                    <a:pt x="248" y="168"/>
                  </a:lnTo>
                  <a:lnTo>
                    <a:pt x="248" y="16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Line 71">
              <a:extLst>
                <a:ext uri="{FF2B5EF4-FFF2-40B4-BE49-F238E27FC236}">
                  <a16:creationId xmlns:a16="http://schemas.microsoft.com/office/drawing/2014/main" id="{780A6355-C2FC-49AC-8405-FA5F07B8F5AD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-2097087" y="6226175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72">
              <a:extLst>
                <a:ext uri="{FF2B5EF4-FFF2-40B4-BE49-F238E27FC236}">
                  <a16:creationId xmlns:a16="http://schemas.microsoft.com/office/drawing/2014/main" id="{B7320414-5AF6-435B-BC36-E88DF84A8D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92350" y="5983288"/>
              <a:ext cx="384175" cy="206375"/>
            </a:xfrm>
            <a:custGeom>
              <a:avLst/>
              <a:gdLst>
                <a:gd name="T0" fmla="*/ 11 w 242"/>
                <a:gd name="T1" fmla="*/ 130 h 130"/>
                <a:gd name="T2" fmla="*/ 11 w 242"/>
                <a:gd name="T3" fmla="*/ 130 h 130"/>
                <a:gd name="T4" fmla="*/ 5 w 242"/>
                <a:gd name="T5" fmla="*/ 130 h 130"/>
                <a:gd name="T6" fmla="*/ 3 w 242"/>
                <a:gd name="T7" fmla="*/ 129 h 130"/>
                <a:gd name="T8" fmla="*/ 0 w 242"/>
                <a:gd name="T9" fmla="*/ 125 h 130"/>
                <a:gd name="T10" fmla="*/ 0 w 242"/>
                <a:gd name="T11" fmla="*/ 119 h 130"/>
                <a:gd name="T12" fmla="*/ 0 w 242"/>
                <a:gd name="T13" fmla="*/ 119 h 130"/>
                <a:gd name="T14" fmla="*/ 0 w 242"/>
                <a:gd name="T15" fmla="*/ 10 h 130"/>
                <a:gd name="T16" fmla="*/ 0 w 242"/>
                <a:gd name="T17" fmla="*/ 10 h 130"/>
                <a:gd name="T18" fmla="*/ 0 w 242"/>
                <a:gd name="T19" fmla="*/ 5 h 130"/>
                <a:gd name="T20" fmla="*/ 3 w 242"/>
                <a:gd name="T21" fmla="*/ 2 h 130"/>
                <a:gd name="T22" fmla="*/ 5 w 242"/>
                <a:gd name="T23" fmla="*/ 0 h 130"/>
                <a:gd name="T24" fmla="*/ 11 w 242"/>
                <a:gd name="T25" fmla="*/ 0 h 130"/>
                <a:gd name="T26" fmla="*/ 11 w 242"/>
                <a:gd name="T27" fmla="*/ 0 h 130"/>
                <a:gd name="T28" fmla="*/ 231 w 242"/>
                <a:gd name="T29" fmla="*/ 0 h 130"/>
                <a:gd name="T30" fmla="*/ 231 w 242"/>
                <a:gd name="T31" fmla="*/ 0 h 130"/>
                <a:gd name="T32" fmla="*/ 238 w 242"/>
                <a:gd name="T33" fmla="*/ 0 h 130"/>
                <a:gd name="T34" fmla="*/ 241 w 242"/>
                <a:gd name="T35" fmla="*/ 2 h 130"/>
                <a:gd name="T36" fmla="*/ 242 w 242"/>
                <a:gd name="T37" fmla="*/ 5 h 130"/>
                <a:gd name="T38" fmla="*/ 242 w 242"/>
                <a:gd name="T39" fmla="*/ 11 h 130"/>
                <a:gd name="T40" fmla="*/ 242 w 242"/>
                <a:gd name="T41" fmla="*/ 11 h 130"/>
                <a:gd name="T42" fmla="*/ 242 w 242"/>
                <a:gd name="T43" fmla="*/ 118 h 130"/>
                <a:gd name="T44" fmla="*/ 242 w 242"/>
                <a:gd name="T45" fmla="*/ 118 h 130"/>
                <a:gd name="T46" fmla="*/ 242 w 242"/>
                <a:gd name="T47" fmla="*/ 125 h 130"/>
                <a:gd name="T48" fmla="*/ 241 w 242"/>
                <a:gd name="T49" fmla="*/ 129 h 130"/>
                <a:gd name="T50" fmla="*/ 238 w 242"/>
                <a:gd name="T51" fmla="*/ 130 h 130"/>
                <a:gd name="T52" fmla="*/ 231 w 242"/>
                <a:gd name="T53" fmla="*/ 130 h 130"/>
                <a:gd name="T54" fmla="*/ 231 w 242"/>
                <a:gd name="T55" fmla="*/ 130 h 130"/>
                <a:gd name="T56" fmla="*/ 121 w 242"/>
                <a:gd name="T57" fmla="*/ 130 h 130"/>
                <a:gd name="T58" fmla="*/ 121 w 242"/>
                <a:gd name="T59" fmla="*/ 130 h 130"/>
                <a:gd name="T60" fmla="*/ 11 w 242"/>
                <a:gd name="T61" fmla="*/ 130 h 130"/>
                <a:gd name="T62" fmla="*/ 11 w 242"/>
                <a:gd name="T63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2" h="130">
                  <a:moveTo>
                    <a:pt x="11" y="130"/>
                  </a:moveTo>
                  <a:lnTo>
                    <a:pt x="11" y="130"/>
                  </a:lnTo>
                  <a:lnTo>
                    <a:pt x="5" y="130"/>
                  </a:lnTo>
                  <a:lnTo>
                    <a:pt x="3" y="129"/>
                  </a:lnTo>
                  <a:lnTo>
                    <a:pt x="0" y="125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5"/>
                  </a:lnTo>
                  <a:lnTo>
                    <a:pt x="3" y="2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231" y="0"/>
                  </a:lnTo>
                  <a:lnTo>
                    <a:pt x="231" y="0"/>
                  </a:lnTo>
                  <a:lnTo>
                    <a:pt x="238" y="0"/>
                  </a:lnTo>
                  <a:lnTo>
                    <a:pt x="241" y="2"/>
                  </a:lnTo>
                  <a:lnTo>
                    <a:pt x="242" y="5"/>
                  </a:lnTo>
                  <a:lnTo>
                    <a:pt x="242" y="11"/>
                  </a:lnTo>
                  <a:lnTo>
                    <a:pt x="242" y="11"/>
                  </a:lnTo>
                  <a:lnTo>
                    <a:pt x="242" y="118"/>
                  </a:lnTo>
                  <a:lnTo>
                    <a:pt x="242" y="118"/>
                  </a:lnTo>
                  <a:lnTo>
                    <a:pt x="242" y="125"/>
                  </a:lnTo>
                  <a:lnTo>
                    <a:pt x="241" y="129"/>
                  </a:lnTo>
                  <a:lnTo>
                    <a:pt x="238" y="130"/>
                  </a:lnTo>
                  <a:lnTo>
                    <a:pt x="231" y="130"/>
                  </a:lnTo>
                  <a:lnTo>
                    <a:pt x="231" y="130"/>
                  </a:lnTo>
                  <a:lnTo>
                    <a:pt x="121" y="130"/>
                  </a:lnTo>
                  <a:lnTo>
                    <a:pt x="121" y="130"/>
                  </a:lnTo>
                  <a:lnTo>
                    <a:pt x="11" y="130"/>
                  </a:lnTo>
                  <a:lnTo>
                    <a:pt x="11" y="13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73">
              <a:extLst>
                <a:ext uri="{FF2B5EF4-FFF2-40B4-BE49-F238E27FC236}">
                  <a16:creationId xmlns:a16="http://schemas.microsoft.com/office/drawing/2014/main" id="{35466A90-D441-4FF7-86CD-3C73855451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41550" y="6034088"/>
              <a:ext cx="60325" cy="31750"/>
            </a:xfrm>
            <a:custGeom>
              <a:avLst/>
              <a:gdLst>
                <a:gd name="T0" fmla="*/ 29 w 38"/>
                <a:gd name="T1" fmla="*/ 0 h 20"/>
                <a:gd name="T2" fmla="*/ 29 w 38"/>
                <a:gd name="T3" fmla="*/ 0 h 20"/>
                <a:gd name="T4" fmla="*/ 9 w 38"/>
                <a:gd name="T5" fmla="*/ 0 h 20"/>
                <a:gd name="T6" fmla="*/ 9 w 38"/>
                <a:gd name="T7" fmla="*/ 0 h 20"/>
                <a:gd name="T8" fmla="*/ 5 w 38"/>
                <a:gd name="T9" fmla="*/ 0 h 20"/>
                <a:gd name="T10" fmla="*/ 3 w 38"/>
                <a:gd name="T11" fmla="*/ 3 h 20"/>
                <a:gd name="T12" fmla="*/ 0 w 38"/>
                <a:gd name="T13" fmla="*/ 5 h 20"/>
                <a:gd name="T14" fmla="*/ 0 w 38"/>
                <a:gd name="T15" fmla="*/ 10 h 20"/>
                <a:gd name="T16" fmla="*/ 0 w 38"/>
                <a:gd name="T17" fmla="*/ 10 h 20"/>
                <a:gd name="T18" fmla="*/ 0 w 38"/>
                <a:gd name="T19" fmla="*/ 12 h 20"/>
                <a:gd name="T20" fmla="*/ 1 w 38"/>
                <a:gd name="T21" fmla="*/ 16 h 20"/>
                <a:gd name="T22" fmla="*/ 4 w 38"/>
                <a:gd name="T23" fmla="*/ 17 h 20"/>
                <a:gd name="T24" fmla="*/ 7 w 38"/>
                <a:gd name="T25" fmla="*/ 18 h 20"/>
                <a:gd name="T26" fmla="*/ 7 w 38"/>
                <a:gd name="T27" fmla="*/ 18 h 20"/>
                <a:gd name="T28" fmla="*/ 18 w 38"/>
                <a:gd name="T29" fmla="*/ 20 h 20"/>
                <a:gd name="T30" fmla="*/ 18 w 38"/>
                <a:gd name="T31" fmla="*/ 20 h 20"/>
                <a:gd name="T32" fmla="*/ 18 w 38"/>
                <a:gd name="T33" fmla="*/ 18 h 20"/>
                <a:gd name="T34" fmla="*/ 18 w 38"/>
                <a:gd name="T35" fmla="*/ 18 h 20"/>
                <a:gd name="T36" fmla="*/ 25 w 38"/>
                <a:gd name="T37" fmla="*/ 20 h 20"/>
                <a:gd name="T38" fmla="*/ 29 w 38"/>
                <a:gd name="T39" fmla="*/ 18 h 20"/>
                <a:gd name="T40" fmla="*/ 29 w 38"/>
                <a:gd name="T41" fmla="*/ 18 h 20"/>
                <a:gd name="T42" fmla="*/ 33 w 38"/>
                <a:gd name="T43" fmla="*/ 17 h 20"/>
                <a:gd name="T44" fmla="*/ 37 w 38"/>
                <a:gd name="T45" fmla="*/ 16 h 20"/>
                <a:gd name="T46" fmla="*/ 38 w 38"/>
                <a:gd name="T47" fmla="*/ 14 h 20"/>
                <a:gd name="T48" fmla="*/ 38 w 38"/>
                <a:gd name="T49" fmla="*/ 9 h 20"/>
                <a:gd name="T50" fmla="*/ 38 w 38"/>
                <a:gd name="T51" fmla="*/ 9 h 20"/>
                <a:gd name="T52" fmla="*/ 38 w 38"/>
                <a:gd name="T53" fmla="*/ 5 h 20"/>
                <a:gd name="T54" fmla="*/ 36 w 38"/>
                <a:gd name="T55" fmla="*/ 3 h 20"/>
                <a:gd name="T56" fmla="*/ 33 w 38"/>
                <a:gd name="T57" fmla="*/ 0 h 20"/>
                <a:gd name="T58" fmla="*/ 29 w 38"/>
                <a:gd name="T59" fmla="*/ 0 h 20"/>
                <a:gd name="T60" fmla="*/ 29 w 38"/>
                <a:gd name="T6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" h="20">
                  <a:moveTo>
                    <a:pt x="29" y="0"/>
                  </a:moveTo>
                  <a:lnTo>
                    <a:pt x="2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1" y="16"/>
                  </a:lnTo>
                  <a:lnTo>
                    <a:pt x="4" y="17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25" y="20"/>
                  </a:lnTo>
                  <a:lnTo>
                    <a:pt x="29" y="18"/>
                  </a:lnTo>
                  <a:lnTo>
                    <a:pt x="29" y="18"/>
                  </a:lnTo>
                  <a:lnTo>
                    <a:pt x="33" y="17"/>
                  </a:lnTo>
                  <a:lnTo>
                    <a:pt x="37" y="16"/>
                  </a:lnTo>
                  <a:lnTo>
                    <a:pt x="38" y="14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5"/>
                  </a:lnTo>
                  <a:lnTo>
                    <a:pt x="36" y="3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74">
              <a:extLst>
                <a:ext uri="{FF2B5EF4-FFF2-40B4-BE49-F238E27FC236}">
                  <a16:creationId xmlns:a16="http://schemas.microsoft.com/office/drawing/2014/main" id="{05C19D74-F51F-43B3-9498-315001711A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41550" y="6108700"/>
              <a:ext cx="60325" cy="31750"/>
            </a:xfrm>
            <a:custGeom>
              <a:avLst/>
              <a:gdLst>
                <a:gd name="T0" fmla="*/ 29 w 38"/>
                <a:gd name="T1" fmla="*/ 1 h 20"/>
                <a:gd name="T2" fmla="*/ 29 w 38"/>
                <a:gd name="T3" fmla="*/ 1 h 20"/>
                <a:gd name="T4" fmla="*/ 18 w 38"/>
                <a:gd name="T5" fmla="*/ 0 h 20"/>
                <a:gd name="T6" fmla="*/ 7 w 38"/>
                <a:gd name="T7" fmla="*/ 1 h 20"/>
                <a:gd name="T8" fmla="*/ 7 w 38"/>
                <a:gd name="T9" fmla="*/ 1 h 20"/>
                <a:gd name="T10" fmla="*/ 4 w 38"/>
                <a:gd name="T11" fmla="*/ 2 h 20"/>
                <a:gd name="T12" fmla="*/ 1 w 38"/>
                <a:gd name="T13" fmla="*/ 3 h 20"/>
                <a:gd name="T14" fmla="*/ 0 w 38"/>
                <a:gd name="T15" fmla="*/ 7 h 20"/>
                <a:gd name="T16" fmla="*/ 0 w 38"/>
                <a:gd name="T17" fmla="*/ 9 h 20"/>
                <a:gd name="T18" fmla="*/ 0 w 38"/>
                <a:gd name="T19" fmla="*/ 9 h 20"/>
                <a:gd name="T20" fmla="*/ 0 w 38"/>
                <a:gd name="T21" fmla="*/ 13 h 20"/>
                <a:gd name="T22" fmla="*/ 1 w 38"/>
                <a:gd name="T23" fmla="*/ 17 h 20"/>
                <a:gd name="T24" fmla="*/ 4 w 38"/>
                <a:gd name="T25" fmla="*/ 18 h 20"/>
                <a:gd name="T26" fmla="*/ 7 w 38"/>
                <a:gd name="T27" fmla="*/ 19 h 20"/>
                <a:gd name="T28" fmla="*/ 7 w 38"/>
                <a:gd name="T29" fmla="*/ 19 h 20"/>
                <a:gd name="T30" fmla="*/ 18 w 38"/>
                <a:gd name="T31" fmla="*/ 20 h 20"/>
                <a:gd name="T32" fmla="*/ 18 w 38"/>
                <a:gd name="T33" fmla="*/ 20 h 20"/>
                <a:gd name="T34" fmla="*/ 18 w 38"/>
                <a:gd name="T35" fmla="*/ 19 h 20"/>
                <a:gd name="T36" fmla="*/ 18 w 38"/>
                <a:gd name="T37" fmla="*/ 19 h 20"/>
                <a:gd name="T38" fmla="*/ 29 w 38"/>
                <a:gd name="T39" fmla="*/ 19 h 20"/>
                <a:gd name="T40" fmla="*/ 29 w 38"/>
                <a:gd name="T41" fmla="*/ 19 h 20"/>
                <a:gd name="T42" fmla="*/ 33 w 38"/>
                <a:gd name="T43" fmla="*/ 18 h 20"/>
                <a:gd name="T44" fmla="*/ 36 w 38"/>
                <a:gd name="T45" fmla="*/ 17 h 20"/>
                <a:gd name="T46" fmla="*/ 38 w 38"/>
                <a:gd name="T47" fmla="*/ 14 h 20"/>
                <a:gd name="T48" fmla="*/ 38 w 38"/>
                <a:gd name="T49" fmla="*/ 9 h 20"/>
                <a:gd name="T50" fmla="*/ 38 w 38"/>
                <a:gd name="T51" fmla="*/ 9 h 20"/>
                <a:gd name="T52" fmla="*/ 38 w 38"/>
                <a:gd name="T53" fmla="*/ 6 h 20"/>
                <a:gd name="T54" fmla="*/ 37 w 38"/>
                <a:gd name="T55" fmla="*/ 3 h 20"/>
                <a:gd name="T56" fmla="*/ 33 w 38"/>
                <a:gd name="T57" fmla="*/ 1 h 20"/>
                <a:gd name="T58" fmla="*/ 29 w 38"/>
                <a:gd name="T59" fmla="*/ 1 h 20"/>
                <a:gd name="T60" fmla="*/ 29 w 38"/>
                <a:gd name="T61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" h="20">
                  <a:moveTo>
                    <a:pt x="29" y="1"/>
                  </a:moveTo>
                  <a:lnTo>
                    <a:pt x="29" y="1"/>
                  </a:lnTo>
                  <a:lnTo>
                    <a:pt x="18" y="0"/>
                  </a:lnTo>
                  <a:lnTo>
                    <a:pt x="7" y="1"/>
                  </a:lnTo>
                  <a:lnTo>
                    <a:pt x="7" y="1"/>
                  </a:lnTo>
                  <a:lnTo>
                    <a:pt x="4" y="2"/>
                  </a:lnTo>
                  <a:lnTo>
                    <a:pt x="1" y="3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3"/>
                  </a:lnTo>
                  <a:lnTo>
                    <a:pt x="1" y="17"/>
                  </a:lnTo>
                  <a:lnTo>
                    <a:pt x="4" y="18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19"/>
                  </a:lnTo>
                  <a:lnTo>
                    <a:pt x="18" y="19"/>
                  </a:lnTo>
                  <a:lnTo>
                    <a:pt x="29" y="19"/>
                  </a:lnTo>
                  <a:lnTo>
                    <a:pt x="29" y="19"/>
                  </a:lnTo>
                  <a:lnTo>
                    <a:pt x="33" y="18"/>
                  </a:lnTo>
                  <a:lnTo>
                    <a:pt x="36" y="17"/>
                  </a:lnTo>
                  <a:lnTo>
                    <a:pt x="38" y="14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6"/>
                  </a:lnTo>
                  <a:lnTo>
                    <a:pt x="37" y="3"/>
                  </a:lnTo>
                  <a:lnTo>
                    <a:pt x="33" y="1"/>
                  </a:lnTo>
                  <a:lnTo>
                    <a:pt x="29" y="1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75">
              <a:extLst>
                <a:ext uri="{FF2B5EF4-FFF2-40B4-BE49-F238E27FC236}">
                  <a16:creationId xmlns:a16="http://schemas.microsoft.com/office/drawing/2014/main" id="{6A9A98E1-8223-45C9-8362-4A6705F3A1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097087" y="5851525"/>
              <a:ext cx="484188" cy="33338"/>
            </a:xfrm>
            <a:custGeom>
              <a:avLst/>
              <a:gdLst>
                <a:gd name="T0" fmla="*/ 288 w 305"/>
                <a:gd name="T1" fmla="*/ 0 h 21"/>
                <a:gd name="T2" fmla="*/ 288 w 305"/>
                <a:gd name="T3" fmla="*/ 0 h 21"/>
                <a:gd name="T4" fmla="*/ 15 w 305"/>
                <a:gd name="T5" fmla="*/ 0 h 21"/>
                <a:gd name="T6" fmla="*/ 15 w 305"/>
                <a:gd name="T7" fmla="*/ 0 h 21"/>
                <a:gd name="T8" fmla="*/ 9 w 305"/>
                <a:gd name="T9" fmla="*/ 1 h 21"/>
                <a:gd name="T10" fmla="*/ 9 w 305"/>
                <a:gd name="T11" fmla="*/ 1 h 21"/>
                <a:gd name="T12" fmla="*/ 6 w 305"/>
                <a:gd name="T13" fmla="*/ 1 h 21"/>
                <a:gd name="T14" fmla="*/ 2 w 305"/>
                <a:gd name="T15" fmla="*/ 4 h 21"/>
                <a:gd name="T16" fmla="*/ 0 w 305"/>
                <a:gd name="T17" fmla="*/ 6 h 21"/>
                <a:gd name="T18" fmla="*/ 0 w 305"/>
                <a:gd name="T19" fmla="*/ 11 h 21"/>
                <a:gd name="T20" fmla="*/ 0 w 305"/>
                <a:gd name="T21" fmla="*/ 11 h 21"/>
                <a:gd name="T22" fmla="*/ 0 w 305"/>
                <a:gd name="T23" fmla="*/ 15 h 21"/>
                <a:gd name="T24" fmla="*/ 2 w 305"/>
                <a:gd name="T25" fmla="*/ 17 h 21"/>
                <a:gd name="T26" fmla="*/ 6 w 305"/>
                <a:gd name="T27" fmla="*/ 20 h 21"/>
                <a:gd name="T28" fmla="*/ 9 w 305"/>
                <a:gd name="T29" fmla="*/ 20 h 21"/>
                <a:gd name="T30" fmla="*/ 9 w 305"/>
                <a:gd name="T31" fmla="*/ 20 h 21"/>
                <a:gd name="T32" fmla="*/ 19 w 305"/>
                <a:gd name="T33" fmla="*/ 21 h 21"/>
                <a:gd name="T34" fmla="*/ 19 w 305"/>
                <a:gd name="T35" fmla="*/ 21 h 21"/>
                <a:gd name="T36" fmla="*/ 152 w 305"/>
                <a:gd name="T37" fmla="*/ 21 h 21"/>
                <a:gd name="T38" fmla="*/ 152 w 305"/>
                <a:gd name="T39" fmla="*/ 21 h 21"/>
                <a:gd name="T40" fmla="*/ 152 w 305"/>
                <a:gd name="T41" fmla="*/ 21 h 21"/>
                <a:gd name="T42" fmla="*/ 152 w 305"/>
                <a:gd name="T43" fmla="*/ 21 h 21"/>
                <a:gd name="T44" fmla="*/ 173 w 305"/>
                <a:gd name="T45" fmla="*/ 21 h 21"/>
                <a:gd name="T46" fmla="*/ 173 w 305"/>
                <a:gd name="T47" fmla="*/ 21 h 21"/>
                <a:gd name="T48" fmla="*/ 292 w 305"/>
                <a:gd name="T49" fmla="*/ 21 h 21"/>
                <a:gd name="T50" fmla="*/ 292 w 305"/>
                <a:gd name="T51" fmla="*/ 21 h 21"/>
                <a:gd name="T52" fmla="*/ 298 w 305"/>
                <a:gd name="T53" fmla="*/ 20 h 21"/>
                <a:gd name="T54" fmla="*/ 302 w 305"/>
                <a:gd name="T55" fmla="*/ 17 h 21"/>
                <a:gd name="T56" fmla="*/ 304 w 305"/>
                <a:gd name="T57" fmla="*/ 15 h 21"/>
                <a:gd name="T58" fmla="*/ 305 w 305"/>
                <a:gd name="T59" fmla="*/ 10 h 21"/>
                <a:gd name="T60" fmla="*/ 305 w 305"/>
                <a:gd name="T61" fmla="*/ 10 h 21"/>
                <a:gd name="T62" fmla="*/ 304 w 305"/>
                <a:gd name="T63" fmla="*/ 6 h 21"/>
                <a:gd name="T64" fmla="*/ 302 w 305"/>
                <a:gd name="T65" fmla="*/ 3 h 21"/>
                <a:gd name="T66" fmla="*/ 298 w 305"/>
                <a:gd name="T67" fmla="*/ 1 h 21"/>
                <a:gd name="T68" fmla="*/ 292 w 305"/>
                <a:gd name="T69" fmla="*/ 0 h 21"/>
                <a:gd name="T70" fmla="*/ 292 w 305"/>
                <a:gd name="T71" fmla="*/ 0 h 21"/>
                <a:gd name="T72" fmla="*/ 288 w 305"/>
                <a:gd name="T73" fmla="*/ 0 h 21"/>
                <a:gd name="T74" fmla="*/ 288 w 305"/>
                <a:gd name="T7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5" h="21">
                  <a:moveTo>
                    <a:pt x="288" y="0"/>
                  </a:moveTo>
                  <a:lnTo>
                    <a:pt x="288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9" y="1"/>
                  </a:lnTo>
                  <a:lnTo>
                    <a:pt x="9" y="1"/>
                  </a:lnTo>
                  <a:lnTo>
                    <a:pt x="6" y="1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2" y="17"/>
                  </a:lnTo>
                  <a:lnTo>
                    <a:pt x="6" y="20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9" y="21"/>
                  </a:lnTo>
                  <a:lnTo>
                    <a:pt x="19" y="21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73" y="21"/>
                  </a:lnTo>
                  <a:lnTo>
                    <a:pt x="173" y="21"/>
                  </a:lnTo>
                  <a:lnTo>
                    <a:pt x="292" y="21"/>
                  </a:lnTo>
                  <a:lnTo>
                    <a:pt x="292" y="21"/>
                  </a:lnTo>
                  <a:lnTo>
                    <a:pt x="298" y="20"/>
                  </a:lnTo>
                  <a:lnTo>
                    <a:pt x="302" y="17"/>
                  </a:lnTo>
                  <a:lnTo>
                    <a:pt x="304" y="15"/>
                  </a:lnTo>
                  <a:lnTo>
                    <a:pt x="305" y="10"/>
                  </a:lnTo>
                  <a:lnTo>
                    <a:pt x="305" y="10"/>
                  </a:lnTo>
                  <a:lnTo>
                    <a:pt x="304" y="6"/>
                  </a:lnTo>
                  <a:lnTo>
                    <a:pt x="302" y="3"/>
                  </a:lnTo>
                  <a:lnTo>
                    <a:pt x="298" y="1"/>
                  </a:lnTo>
                  <a:lnTo>
                    <a:pt x="292" y="0"/>
                  </a:lnTo>
                  <a:lnTo>
                    <a:pt x="292" y="0"/>
                  </a:lnTo>
                  <a:lnTo>
                    <a:pt x="288" y="0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76">
              <a:extLst>
                <a:ext uri="{FF2B5EF4-FFF2-40B4-BE49-F238E27FC236}">
                  <a16:creationId xmlns:a16="http://schemas.microsoft.com/office/drawing/2014/main" id="{7E154100-AE73-433E-B735-ABDA5FBAE5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47900" y="5853113"/>
              <a:ext cx="31750" cy="30163"/>
            </a:xfrm>
            <a:custGeom>
              <a:avLst/>
              <a:gdLst>
                <a:gd name="T0" fmla="*/ 0 w 20"/>
                <a:gd name="T1" fmla="*/ 10 h 19"/>
                <a:gd name="T2" fmla="*/ 0 w 20"/>
                <a:gd name="T3" fmla="*/ 10 h 19"/>
                <a:gd name="T4" fmla="*/ 2 w 20"/>
                <a:gd name="T5" fmla="*/ 14 h 19"/>
                <a:gd name="T6" fmla="*/ 4 w 20"/>
                <a:gd name="T7" fmla="*/ 16 h 19"/>
                <a:gd name="T8" fmla="*/ 7 w 20"/>
                <a:gd name="T9" fmla="*/ 19 h 19"/>
                <a:gd name="T10" fmla="*/ 10 w 20"/>
                <a:gd name="T11" fmla="*/ 19 h 19"/>
                <a:gd name="T12" fmla="*/ 10 w 20"/>
                <a:gd name="T13" fmla="*/ 19 h 19"/>
                <a:gd name="T14" fmla="*/ 15 w 20"/>
                <a:gd name="T15" fmla="*/ 19 h 19"/>
                <a:gd name="T16" fmla="*/ 18 w 20"/>
                <a:gd name="T17" fmla="*/ 16 h 19"/>
                <a:gd name="T18" fmla="*/ 20 w 20"/>
                <a:gd name="T19" fmla="*/ 14 h 19"/>
                <a:gd name="T20" fmla="*/ 20 w 20"/>
                <a:gd name="T21" fmla="*/ 9 h 19"/>
                <a:gd name="T22" fmla="*/ 20 w 20"/>
                <a:gd name="T23" fmla="*/ 9 h 19"/>
                <a:gd name="T24" fmla="*/ 20 w 20"/>
                <a:gd name="T25" fmla="*/ 5 h 19"/>
                <a:gd name="T26" fmla="*/ 18 w 20"/>
                <a:gd name="T27" fmla="*/ 3 h 19"/>
                <a:gd name="T28" fmla="*/ 15 w 20"/>
                <a:gd name="T29" fmla="*/ 0 h 19"/>
                <a:gd name="T30" fmla="*/ 11 w 20"/>
                <a:gd name="T31" fmla="*/ 0 h 19"/>
                <a:gd name="T32" fmla="*/ 11 w 20"/>
                <a:gd name="T33" fmla="*/ 0 h 19"/>
                <a:gd name="T34" fmla="*/ 8 w 20"/>
                <a:gd name="T35" fmla="*/ 0 h 19"/>
                <a:gd name="T36" fmla="*/ 4 w 20"/>
                <a:gd name="T37" fmla="*/ 3 h 19"/>
                <a:gd name="T38" fmla="*/ 2 w 20"/>
                <a:gd name="T39" fmla="*/ 7 h 19"/>
                <a:gd name="T40" fmla="*/ 0 w 20"/>
                <a:gd name="T41" fmla="*/ 10 h 19"/>
                <a:gd name="T42" fmla="*/ 0 w 20"/>
                <a:gd name="T43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" h="19">
                  <a:moveTo>
                    <a:pt x="0" y="10"/>
                  </a:moveTo>
                  <a:lnTo>
                    <a:pt x="0" y="10"/>
                  </a:lnTo>
                  <a:lnTo>
                    <a:pt x="2" y="14"/>
                  </a:lnTo>
                  <a:lnTo>
                    <a:pt x="4" y="16"/>
                  </a:lnTo>
                  <a:lnTo>
                    <a:pt x="7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5" y="19"/>
                  </a:lnTo>
                  <a:lnTo>
                    <a:pt x="18" y="16"/>
                  </a:lnTo>
                  <a:lnTo>
                    <a:pt x="20" y="14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20" y="5"/>
                  </a:lnTo>
                  <a:lnTo>
                    <a:pt x="18" y="3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4" y="3"/>
                  </a:lnTo>
                  <a:lnTo>
                    <a:pt x="2" y="7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4A5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77">
              <a:extLst>
                <a:ext uri="{FF2B5EF4-FFF2-40B4-BE49-F238E27FC236}">
                  <a16:creationId xmlns:a16="http://schemas.microsoft.com/office/drawing/2014/main" id="{F36752FC-707D-4140-9436-5EBAD5AEA4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312987" y="5853113"/>
              <a:ext cx="30163" cy="30163"/>
            </a:xfrm>
            <a:custGeom>
              <a:avLst/>
              <a:gdLst>
                <a:gd name="T0" fmla="*/ 0 w 19"/>
                <a:gd name="T1" fmla="*/ 10 h 19"/>
                <a:gd name="T2" fmla="*/ 0 w 19"/>
                <a:gd name="T3" fmla="*/ 10 h 19"/>
                <a:gd name="T4" fmla="*/ 1 w 19"/>
                <a:gd name="T5" fmla="*/ 14 h 19"/>
                <a:gd name="T6" fmla="*/ 4 w 19"/>
                <a:gd name="T7" fmla="*/ 16 h 19"/>
                <a:gd name="T8" fmla="*/ 6 w 19"/>
                <a:gd name="T9" fmla="*/ 19 h 19"/>
                <a:gd name="T10" fmla="*/ 10 w 19"/>
                <a:gd name="T11" fmla="*/ 19 h 19"/>
                <a:gd name="T12" fmla="*/ 10 w 19"/>
                <a:gd name="T13" fmla="*/ 19 h 19"/>
                <a:gd name="T14" fmla="*/ 13 w 19"/>
                <a:gd name="T15" fmla="*/ 19 h 19"/>
                <a:gd name="T16" fmla="*/ 17 w 19"/>
                <a:gd name="T17" fmla="*/ 16 h 19"/>
                <a:gd name="T18" fmla="*/ 18 w 19"/>
                <a:gd name="T19" fmla="*/ 14 h 19"/>
                <a:gd name="T20" fmla="*/ 19 w 19"/>
                <a:gd name="T21" fmla="*/ 10 h 19"/>
                <a:gd name="T22" fmla="*/ 19 w 19"/>
                <a:gd name="T23" fmla="*/ 10 h 19"/>
                <a:gd name="T24" fmla="*/ 19 w 19"/>
                <a:gd name="T25" fmla="*/ 5 h 19"/>
                <a:gd name="T26" fmla="*/ 17 w 19"/>
                <a:gd name="T27" fmla="*/ 3 h 19"/>
                <a:gd name="T28" fmla="*/ 15 w 19"/>
                <a:gd name="T29" fmla="*/ 0 h 19"/>
                <a:gd name="T30" fmla="*/ 11 w 19"/>
                <a:gd name="T31" fmla="*/ 0 h 19"/>
                <a:gd name="T32" fmla="*/ 11 w 19"/>
                <a:gd name="T33" fmla="*/ 0 h 19"/>
                <a:gd name="T34" fmla="*/ 6 w 19"/>
                <a:gd name="T35" fmla="*/ 0 h 19"/>
                <a:gd name="T36" fmla="*/ 4 w 19"/>
                <a:gd name="T37" fmla="*/ 3 h 19"/>
                <a:gd name="T38" fmla="*/ 1 w 19"/>
                <a:gd name="T39" fmla="*/ 5 h 19"/>
                <a:gd name="T40" fmla="*/ 0 w 19"/>
                <a:gd name="T41" fmla="*/ 10 h 19"/>
                <a:gd name="T42" fmla="*/ 0 w 19"/>
                <a:gd name="T43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" h="19">
                  <a:moveTo>
                    <a:pt x="0" y="1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4" y="16"/>
                  </a:lnTo>
                  <a:lnTo>
                    <a:pt x="6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3" y="19"/>
                  </a:lnTo>
                  <a:lnTo>
                    <a:pt x="17" y="16"/>
                  </a:lnTo>
                  <a:lnTo>
                    <a:pt x="18" y="14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5"/>
                  </a:lnTo>
                  <a:lnTo>
                    <a:pt x="17" y="3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4" y="3"/>
                  </a:lnTo>
                  <a:lnTo>
                    <a:pt x="1" y="5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4A5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78">
              <a:extLst>
                <a:ext uri="{FF2B5EF4-FFF2-40B4-BE49-F238E27FC236}">
                  <a16:creationId xmlns:a16="http://schemas.microsoft.com/office/drawing/2014/main" id="{4F16A205-5674-4632-AAAF-98FDB9B365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179637" y="5853113"/>
              <a:ext cx="31750" cy="30163"/>
            </a:xfrm>
            <a:custGeom>
              <a:avLst/>
              <a:gdLst>
                <a:gd name="T0" fmla="*/ 0 w 20"/>
                <a:gd name="T1" fmla="*/ 9 h 19"/>
                <a:gd name="T2" fmla="*/ 0 w 20"/>
                <a:gd name="T3" fmla="*/ 9 h 19"/>
                <a:gd name="T4" fmla="*/ 0 w 20"/>
                <a:gd name="T5" fmla="*/ 14 h 19"/>
                <a:gd name="T6" fmla="*/ 3 w 20"/>
                <a:gd name="T7" fmla="*/ 16 h 19"/>
                <a:gd name="T8" fmla="*/ 5 w 20"/>
                <a:gd name="T9" fmla="*/ 19 h 19"/>
                <a:gd name="T10" fmla="*/ 9 w 20"/>
                <a:gd name="T11" fmla="*/ 19 h 19"/>
                <a:gd name="T12" fmla="*/ 9 w 20"/>
                <a:gd name="T13" fmla="*/ 19 h 19"/>
                <a:gd name="T14" fmla="*/ 14 w 20"/>
                <a:gd name="T15" fmla="*/ 19 h 19"/>
                <a:gd name="T16" fmla="*/ 16 w 20"/>
                <a:gd name="T17" fmla="*/ 16 h 19"/>
                <a:gd name="T18" fmla="*/ 19 w 20"/>
                <a:gd name="T19" fmla="*/ 14 h 19"/>
                <a:gd name="T20" fmla="*/ 20 w 20"/>
                <a:gd name="T21" fmla="*/ 9 h 19"/>
                <a:gd name="T22" fmla="*/ 20 w 20"/>
                <a:gd name="T23" fmla="*/ 9 h 19"/>
                <a:gd name="T24" fmla="*/ 19 w 20"/>
                <a:gd name="T25" fmla="*/ 5 h 19"/>
                <a:gd name="T26" fmla="*/ 17 w 20"/>
                <a:gd name="T27" fmla="*/ 3 h 19"/>
                <a:gd name="T28" fmla="*/ 14 w 20"/>
                <a:gd name="T29" fmla="*/ 0 h 19"/>
                <a:gd name="T30" fmla="*/ 11 w 20"/>
                <a:gd name="T31" fmla="*/ 0 h 19"/>
                <a:gd name="T32" fmla="*/ 11 w 20"/>
                <a:gd name="T33" fmla="*/ 0 h 19"/>
                <a:gd name="T34" fmla="*/ 6 w 20"/>
                <a:gd name="T35" fmla="*/ 0 h 19"/>
                <a:gd name="T36" fmla="*/ 3 w 20"/>
                <a:gd name="T37" fmla="*/ 3 h 19"/>
                <a:gd name="T38" fmla="*/ 0 w 20"/>
                <a:gd name="T39" fmla="*/ 5 h 19"/>
                <a:gd name="T40" fmla="*/ 0 w 20"/>
                <a:gd name="T41" fmla="*/ 9 h 19"/>
                <a:gd name="T42" fmla="*/ 0 w 20"/>
                <a:gd name="T43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" h="19">
                  <a:moveTo>
                    <a:pt x="0" y="9"/>
                  </a:moveTo>
                  <a:lnTo>
                    <a:pt x="0" y="9"/>
                  </a:lnTo>
                  <a:lnTo>
                    <a:pt x="0" y="14"/>
                  </a:lnTo>
                  <a:lnTo>
                    <a:pt x="3" y="16"/>
                  </a:lnTo>
                  <a:lnTo>
                    <a:pt x="5" y="19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14" y="19"/>
                  </a:lnTo>
                  <a:lnTo>
                    <a:pt x="16" y="16"/>
                  </a:lnTo>
                  <a:lnTo>
                    <a:pt x="19" y="14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19" y="5"/>
                  </a:lnTo>
                  <a:lnTo>
                    <a:pt x="17" y="3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4A5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80">
              <a:extLst>
                <a:ext uri="{FF2B5EF4-FFF2-40B4-BE49-F238E27FC236}">
                  <a16:creationId xmlns:a16="http://schemas.microsoft.com/office/drawing/2014/main" id="{E93E9602-4AE8-4608-9D1E-9E8B54634DF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236787" y="5451475"/>
              <a:ext cx="61913" cy="98425"/>
            </a:xfrm>
            <a:custGeom>
              <a:avLst/>
              <a:gdLst>
                <a:gd name="T0" fmla="*/ 0 w 39"/>
                <a:gd name="T1" fmla="*/ 31 h 62"/>
                <a:gd name="T2" fmla="*/ 0 w 39"/>
                <a:gd name="T3" fmla="*/ 8 h 62"/>
                <a:gd name="T4" fmla="*/ 1 w 39"/>
                <a:gd name="T5" fmla="*/ 2 h 62"/>
                <a:gd name="T6" fmla="*/ 7 w 39"/>
                <a:gd name="T7" fmla="*/ 0 h 62"/>
                <a:gd name="T8" fmla="*/ 17 w 39"/>
                <a:gd name="T9" fmla="*/ 0 h 62"/>
                <a:gd name="T10" fmla="*/ 22 w 39"/>
                <a:gd name="T11" fmla="*/ 0 h 62"/>
                <a:gd name="T12" fmla="*/ 28 w 39"/>
                <a:gd name="T13" fmla="*/ 4 h 62"/>
                <a:gd name="T14" fmla="*/ 33 w 39"/>
                <a:gd name="T15" fmla="*/ 10 h 62"/>
                <a:gd name="T16" fmla="*/ 34 w 39"/>
                <a:gd name="T17" fmla="*/ 19 h 62"/>
                <a:gd name="T18" fmla="*/ 33 w 39"/>
                <a:gd name="T19" fmla="*/ 24 h 62"/>
                <a:gd name="T20" fmla="*/ 34 w 39"/>
                <a:gd name="T21" fmla="*/ 30 h 62"/>
                <a:gd name="T22" fmla="*/ 37 w 39"/>
                <a:gd name="T23" fmla="*/ 33 h 62"/>
                <a:gd name="T24" fmla="*/ 39 w 39"/>
                <a:gd name="T25" fmla="*/ 44 h 62"/>
                <a:gd name="T26" fmla="*/ 37 w 39"/>
                <a:gd name="T27" fmla="*/ 51 h 62"/>
                <a:gd name="T28" fmla="*/ 30 w 39"/>
                <a:gd name="T29" fmla="*/ 59 h 62"/>
                <a:gd name="T30" fmla="*/ 19 w 39"/>
                <a:gd name="T31" fmla="*/ 62 h 62"/>
                <a:gd name="T32" fmla="*/ 6 w 39"/>
                <a:gd name="T33" fmla="*/ 62 h 62"/>
                <a:gd name="T34" fmla="*/ 3 w 39"/>
                <a:gd name="T35" fmla="*/ 62 h 62"/>
                <a:gd name="T36" fmla="*/ 0 w 39"/>
                <a:gd name="T37" fmla="*/ 58 h 62"/>
                <a:gd name="T38" fmla="*/ 0 w 39"/>
                <a:gd name="T39" fmla="*/ 55 h 62"/>
                <a:gd name="T40" fmla="*/ 0 w 39"/>
                <a:gd name="T41" fmla="*/ 31 h 62"/>
                <a:gd name="T42" fmla="*/ 11 w 39"/>
                <a:gd name="T43" fmla="*/ 35 h 62"/>
                <a:gd name="T44" fmla="*/ 11 w 39"/>
                <a:gd name="T45" fmla="*/ 49 h 62"/>
                <a:gd name="T46" fmla="*/ 12 w 39"/>
                <a:gd name="T47" fmla="*/ 51 h 62"/>
                <a:gd name="T48" fmla="*/ 15 w 39"/>
                <a:gd name="T49" fmla="*/ 51 h 62"/>
                <a:gd name="T50" fmla="*/ 25 w 39"/>
                <a:gd name="T51" fmla="*/ 48 h 62"/>
                <a:gd name="T52" fmla="*/ 29 w 39"/>
                <a:gd name="T53" fmla="*/ 42 h 62"/>
                <a:gd name="T54" fmla="*/ 26 w 39"/>
                <a:gd name="T55" fmla="*/ 37 h 62"/>
                <a:gd name="T56" fmla="*/ 18 w 39"/>
                <a:gd name="T57" fmla="*/ 35 h 62"/>
                <a:gd name="T58" fmla="*/ 11 w 39"/>
                <a:gd name="T59" fmla="*/ 35 h 62"/>
                <a:gd name="T60" fmla="*/ 11 w 39"/>
                <a:gd name="T61" fmla="*/ 25 h 62"/>
                <a:gd name="T62" fmla="*/ 22 w 39"/>
                <a:gd name="T63" fmla="*/ 20 h 62"/>
                <a:gd name="T64" fmla="*/ 23 w 39"/>
                <a:gd name="T65" fmla="*/ 18 h 62"/>
                <a:gd name="T66" fmla="*/ 22 w 39"/>
                <a:gd name="T67" fmla="*/ 14 h 62"/>
                <a:gd name="T68" fmla="*/ 11 w 39"/>
                <a:gd name="T69" fmla="*/ 9 h 62"/>
                <a:gd name="T70" fmla="*/ 11 w 39"/>
                <a:gd name="T71" fmla="*/ 2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9" h="62">
                  <a:moveTo>
                    <a:pt x="0" y="31"/>
                  </a:moveTo>
                  <a:lnTo>
                    <a:pt x="0" y="31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1" y="2"/>
                  </a:lnTo>
                  <a:lnTo>
                    <a:pt x="3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22" y="0"/>
                  </a:lnTo>
                  <a:lnTo>
                    <a:pt x="25" y="3"/>
                  </a:lnTo>
                  <a:lnTo>
                    <a:pt x="28" y="4"/>
                  </a:lnTo>
                  <a:lnTo>
                    <a:pt x="31" y="8"/>
                  </a:lnTo>
                  <a:lnTo>
                    <a:pt x="33" y="10"/>
                  </a:lnTo>
                  <a:lnTo>
                    <a:pt x="34" y="14"/>
                  </a:lnTo>
                  <a:lnTo>
                    <a:pt x="34" y="19"/>
                  </a:lnTo>
                  <a:lnTo>
                    <a:pt x="33" y="24"/>
                  </a:lnTo>
                  <a:lnTo>
                    <a:pt x="33" y="24"/>
                  </a:lnTo>
                  <a:lnTo>
                    <a:pt x="33" y="26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7" y="33"/>
                  </a:lnTo>
                  <a:lnTo>
                    <a:pt x="39" y="40"/>
                  </a:lnTo>
                  <a:lnTo>
                    <a:pt x="39" y="44"/>
                  </a:lnTo>
                  <a:lnTo>
                    <a:pt x="37" y="51"/>
                  </a:lnTo>
                  <a:lnTo>
                    <a:pt x="37" y="51"/>
                  </a:lnTo>
                  <a:lnTo>
                    <a:pt x="35" y="55"/>
                  </a:lnTo>
                  <a:lnTo>
                    <a:pt x="30" y="59"/>
                  </a:lnTo>
                  <a:lnTo>
                    <a:pt x="25" y="60"/>
                  </a:lnTo>
                  <a:lnTo>
                    <a:pt x="19" y="62"/>
                  </a:lnTo>
                  <a:lnTo>
                    <a:pt x="19" y="62"/>
                  </a:lnTo>
                  <a:lnTo>
                    <a:pt x="6" y="62"/>
                  </a:lnTo>
                  <a:lnTo>
                    <a:pt x="6" y="62"/>
                  </a:lnTo>
                  <a:lnTo>
                    <a:pt x="3" y="62"/>
                  </a:lnTo>
                  <a:lnTo>
                    <a:pt x="1" y="60"/>
                  </a:lnTo>
                  <a:lnTo>
                    <a:pt x="0" y="58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31"/>
                  </a:lnTo>
                  <a:lnTo>
                    <a:pt x="0" y="31"/>
                  </a:lnTo>
                  <a:close/>
                  <a:moveTo>
                    <a:pt x="11" y="35"/>
                  </a:moveTo>
                  <a:lnTo>
                    <a:pt x="11" y="35"/>
                  </a:lnTo>
                  <a:lnTo>
                    <a:pt x="9" y="44"/>
                  </a:lnTo>
                  <a:lnTo>
                    <a:pt x="11" y="49"/>
                  </a:lnTo>
                  <a:lnTo>
                    <a:pt x="11" y="51"/>
                  </a:lnTo>
                  <a:lnTo>
                    <a:pt x="12" y="51"/>
                  </a:lnTo>
                  <a:lnTo>
                    <a:pt x="15" y="51"/>
                  </a:lnTo>
                  <a:lnTo>
                    <a:pt x="15" y="51"/>
                  </a:lnTo>
                  <a:lnTo>
                    <a:pt x="22" y="51"/>
                  </a:lnTo>
                  <a:lnTo>
                    <a:pt x="25" y="48"/>
                  </a:lnTo>
                  <a:lnTo>
                    <a:pt x="28" y="46"/>
                  </a:lnTo>
                  <a:lnTo>
                    <a:pt x="29" y="42"/>
                  </a:lnTo>
                  <a:lnTo>
                    <a:pt x="29" y="42"/>
                  </a:lnTo>
                  <a:lnTo>
                    <a:pt x="26" y="37"/>
                  </a:lnTo>
                  <a:lnTo>
                    <a:pt x="24" y="35"/>
                  </a:lnTo>
                  <a:lnTo>
                    <a:pt x="18" y="35"/>
                  </a:lnTo>
                  <a:lnTo>
                    <a:pt x="11" y="35"/>
                  </a:lnTo>
                  <a:lnTo>
                    <a:pt x="11" y="35"/>
                  </a:lnTo>
                  <a:close/>
                  <a:moveTo>
                    <a:pt x="11" y="25"/>
                  </a:moveTo>
                  <a:lnTo>
                    <a:pt x="11" y="25"/>
                  </a:lnTo>
                  <a:lnTo>
                    <a:pt x="17" y="22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3" y="18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17" y="11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25"/>
                  </a:lnTo>
                  <a:lnTo>
                    <a:pt x="11" y="25"/>
                  </a:lnTo>
                  <a:close/>
                </a:path>
              </a:pathLst>
            </a:custGeom>
            <a:solidFill>
              <a:srgbClr val="5486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81">
              <a:extLst>
                <a:ext uri="{FF2B5EF4-FFF2-40B4-BE49-F238E27FC236}">
                  <a16:creationId xmlns:a16="http://schemas.microsoft.com/office/drawing/2014/main" id="{B675553D-9092-4022-8920-F84F3CDD77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947862" y="5529263"/>
              <a:ext cx="85725" cy="85725"/>
            </a:xfrm>
            <a:custGeom>
              <a:avLst/>
              <a:gdLst>
                <a:gd name="T0" fmla="*/ 22 w 54"/>
                <a:gd name="T1" fmla="*/ 32 h 54"/>
                <a:gd name="T2" fmla="*/ 22 w 54"/>
                <a:gd name="T3" fmla="*/ 32 h 54"/>
                <a:gd name="T4" fmla="*/ 13 w 54"/>
                <a:gd name="T5" fmla="*/ 32 h 54"/>
                <a:gd name="T6" fmla="*/ 6 w 54"/>
                <a:gd name="T7" fmla="*/ 31 h 54"/>
                <a:gd name="T8" fmla="*/ 6 w 54"/>
                <a:gd name="T9" fmla="*/ 31 h 54"/>
                <a:gd name="T10" fmla="*/ 2 w 54"/>
                <a:gd name="T11" fmla="*/ 30 h 54"/>
                <a:gd name="T12" fmla="*/ 0 w 54"/>
                <a:gd name="T13" fmla="*/ 27 h 54"/>
                <a:gd name="T14" fmla="*/ 0 w 54"/>
                <a:gd name="T15" fmla="*/ 27 h 54"/>
                <a:gd name="T16" fmla="*/ 2 w 54"/>
                <a:gd name="T17" fmla="*/ 25 h 54"/>
                <a:gd name="T18" fmla="*/ 6 w 54"/>
                <a:gd name="T19" fmla="*/ 22 h 54"/>
                <a:gd name="T20" fmla="*/ 6 w 54"/>
                <a:gd name="T21" fmla="*/ 22 h 54"/>
                <a:gd name="T22" fmla="*/ 13 w 54"/>
                <a:gd name="T23" fmla="*/ 22 h 54"/>
                <a:gd name="T24" fmla="*/ 22 w 54"/>
                <a:gd name="T25" fmla="*/ 22 h 54"/>
                <a:gd name="T26" fmla="*/ 22 w 54"/>
                <a:gd name="T27" fmla="*/ 22 h 54"/>
                <a:gd name="T28" fmla="*/ 22 w 54"/>
                <a:gd name="T29" fmla="*/ 14 h 54"/>
                <a:gd name="T30" fmla="*/ 22 w 54"/>
                <a:gd name="T31" fmla="*/ 5 h 54"/>
                <a:gd name="T32" fmla="*/ 22 w 54"/>
                <a:gd name="T33" fmla="*/ 5 h 54"/>
                <a:gd name="T34" fmla="*/ 24 w 54"/>
                <a:gd name="T35" fmla="*/ 3 h 54"/>
                <a:gd name="T36" fmla="*/ 27 w 54"/>
                <a:gd name="T37" fmla="*/ 0 h 54"/>
                <a:gd name="T38" fmla="*/ 27 w 54"/>
                <a:gd name="T39" fmla="*/ 0 h 54"/>
                <a:gd name="T40" fmla="*/ 29 w 54"/>
                <a:gd name="T41" fmla="*/ 0 h 54"/>
                <a:gd name="T42" fmla="*/ 30 w 54"/>
                <a:gd name="T43" fmla="*/ 2 h 54"/>
                <a:gd name="T44" fmla="*/ 32 w 54"/>
                <a:gd name="T45" fmla="*/ 4 h 54"/>
                <a:gd name="T46" fmla="*/ 32 w 54"/>
                <a:gd name="T47" fmla="*/ 6 h 54"/>
                <a:gd name="T48" fmla="*/ 32 w 54"/>
                <a:gd name="T49" fmla="*/ 6 h 54"/>
                <a:gd name="T50" fmla="*/ 32 w 54"/>
                <a:gd name="T51" fmla="*/ 22 h 54"/>
                <a:gd name="T52" fmla="*/ 32 w 54"/>
                <a:gd name="T53" fmla="*/ 22 h 54"/>
                <a:gd name="T54" fmla="*/ 40 w 54"/>
                <a:gd name="T55" fmla="*/ 22 h 54"/>
                <a:gd name="T56" fmla="*/ 47 w 54"/>
                <a:gd name="T57" fmla="*/ 22 h 54"/>
                <a:gd name="T58" fmla="*/ 47 w 54"/>
                <a:gd name="T59" fmla="*/ 22 h 54"/>
                <a:gd name="T60" fmla="*/ 51 w 54"/>
                <a:gd name="T61" fmla="*/ 24 h 54"/>
                <a:gd name="T62" fmla="*/ 54 w 54"/>
                <a:gd name="T63" fmla="*/ 27 h 54"/>
                <a:gd name="T64" fmla="*/ 54 w 54"/>
                <a:gd name="T65" fmla="*/ 27 h 54"/>
                <a:gd name="T66" fmla="*/ 54 w 54"/>
                <a:gd name="T67" fmla="*/ 30 h 54"/>
                <a:gd name="T68" fmla="*/ 52 w 54"/>
                <a:gd name="T69" fmla="*/ 31 h 54"/>
                <a:gd name="T70" fmla="*/ 47 w 54"/>
                <a:gd name="T71" fmla="*/ 32 h 54"/>
                <a:gd name="T72" fmla="*/ 47 w 54"/>
                <a:gd name="T73" fmla="*/ 32 h 54"/>
                <a:gd name="T74" fmla="*/ 32 w 54"/>
                <a:gd name="T75" fmla="*/ 32 h 54"/>
                <a:gd name="T76" fmla="*/ 32 w 54"/>
                <a:gd name="T77" fmla="*/ 32 h 54"/>
                <a:gd name="T78" fmla="*/ 32 w 54"/>
                <a:gd name="T79" fmla="*/ 39 h 54"/>
                <a:gd name="T80" fmla="*/ 32 w 54"/>
                <a:gd name="T81" fmla="*/ 48 h 54"/>
                <a:gd name="T82" fmla="*/ 32 w 54"/>
                <a:gd name="T83" fmla="*/ 48 h 54"/>
                <a:gd name="T84" fmla="*/ 30 w 54"/>
                <a:gd name="T85" fmla="*/ 52 h 54"/>
                <a:gd name="T86" fmla="*/ 27 w 54"/>
                <a:gd name="T87" fmla="*/ 54 h 54"/>
                <a:gd name="T88" fmla="*/ 27 w 54"/>
                <a:gd name="T89" fmla="*/ 54 h 54"/>
                <a:gd name="T90" fmla="*/ 24 w 54"/>
                <a:gd name="T91" fmla="*/ 54 h 54"/>
                <a:gd name="T92" fmla="*/ 23 w 54"/>
                <a:gd name="T93" fmla="*/ 53 h 54"/>
                <a:gd name="T94" fmla="*/ 22 w 54"/>
                <a:gd name="T95" fmla="*/ 50 h 54"/>
                <a:gd name="T96" fmla="*/ 22 w 54"/>
                <a:gd name="T97" fmla="*/ 48 h 54"/>
                <a:gd name="T98" fmla="*/ 22 w 54"/>
                <a:gd name="T99" fmla="*/ 48 h 54"/>
                <a:gd name="T100" fmla="*/ 22 w 54"/>
                <a:gd name="T101" fmla="*/ 32 h 54"/>
                <a:gd name="T102" fmla="*/ 22 w 54"/>
                <a:gd name="T103" fmla="*/ 3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4" h="54">
                  <a:moveTo>
                    <a:pt x="22" y="32"/>
                  </a:moveTo>
                  <a:lnTo>
                    <a:pt x="22" y="32"/>
                  </a:lnTo>
                  <a:lnTo>
                    <a:pt x="13" y="32"/>
                  </a:lnTo>
                  <a:lnTo>
                    <a:pt x="6" y="31"/>
                  </a:lnTo>
                  <a:lnTo>
                    <a:pt x="6" y="31"/>
                  </a:lnTo>
                  <a:lnTo>
                    <a:pt x="2" y="30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2" y="25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13" y="22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2" y="14"/>
                  </a:lnTo>
                  <a:lnTo>
                    <a:pt x="22" y="5"/>
                  </a:lnTo>
                  <a:lnTo>
                    <a:pt x="22" y="5"/>
                  </a:lnTo>
                  <a:lnTo>
                    <a:pt x="24" y="3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30" y="2"/>
                  </a:lnTo>
                  <a:lnTo>
                    <a:pt x="32" y="4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2" y="22"/>
                  </a:lnTo>
                  <a:lnTo>
                    <a:pt x="32" y="22"/>
                  </a:lnTo>
                  <a:lnTo>
                    <a:pt x="40" y="22"/>
                  </a:lnTo>
                  <a:lnTo>
                    <a:pt x="47" y="22"/>
                  </a:lnTo>
                  <a:lnTo>
                    <a:pt x="47" y="22"/>
                  </a:lnTo>
                  <a:lnTo>
                    <a:pt x="51" y="24"/>
                  </a:lnTo>
                  <a:lnTo>
                    <a:pt x="54" y="27"/>
                  </a:lnTo>
                  <a:lnTo>
                    <a:pt x="54" y="27"/>
                  </a:lnTo>
                  <a:lnTo>
                    <a:pt x="54" y="30"/>
                  </a:lnTo>
                  <a:lnTo>
                    <a:pt x="52" y="31"/>
                  </a:lnTo>
                  <a:lnTo>
                    <a:pt x="47" y="32"/>
                  </a:lnTo>
                  <a:lnTo>
                    <a:pt x="47" y="32"/>
                  </a:lnTo>
                  <a:lnTo>
                    <a:pt x="32" y="32"/>
                  </a:lnTo>
                  <a:lnTo>
                    <a:pt x="32" y="32"/>
                  </a:lnTo>
                  <a:lnTo>
                    <a:pt x="32" y="39"/>
                  </a:lnTo>
                  <a:lnTo>
                    <a:pt x="32" y="48"/>
                  </a:lnTo>
                  <a:lnTo>
                    <a:pt x="32" y="48"/>
                  </a:lnTo>
                  <a:lnTo>
                    <a:pt x="30" y="52"/>
                  </a:lnTo>
                  <a:lnTo>
                    <a:pt x="27" y="54"/>
                  </a:lnTo>
                  <a:lnTo>
                    <a:pt x="27" y="54"/>
                  </a:lnTo>
                  <a:lnTo>
                    <a:pt x="24" y="54"/>
                  </a:lnTo>
                  <a:lnTo>
                    <a:pt x="23" y="53"/>
                  </a:lnTo>
                  <a:lnTo>
                    <a:pt x="22" y="50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22" y="32"/>
                  </a:lnTo>
                  <a:lnTo>
                    <a:pt x="22" y="32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82">
              <a:extLst>
                <a:ext uri="{FF2B5EF4-FFF2-40B4-BE49-F238E27FC236}">
                  <a16:creationId xmlns:a16="http://schemas.microsoft.com/office/drawing/2014/main" id="{4C051FFF-438C-49AC-B1BB-B6102E8D4A7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605087" y="5602288"/>
              <a:ext cx="152400" cy="188913"/>
            </a:xfrm>
            <a:custGeom>
              <a:avLst/>
              <a:gdLst>
                <a:gd name="T0" fmla="*/ 96 w 96"/>
                <a:gd name="T1" fmla="*/ 111 h 119"/>
                <a:gd name="T2" fmla="*/ 96 w 96"/>
                <a:gd name="T3" fmla="*/ 111 h 119"/>
                <a:gd name="T4" fmla="*/ 92 w 96"/>
                <a:gd name="T5" fmla="*/ 116 h 119"/>
                <a:gd name="T6" fmla="*/ 90 w 96"/>
                <a:gd name="T7" fmla="*/ 117 h 119"/>
                <a:gd name="T8" fmla="*/ 87 w 96"/>
                <a:gd name="T9" fmla="*/ 118 h 119"/>
                <a:gd name="T10" fmla="*/ 87 w 96"/>
                <a:gd name="T11" fmla="*/ 118 h 119"/>
                <a:gd name="T12" fmla="*/ 85 w 96"/>
                <a:gd name="T13" fmla="*/ 118 h 119"/>
                <a:gd name="T14" fmla="*/ 82 w 96"/>
                <a:gd name="T15" fmla="*/ 117 h 119"/>
                <a:gd name="T16" fmla="*/ 78 w 96"/>
                <a:gd name="T17" fmla="*/ 113 h 119"/>
                <a:gd name="T18" fmla="*/ 78 w 96"/>
                <a:gd name="T19" fmla="*/ 113 h 119"/>
                <a:gd name="T20" fmla="*/ 73 w 96"/>
                <a:gd name="T21" fmla="*/ 106 h 119"/>
                <a:gd name="T22" fmla="*/ 70 w 96"/>
                <a:gd name="T23" fmla="*/ 97 h 119"/>
                <a:gd name="T24" fmla="*/ 70 w 96"/>
                <a:gd name="T25" fmla="*/ 97 h 119"/>
                <a:gd name="T26" fmla="*/ 69 w 96"/>
                <a:gd name="T27" fmla="*/ 94 h 119"/>
                <a:gd name="T28" fmla="*/ 68 w 96"/>
                <a:gd name="T29" fmla="*/ 92 h 119"/>
                <a:gd name="T30" fmla="*/ 64 w 96"/>
                <a:gd name="T31" fmla="*/ 91 h 119"/>
                <a:gd name="T32" fmla="*/ 62 w 96"/>
                <a:gd name="T33" fmla="*/ 91 h 119"/>
                <a:gd name="T34" fmla="*/ 62 w 96"/>
                <a:gd name="T35" fmla="*/ 91 h 119"/>
                <a:gd name="T36" fmla="*/ 47 w 96"/>
                <a:gd name="T37" fmla="*/ 91 h 119"/>
                <a:gd name="T38" fmla="*/ 33 w 96"/>
                <a:gd name="T39" fmla="*/ 91 h 119"/>
                <a:gd name="T40" fmla="*/ 33 w 96"/>
                <a:gd name="T41" fmla="*/ 91 h 119"/>
                <a:gd name="T42" fmla="*/ 30 w 96"/>
                <a:gd name="T43" fmla="*/ 92 h 119"/>
                <a:gd name="T44" fmla="*/ 26 w 96"/>
                <a:gd name="T45" fmla="*/ 96 h 119"/>
                <a:gd name="T46" fmla="*/ 26 w 96"/>
                <a:gd name="T47" fmla="*/ 96 h 119"/>
                <a:gd name="T48" fmla="*/ 22 w 96"/>
                <a:gd name="T49" fmla="*/ 103 h 119"/>
                <a:gd name="T50" fmla="*/ 20 w 96"/>
                <a:gd name="T51" fmla="*/ 111 h 119"/>
                <a:gd name="T52" fmla="*/ 20 w 96"/>
                <a:gd name="T53" fmla="*/ 111 h 119"/>
                <a:gd name="T54" fmla="*/ 18 w 96"/>
                <a:gd name="T55" fmla="*/ 116 h 119"/>
                <a:gd name="T56" fmla="*/ 14 w 96"/>
                <a:gd name="T57" fmla="*/ 118 h 119"/>
                <a:gd name="T58" fmla="*/ 10 w 96"/>
                <a:gd name="T59" fmla="*/ 119 h 119"/>
                <a:gd name="T60" fmla="*/ 7 w 96"/>
                <a:gd name="T61" fmla="*/ 118 h 119"/>
                <a:gd name="T62" fmla="*/ 7 w 96"/>
                <a:gd name="T63" fmla="*/ 118 h 119"/>
                <a:gd name="T64" fmla="*/ 3 w 96"/>
                <a:gd name="T65" fmla="*/ 116 h 119"/>
                <a:gd name="T66" fmla="*/ 0 w 96"/>
                <a:gd name="T67" fmla="*/ 112 h 119"/>
                <a:gd name="T68" fmla="*/ 0 w 96"/>
                <a:gd name="T69" fmla="*/ 108 h 119"/>
                <a:gd name="T70" fmla="*/ 0 w 96"/>
                <a:gd name="T71" fmla="*/ 105 h 119"/>
                <a:gd name="T72" fmla="*/ 0 w 96"/>
                <a:gd name="T73" fmla="*/ 105 h 119"/>
                <a:gd name="T74" fmla="*/ 13 w 96"/>
                <a:gd name="T75" fmla="*/ 72 h 119"/>
                <a:gd name="T76" fmla="*/ 13 w 96"/>
                <a:gd name="T77" fmla="*/ 72 h 119"/>
                <a:gd name="T78" fmla="*/ 36 w 96"/>
                <a:gd name="T79" fmla="*/ 9 h 119"/>
                <a:gd name="T80" fmla="*/ 36 w 96"/>
                <a:gd name="T81" fmla="*/ 9 h 119"/>
                <a:gd name="T82" fmla="*/ 38 w 96"/>
                <a:gd name="T83" fmla="*/ 6 h 119"/>
                <a:gd name="T84" fmla="*/ 40 w 96"/>
                <a:gd name="T85" fmla="*/ 2 h 119"/>
                <a:gd name="T86" fmla="*/ 42 w 96"/>
                <a:gd name="T87" fmla="*/ 0 h 119"/>
                <a:gd name="T88" fmla="*/ 47 w 96"/>
                <a:gd name="T89" fmla="*/ 0 h 119"/>
                <a:gd name="T90" fmla="*/ 47 w 96"/>
                <a:gd name="T91" fmla="*/ 0 h 119"/>
                <a:gd name="T92" fmla="*/ 53 w 96"/>
                <a:gd name="T93" fmla="*/ 2 h 119"/>
                <a:gd name="T94" fmla="*/ 56 w 96"/>
                <a:gd name="T95" fmla="*/ 3 h 119"/>
                <a:gd name="T96" fmla="*/ 57 w 96"/>
                <a:gd name="T97" fmla="*/ 6 h 119"/>
                <a:gd name="T98" fmla="*/ 57 w 96"/>
                <a:gd name="T99" fmla="*/ 6 h 119"/>
                <a:gd name="T100" fmla="*/ 95 w 96"/>
                <a:gd name="T101" fmla="*/ 105 h 119"/>
                <a:gd name="T102" fmla="*/ 95 w 96"/>
                <a:gd name="T103" fmla="*/ 105 h 119"/>
                <a:gd name="T104" fmla="*/ 96 w 96"/>
                <a:gd name="T105" fmla="*/ 111 h 119"/>
                <a:gd name="T106" fmla="*/ 96 w 96"/>
                <a:gd name="T107" fmla="*/ 111 h 119"/>
                <a:gd name="T108" fmla="*/ 36 w 96"/>
                <a:gd name="T109" fmla="*/ 70 h 119"/>
                <a:gd name="T110" fmla="*/ 36 w 96"/>
                <a:gd name="T111" fmla="*/ 70 h 119"/>
                <a:gd name="T112" fmla="*/ 60 w 96"/>
                <a:gd name="T113" fmla="*/ 70 h 119"/>
                <a:gd name="T114" fmla="*/ 60 w 96"/>
                <a:gd name="T115" fmla="*/ 70 h 119"/>
                <a:gd name="T116" fmla="*/ 48 w 96"/>
                <a:gd name="T117" fmla="*/ 37 h 119"/>
                <a:gd name="T118" fmla="*/ 48 w 96"/>
                <a:gd name="T119" fmla="*/ 37 h 119"/>
                <a:gd name="T120" fmla="*/ 36 w 96"/>
                <a:gd name="T121" fmla="*/ 70 h 119"/>
                <a:gd name="T122" fmla="*/ 36 w 96"/>
                <a:gd name="T123" fmla="*/ 7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6" h="119">
                  <a:moveTo>
                    <a:pt x="96" y="111"/>
                  </a:moveTo>
                  <a:lnTo>
                    <a:pt x="96" y="111"/>
                  </a:lnTo>
                  <a:lnTo>
                    <a:pt x="92" y="116"/>
                  </a:lnTo>
                  <a:lnTo>
                    <a:pt x="90" y="117"/>
                  </a:lnTo>
                  <a:lnTo>
                    <a:pt x="87" y="118"/>
                  </a:lnTo>
                  <a:lnTo>
                    <a:pt x="87" y="118"/>
                  </a:lnTo>
                  <a:lnTo>
                    <a:pt x="85" y="118"/>
                  </a:lnTo>
                  <a:lnTo>
                    <a:pt x="82" y="117"/>
                  </a:lnTo>
                  <a:lnTo>
                    <a:pt x="78" y="113"/>
                  </a:lnTo>
                  <a:lnTo>
                    <a:pt x="78" y="113"/>
                  </a:lnTo>
                  <a:lnTo>
                    <a:pt x="73" y="106"/>
                  </a:lnTo>
                  <a:lnTo>
                    <a:pt x="70" y="97"/>
                  </a:lnTo>
                  <a:lnTo>
                    <a:pt x="70" y="97"/>
                  </a:lnTo>
                  <a:lnTo>
                    <a:pt x="69" y="94"/>
                  </a:lnTo>
                  <a:lnTo>
                    <a:pt x="68" y="92"/>
                  </a:lnTo>
                  <a:lnTo>
                    <a:pt x="64" y="91"/>
                  </a:lnTo>
                  <a:lnTo>
                    <a:pt x="62" y="91"/>
                  </a:lnTo>
                  <a:lnTo>
                    <a:pt x="62" y="91"/>
                  </a:lnTo>
                  <a:lnTo>
                    <a:pt x="47" y="91"/>
                  </a:lnTo>
                  <a:lnTo>
                    <a:pt x="33" y="91"/>
                  </a:lnTo>
                  <a:lnTo>
                    <a:pt x="33" y="91"/>
                  </a:lnTo>
                  <a:lnTo>
                    <a:pt x="30" y="92"/>
                  </a:lnTo>
                  <a:lnTo>
                    <a:pt x="26" y="96"/>
                  </a:lnTo>
                  <a:lnTo>
                    <a:pt x="26" y="96"/>
                  </a:lnTo>
                  <a:lnTo>
                    <a:pt x="22" y="103"/>
                  </a:lnTo>
                  <a:lnTo>
                    <a:pt x="20" y="111"/>
                  </a:lnTo>
                  <a:lnTo>
                    <a:pt x="20" y="111"/>
                  </a:lnTo>
                  <a:lnTo>
                    <a:pt x="18" y="116"/>
                  </a:lnTo>
                  <a:lnTo>
                    <a:pt x="14" y="118"/>
                  </a:lnTo>
                  <a:lnTo>
                    <a:pt x="10" y="119"/>
                  </a:lnTo>
                  <a:lnTo>
                    <a:pt x="7" y="118"/>
                  </a:lnTo>
                  <a:lnTo>
                    <a:pt x="7" y="118"/>
                  </a:lnTo>
                  <a:lnTo>
                    <a:pt x="3" y="116"/>
                  </a:lnTo>
                  <a:lnTo>
                    <a:pt x="0" y="112"/>
                  </a:lnTo>
                  <a:lnTo>
                    <a:pt x="0" y="108"/>
                  </a:lnTo>
                  <a:lnTo>
                    <a:pt x="0" y="105"/>
                  </a:lnTo>
                  <a:lnTo>
                    <a:pt x="0" y="105"/>
                  </a:lnTo>
                  <a:lnTo>
                    <a:pt x="13" y="72"/>
                  </a:lnTo>
                  <a:lnTo>
                    <a:pt x="13" y="72"/>
                  </a:lnTo>
                  <a:lnTo>
                    <a:pt x="36" y="9"/>
                  </a:lnTo>
                  <a:lnTo>
                    <a:pt x="36" y="9"/>
                  </a:lnTo>
                  <a:lnTo>
                    <a:pt x="38" y="6"/>
                  </a:lnTo>
                  <a:lnTo>
                    <a:pt x="40" y="2"/>
                  </a:lnTo>
                  <a:lnTo>
                    <a:pt x="42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53" y="2"/>
                  </a:lnTo>
                  <a:lnTo>
                    <a:pt x="56" y="3"/>
                  </a:lnTo>
                  <a:lnTo>
                    <a:pt x="57" y="6"/>
                  </a:lnTo>
                  <a:lnTo>
                    <a:pt x="57" y="6"/>
                  </a:lnTo>
                  <a:lnTo>
                    <a:pt x="95" y="105"/>
                  </a:lnTo>
                  <a:lnTo>
                    <a:pt x="95" y="105"/>
                  </a:lnTo>
                  <a:lnTo>
                    <a:pt x="96" y="111"/>
                  </a:lnTo>
                  <a:lnTo>
                    <a:pt x="96" y="111"/>
                  </a:lnTo>
                  <a:close/>
                  <a:moveTo>
                    <a:pt x="36" y="70"/>
                  </a:moveTo>
                  <a:lnTo>
                    <a:pt x="36" y="70"/>
                  </a:lnTo>
                  <a:lnTo>
                    <a:pt x="60" y="70"/>
                  </a:lnTo>
                  <a:lnTo>
                    <a:pt x="60" y="70"/>
                  </a:lnTo>
                  <a:lnTo>
                    <a:pt x="48" y="37"/>
                  </a:lnTo>
                  <a:lnTo>
                    <a:pt x="48" y="37"/>
                  </a:lnTo>
                  <a:lnTo>
                    <a:pt x="36" y="70"/>
                  </a:lnTo>
                  <a:lnTo>
                    <a:pt x="36" y="7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83">
              <a:extLst>
                <a:ext uri="{FF2B5EF4-FFF2-40B4-BE49-F238E27FC236}">
                  <a16:creationId xmlns:a16="http://schemas.microsoft.com/office/drawing/2014/main" id="{158F1BA5-0ED1-4F16-8026-377C4ED5EA8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547937" y="5661025"/>
              <a:ext cx="38100" cy="52388"/>
            </a:xfrm>
            <a:custGeom>
              <a:avLst/>
              <a:gdLst>
                <a:gd name="T0" fmla="*/ 0 w 24"/>
                <a:gd name="T1" fmla="*/ 33 h 33"/>
                <a:gd name="T2" fmla="*/ 0 w 24"/>
                <a:gd name="T3" fmla="*/ 33 h 33"/>
                <a:gd name="T4" fmla="*/ 12 w 24"/>
                <a:gd name="T5" fmla="*/ 0 h 33"/>
                <a:gd name="T6" fmla="*/ 12 w 24"/>
                <a:gd name="T7" fmla="*/ 0 h 33"/>
                <a:gd name="T8" fmla="*/ 24 w 24"/>
                <a:gd name="T9" fmla="*/ 33 h 33"/>
                <a:gd name="T10" fmla="*/ 24 w 24"/>
                <a:gd name="T11" fmla="*/ 33 h 33"/>
                <a:gd name="T12" fmla="*/ 0 w 24"/>
                <a:gd name="T13" fmla="*/ 33 h 33"/>
                <a:gd name="T14" fmla="*/ 0 w 24"/>
                <a:gd name="T1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33">
                  <a:moveTo>
                    <a:pt x="0" y="33"/>
                  </a:moveTo>
                  <a:lnTo>
                    <a:pt x="0" y="33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24" y="33"/>
                  </a:lnTo>
                  <a:lnTo>
                    <a:pt x="24" y="33"/>
                  </a:lnTo>
                  <a:lnTo>
                    <a:pt x="0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84">
              <a:extLst>
                <a:ext uri="{FF2B5EF4-FFF2-40B4-BE49-F238E27FC236}">
                  <a16:creationId xmlns:a16="http://schemas.microsoft.com/office/drawing/2014/main" id="{28096E8C-DF51-4C56-AAE0-61DC40460E4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22500" y="5507038"/>
              <a:ext cx="31750" cy="25400"/>
            </a:xfrm>
            <a:custGeom>
              <a:avLst/>
              <a:gdLst>
                <a:gd name="T0" fmla="*/ 2 w 20"/>
                <a:gd name="T1" fmla="*/ 0 h 16"/>
                <a:gd name="T2" fmla="*/ 2 w 20"/>
                <a:gd name="T3" fmla="*/ 0 h 16"/>
                <a:gd name="T4" fmla="*/ 9 w 20"/>
                <a:gd name="T5" fmla="*/ 0 h 16"/>
                <a:gd name="T6" fmla="*/ 15 w 20"/>
                <a:gd name="T7" fmla="*/ 0 h 16"/>
                <a:gd name="T8" fmla="*/ 17 w 20"/>
                <a:gd name="T9" fmla="*/ 2 h 16"/>
                <a:gd name="T10" fmla="*/ 20 w 20"/>
                <a:gd name="T11" fmla="*/ 7 h 16"/>
                <a:gd name="T12" fmla="*/ 20 w 20"/>
                <a:gd name="T13" fmla="*/ 7 h 16"/>
                <a:gd name="T14" fmla="*/ 19 w 20"/>
                <a:gd name="T15" fmla="*/ 11 h 16"/>
                <a:gd name="T16" fmla="*/ 16 w 20"/>
                <a:gd name="T17" fmla="*/ 13 h 16"/>
                <a:gd name="T18" fmla="*/ 13 w 20"/>
                <a:gd name="T19" fmla="*/ 16 h 16"/>
                <a:gd name="T20" fmla="*/ 6 w 20"/>
                <a:gd name="T21" fmla="*/ 16 h 16"/>
                <a:gd name="T22" fmla="*/ 6 w 20"/>
                <a:gd name="T23" fmla="*/ 16 h 16"/>
                <a:gd name="T24" fmla="*/ 3 w 20"/>
                <a:gd name="T25" fmla="*/ 16 h 16"/>
                <a:gd name="T26" fmla="*/ 2 w 20"/>
                <a:gd name="T27" fmla="*/ 16 h 16"/>
                <a:gd name="T28" fmla="*/ 2 w 20"/>
                <a:gd name="T29" fmla="*/ 14 h 16"/>
                <a:gd name="T30" fmla="*/ 0 w 20"/>
                <a:gd name="T31" fmla="*/ 9 h 16"/>
                <a:gd name="T32" fmla="*/ 2 w 20"/>
                <a:gd name="T33" fmla="*/ 0 h 16"/>
                <a:gd name="T34" fmla="*/ 2 w 20"/>
                <a:gd name="T3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" h="16">
                  <a:moveTo>
                    <a:pt x="2" y="0"/>
                  </a:moveTo>
                  <a:lnTo>
                    <a:pt x="2" y="0"/>
                  </a:lnTo>
                  <a:lnTo>
                    <a:pt x="9" y="0"/>
                  </a:lnTo>
                  <a:lnTo>
                    <a:pt x="15" y="0"/>
                  </a:lnTo>
                  <a:lnTo>
                    <a:pt x="17" y="2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19" y="11"/>
                  </a:lnTo>
                  <a:lnTo>
                    <a:pt x="16" y="13"/>
                  </a:lnTo>
                  <a:lnTo>
                    <a:pt x="13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0" y="9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85">
              <a:extLst>
                <a:ext uri="{FF2B5EF4-FFF2-40B4-BE49-F238E27FC236}">
                  <a16:creationId xmlns:a16="http://schemas.microsoft.com/office/drawing/2014/main" id="{F4C94406-C9D7-4929-B1BC-82B23595A22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544762" y="6197600"/>
              <a:ext cx="31750" cy="133350"/>
            </a:xfrm>
            <a:custGeom>
              <a:avLst/>
              <a:gdLst>
                <a:gd name="T0" fmla="*/ 20 w 20"/>
                <a:gd name="T1" fmla="*/ 0 h 84"/>
                <a:gd name="T2" fmla="*/ 20 w 20"/>
                <a:gd name="T3" fmla="*/ 0 h 84"/>
                <a:gd name="T4" fmla="*/ 20 w 20"/>
                <a:gd name="T5" fmla="*/ 84 h 84"/>
                <a:gd name="T6" fmla="*/ 20 w 20"/>
                <a:gd name="T7" fmla="*/ 84 h 84"/>
                <a:gd name="T8" fmla="*/ 0 w 20"/>
                <a:gd name="T9" fmla="*/ 84 h 84"/>
                <a:gd name="T10" fmla="*/ 0 w 20"/>
                <a:gd name="T11" fmla="*/ 84 h 84"/>
                <a:gd name="T12" fmla="*/ 0 w 20"/>
                <a:gd name="T13" fmla="*/ 0 h 84"/>
                <a:gd name="T14" fmla="*/ 0 w 20"/>
                <a:gd name="T15" fmla="*/ 0 h 84"/>
                <a:gd name="T16" fmla="*/ 20 w 20"/>
                <a:gd name="T17" fmla="*/ 0 h 84"/>
                <a:gd name="T18" fmla="*/ 20 w 20"/>
                <a:gd name="T19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84">
                  <a:moveTo>
                    <a:pt x="20" y="0"/>
                  </a:moveTo>
                  <a:lnTo>
                    <a:pt x="20" y="0"/>
                  </a:lnTo>
                  <a:lnTo>
                    <a:pt x="20" y="84"/>
                  </a:lnTo>
                  <a:lnTo>
                    <a:pt x="20" y="84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5567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86">
              <a:extLst>
                <a:ext uri="{FF2B5EF4-FFF2-40B4-BE49-F238E27FC236}">
                  <a16:creationId xmlns:a16="http://schemas.microsoft.com/office/drawing/2014/main" id="{E1F83C84-DA57-4CD8-B1B6-3CEC4D797B6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92275" y="5918200"/>
              <a:ext cx="341313" cy="339725"/>
            </a:xfrm>
            <a:custGeom>
              <a:avLst/>
              <a:gdLst>
                <a:gd name="T0" fmla="*/ 215 w 215"/>
                <a:gd name="T1" fmla="*/ 107 h 214"/>
                <a:gd name="T2" fmla="*/ 213 w 215"/>
                <a:gd name="T3" fmla="*/ 128 h 214"/>
                <a:gd name="T4" fmla="*/ 207 w 215"/>
                <a:gd name="T5" fmla="*/ 149 h 214"/>
                <a:gd name="T6" fmla="*/ 197 w 215"/>
                <a:gd name="T7" fmla="*/ 167 h 214"/>
                <a:gd name="T8" fmla="*/ 184 w 215"/>
                <a:gd name="T9" fmla="*/ 183 h 214"/>
                <a:gd name="T10" fmla="*/ 168 w 215"/>
                <a:gd name="T11" fmla="*/ 195 h 214"/>
                <a:gd name="T12" fmla="*/ 149 w 215"/>
                <a:gd name="T13" fmla="*/ 206 h 214"/>
                <a:gd name="T14" fmla="*/ 130 w 215"/>
                <a:gd name="T15" fmla="*/ 212 h 214"/>
                <a:gd name="T16" fmla="*/ 108 w 215"/>
                <a:gd name="T17" fmla="*/ 214 h 214"/>
                <a:gd name="T18" fmla="*/ 97 w 215"/>
                <a:gd name="T19" fmla="*/ 214 h 214"/>
                <a:gd name="T20" fmla="*/ 76 w 215"/>
                <a:gd name="T21" fmla="*/ 210 h 214"/>
                <a:gd name="T22" fmla="*/ 56 w 215"/>
                <a:gd name="T23" fmla="*/ 201 h 214"/>
                <a:gd name="T24" fmla="*/ 39 w 215"/>
                <a:gd name="T25" fmla="*/ 189 h 214"/>
                <a:gd name="T26" fmla="*/ 26 w 215"/>
                <a:gd name="T27" fmla="*/ 176 h 214"/>
                <a:gd name="T28" fmla="*/ 14 w 215"/>
                <a:gd name="T29" fmla="*/ 159 h 214"/>
                <a:gd name="T30" fmla="*/ 5 w 215"/>
                <a:gd name="T31" fmla="*/ 139 h 214"/>
                <a:gd name="T32" fmla="*/ 1 w 215"/>
                <a:gd name="T33" fmla="*/ 118 h 214"/>
                <a:gd name="T34" fmla="*/ 0 w 215"/>
                <a:gd name="T35" fmla="*/ 107 h 214"/>
                <a:gd name="T36" fmla="*/ 3 w 215"/>
                <a:gd name="T37" fmla="*/ 85 h 214"/>
                <a:gd name="T38" fmla="*/ 9 w 215"/>
                <a:gd name="T39" fmla="*/ 66 h 214"/>
                <a:gd name="T40" fmla="*/ 18 w 215"/>
                <a:gd name="T41" fmla="*/ 47 h 214"/>
                <a:gd name="T42" fmla="*/ 32 w 215"/>
                <a:gd name="T43" fmla="*/ 32 h 214"/>
                <a:gd name="T44" fmla="*/ 48 w 215"/>
                <a:gd name="T45" fmla="*/ 18 h 214"/>
                <a:gd name="T46" fmla="*/ 66 w 215"/>
                <a:gd name="T47" fmla="*/ 8 h 214"/>
                <a:gd name="T48" fmla="*/ 87 w 215"/>
                <a:gd name="T49" fmla="*/ 2 h 214"/>
                <a:gd name="T50" fmla="*/ 108 w 215"/>
                <a:gd name="T51" fmla="*/ 0 h 214"/>
                <a:gd name="T52" fmla="*/ 119 w 215"/>
                <a:gd name="T53" fmla="*/ 0 h 214"/>
                <a:gd name="T54" fmla="*/ 140 w 215"/>
                <a:gd name="T55" fmla="*/ 5 h 214"/>
                <a:gd name="T56" fmla="*/ 159 w 215"/>
                <a:gd name="T57" fmla="*/ 13 h 214"/>
                <a:gd name="T58" fmla="*/ 176 w 215"/>
                <a:gd name="T59" fmla="*/ 24 h 214"/>
                <a:gd name="T60" fmla="*/ 191 w 215"/>
                <a:gd name="T61" fmla="*/ 39 h 214"/>
                <a:gd name="T62" fmla="*/ 202 w 215"/>
                <a:gd name="T63" fmla="*/ 56 h 214"/>
                <a:gd name="T64" fmla="*/ 210 w 215"/>
                <a:gd name="T65" fmla="*/ 76 h 214"/>
                <a:gd name="T66" fmla="*/ 215 w 215"/>
                <a:gd name="T67" fmla="*/ 96 h 214"/>
                <a:gd name="T68" fmla="*/ 215 w 215"/>
                <a:gd name="T69" fmla="*/ 107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5" h="214">
                  <a:moveTo>
                    <a:pt x="215" y="107"/>
                  </a:moveTo>
                  <a:lnTo>
                    <a:pt x="215" y="107"/>
                  </a:lnTo>
                  <a:lnTo>
                    <a:pt x="215" y="118"/>
                  </a:lnTo>
                  <a:lnTo>
                    <a:pt x="213" y="128"/>
                  </a:lnTo>
                  <a:lnTo>
                    <a:pt x="210" y="139"/>
                  </a:lnTo>
                  <a:lnTo>
                    <a:pt x="207" y="149"/>
                  </a:lnTo>
                  <a:lnTo>
                    <a:pt x="202" y="159"/>
                  </a:lnTo>
                  <a:lnTo>
                    <a:pt x="197" y="167"/>
                  </a:lnTo>
                  <a:lnTo>
                    <a:pt x="191" y="176"/>
                  </a:lnTo>
                  <a:lnTo>
                    <a:pt x="184" y="183"/>
                  </a:lnTo>
                  <a:lnTo>
                    <a:pt x="176" y="189"/>
                  </a:lnTo>
                  <a:lnTo>
                    <a:pt x="168" y="195"/>
                  </a:lnTo>
                  <a:lnTo>
                    <a:pt x="159" y="201"/>
                  </a:lnTo>
                  <a:lnTo>
                    <a:pt x="149" y="206"/>
                  </a:lnTo>
                  <a:lnTo>
                    <a:pt x="140" y="210"/>
                  </a:lnTo>
                  <a:lnTo>
                    <a:pt x="130" y="212"/>
                  </a:lnTo>
                  <a:lnTo>
                    <a:pt x="119" y="214"/>
                  </a:lnTo>
                  <a:lnTo>
                    <a:pt x="108" y="214"/>
                  </a:lnTo>
                  <a:lnTo>
                    <a:pt x="108" y="214"/>
                  </a:lnTo>
                  <a:lnTo>
                    <a:pt x="97" y="214"/>
                  </a:lnTo>
                  <a:lnTo>
                    <a:pt x="87" y="212"/>
                  </a:lnTo>
                  <a:lnTo>
                    <a:pt x="76" y="210"/>
                  </a:lnTo>
                  <a:lnTo>
                    <a:pt x="66" y="206"/>
                  </a:lnTo>
                  <a:lnTo>
                    <a:pt x="56" y="201"/>
                  </a:lnTo>
                  <a:lnTo>
                    <a:pt x="48" y="195"/>
                  </a:lnTo>
                  <a:lnTo>
                    <a:pt x="39" y="189"/>
                  </a:lnTo>
                  <a:lnTo>
                    <a:pt x="32" y="183"/>
                  </a:lnTo>
                  <a:lnTo>
                    <a:pt x="26" y="176"/>
                  </a:lnTo>
                  <a:lnTo>
                    <a:pt x="18" y="167"/>
                  </a:lnTo>
                  <a:lnTo>
                    <a:pt x="14" y="159"/>
                  </a:lnTo>
                  <a:lnTo>
                    <a:pt x="9" y="149"/>
                  </a:lnTo>
                  <a:lnTo>
                    <a:pt x="5" y="139"/>
                  </a:lnTo>
                  <a:lnTo>
                    <a:pt x="3" y="128"/>
                  </a:lnTo>
                  <a:lnTo>
                    <a:pt x="1" y="118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1" y="96"/>
                  </a:lnTo>
                  <a:lnTo>
                    <a:pt x="3" y="85"/>
                  </a:lnTo>
                  <a:lnTo>
                    <a:pt x="5" y="76"/>
                  </a:lnTo>
                  <a:lnTo>
                    <a:pt x="9" y="66"/>
                  </a:lnTo>
                  <a:lnTo>
                    <a:pt x="14" y="56"/>
                  </a:lnTo>
                  <a:lnTo>
                    <a:pt x="18" y="47"/>
                  </a:lnTo>
                  <a:lnTo>
                    <a:pt x="26" y="39"/>
                  </a:lnTo>
                  <a:lnTo>
                    <a:pt x="32" y="32"/>
                  </a:lnTo>
                  <a:lnTo>
                    <a:pt x="39" y="24"/>
                  </a:lnTo>
                  <a:lnTo>
                    <a:pt x="48" y="18"/>
                  </a:lnTo>
                  <a:lnTo>
                    <a:pt x="56" y="13"/>
                  </a:lnTo>
                  <a:lnTo>
                    <a:pt x="66" y="8"/>
                  </a:lnTo>
                  <a:lnTo>
                    <a:pt x="76" y="5"/>
                  </a:lnTo>
                  <a:lnTo>
                    <a:pt x="87" y="2"/>
                  </a:lnTo>
                  <a:lnTo>
                    <a:pt x="97" y="0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19" y="0"/>
                  </a:lnTo>
                  <a:lnTo>
                    <a:pt x="130" y="2"/>
                  </a:lnTo>
                  <a:lnTo>
                    <a:pt x="140" y="5"/>
                  </a:lnTo>
                  <a:lnTo>
                    <a:pt x="149" y="8"/>
                  </a:lnTo>
                  <a:lnTo>
                    <a:pt x="159" y="13"/>
                  </a:lnTo>
                  <a:lnTo>
                    <a:pt x="168" y="18"/>
                  </a:lnTo>
                  <a:lnTo>
                    <a:pt x="176" y="24"/>
                  </a:lnTo>
                  <a:lnTo>
                    <a:pt x="184" y="32"/>
                  </a:lnTo>
                  <a:lnTo>
                    <a:pt x="191" y="39"/>
                  </a:lnTo>
                  <a:lnTo>
                    <a:pt x="197" y="47"/>
                  </a:lnTo>
                  <a:lnTo>
                    <a:pt x="202" y="56"/>
                  </a:lnTo>
                  <a:lnTo>
                    <a:pt x="207" y="66"/>
                  </a:lnTo>
                  <a:lnTo>
                    <a:pt x="210" y="76"/>
                  </a:lnTo>
                  <a:lnTo>
                    <a:pt x="213" y="85"/>
                  </a:lnTo>
                  <a:lnTo>
                    <a:pt x="215" y="96"/>
                  </a:lnTo>
                  <a:lnTo>
                    <a:pt x="215" y="107"/>
                  </a:lnTo>
                  <a:lnTo>
                    <a:pt x="215" y="107"/>
                  </a:lnTo>
                  <a:close/>
                </a:path>
              </a:pathLst>
            </a:custGeom>
            <a:solidFill>
              <a:srgbClr val="DCF1E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87">
              <a:extLst>
                <a:ext uri="{FF2B5EF4-FFF2-40B4-BE49-F238E27FC236}">
                  <a16:creationId xmlns:a16="http://schemas.microsoft.com/office/drawing/2014/main" id="{17AA3A10-7070-4299-8F45-B7736664B11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379537" y="6129338"/>
              <a:ext cx="217488" cy="184150"/>
            </a:xfrm>
            <a:custGeom>
              <a:avLst/>
              <a:gdLst>
                <a:gd name="T0" fmla="*/ 0 w 137"/>
                <a:gd name="T1" fmla="*/ 39 h 116"/>
                <a:gd name="T2" fmla="*/ 11 w 137"/>
                <a:gd name="T3" fmla="*/ 44 h 116"/>
                <a:gd name="T4" fmla="*/ 0 w 137"/>
                <a:gd name="T5" fmla="*/ 65 h 116"/>
                <a:gd name="T6" fmla="*/ 0 w 137"/>
                <a:gd name="T7" fmla="*/ 65 h 116"/>
                <a:gd name="T8" fmla="*/ 0 w 137"/>
                <a:gd name="T9" fmla="*/ 68 h 116"/>
                <a:gd name="T10" fmla="*/ 0 w 137"/>
                <a:gd name="T11" fmla="*/ 71 h 116"/>
                <a:gd name="T12" fmla="*/ 1 w 137"/>
                <a:gd name="T13" fmla="*/ 75 h 116"/>
                <a:gd name="T14" fmla="*/ 4 w 137"/>
                <a:gd name="T15" fmla="*/ 77 h 116"/>
                <a:gd name="T16" fmla="*/ 28 w 137"/>
                <a:gd name="T17" fmla="*/ 89 h 116"/>
                <a:gd name="T18" fmla="*/ 28 w 137"/>
                <a:gd name="T19" fmla="*/ 89 h 116"/>
                <a:gd name="T20" fmla="*/ 31 w 137"/>
                <a:gd name="T21" fmla="*/ 90 h 116"/>
                <a:gd name="T22" fmla="*/ 34 w 137"/>
                <a:gd name="T23" fmla="*/ 90 h 116"/>
                <a:gd name="T24" fmla="*/ 37 w 137"/>
                <a:gd name="T25" fmla="*/ 88 h 116"/>
                <a:gd name="T26" fmla="*/ 39 w 137"/>
                <a:gd name="T27" fmla="*/ 86 h 116"/>
                <a:gd name="T28" fmla="*/ 40 w 137"/>
                <a:gd name="T29" fmla="*/ 84 h 116"/>
                <a:gd name="T30" fmla="*/ 95 w 137"/>
                <a:gd name="T31" fmla="*/ 114 h 116"/>
                <a:gd name="T32" fmla="*/ 95 w 137"/>
                <a:gd name="T33" fmla="*/ 114 h 116"/>
                <a:gd name="T34" fmla="*/ 99 w 137"/>
                <a:gd name="T35" fmla="*/ 116 h 116"/>
                <a:gd name="T36" fmla="*/ 103 w 137"/>
                <a:gd name="T37" fmla="*/ 116 h 116"/>
                <a:gd name="T38" fmla="*/ 108 w 137"/>
                <a:gd name="T39" fmla="*/ 116 h 116"/>
                <a:gd name="T40" fmla="*/ 111 w 137"/>
                <a:gd name="T41" fmla="*/ 116 h 116"/>
                <a:gd name="T42" fmla="*/ 115 w 137"/>
                <a:gd name="T43" fmla="*/ 115 h 116"/>
                <a:gd name="T44" fmla="*/ 119 w 137"/>
                <a:gd name="T45" fmla="*/ 112 h 116"/>
                <a:gd name="T46" fmla="*/ 121 w 137"/>
                <a:gd name="T47" fmla="*/ 109 h 116"/>
                <a:gd name="T48" fmla="*/ 123 w 137"/>
                <a:gd name="T49" fmla="*/ 105 h 116"/>
                <a:gd name="T50" fmla="*/ 134 w 137"/>
                <a:gd name="T51" fmla="*/ 84 h 116"/>
                <a:gd name="T52" fmla="*/ 134 w 137"/>
                <a:gd name="T53" fmla="*/ 84 h 116"/>
                <a:gd name="T54" fmla="*/ 137 w 137"/>
                <a:gd name="T55" fmla="*/ 81 h 116"/>
                <a:gd name="T56" fmla="*/ 137 w 137"/>
                <a:gd name="T57" fmla="*/ 77 h 116"/>
                <a:gd name="T58" fmla="*/ 137 w 137"/>
                <a:gd name="T59" fmla="*/ 73 h 116"/>
                <a:gd name="T60" fmla="*/ 137 w 137"/>
                <a:gd name="T61" fmla="*/ 68 h 116"/>
                <a:gd name="T62" fmla="*/ 134 w 137"/>
                <a:gd name="T63" fmla="*/ 65 h 116"/>
                <a:gd name="T64" fmla="*/ 133 w 137"/>
                <a:gd name="T65" fmla="*/ 62 h 116"/>
                <a:gd name="T66" fmla="*/ 130 w 137"/>
                <a:gd name="T67" fmla="*/ 59 h 116"/>
                <a:gd name="T68" fmla="*/ 126 w 137"/>
                <a:gd name="T69" fmla="*/ 56 h 116"/>
                <a:gd name="T70" fmla="*/ 83 w 137"/>
                <a:gd name="T71" fmla="*/ 33 h 116"/>
                <a:gd name="T72" fmla="*/ 83 w 137"/>
                <a:gd name="T73" fmla="*/ 33 h 116"/>
                <a:gd name="T74" fmla="*/ 78 w 137"/>
                <a:gd name="T75" fmla="*/ 38 h 116"/>
                <a:gd name="T76" fmla="*/ 73 w 137"/>
                <a:gd name="T77" fmla="*/ 43 h 116"/>
                <a:gd name="T78" fmla="*/ 68 w 137"/>
                <a:gd name="T79" fmla="*/ 46 h 116"/>
                <a:gd name="T80" fmla="*/ 62 w 137"/>
                <a:gd name="T81" fmla="*/ 49 h 116"/>
                <a:gd name="T82" fmla="*/ 59 w 137"/>
                <a:gd name="T83" fmla="*/ 50 h 116"/>
                <a:gd name="T84" fmla="*/ 71 w 137"/>
                <a:gd name="T85" fmla="*/ 27 h 116"/>
                <a:gd name="T86" fmla="*/ 72 w 137"/>
                <a:gd name="T87" fmla="*/ 24 h 116"/>
                <a:gd name="T88" fmla="*/ 72 w 137"/>
                <a:gd name="T89" fmla="*/ 24 h 116"/>
                <a:gd name="T90" fmla="*/ 73 w 137"/>
                <a:gd name="T91" fmla="*/ 22 h 116"/>
                <a:gd name="T92" fmla="*/ 73 w 137"/>
                <a:gd name="T93" fmla="*/ 18 h 116"/>
                <a:gd name="T94" fmla="*/ 71 w 137"/>
                <a:gd name="T95" fmla="*/ 16 h 116"/>
                <a:gd name="T96" fmla="*/ 68 w 137"/>
                <a:gd name="T97" fmla="*/ 13 h 116"/>
                <a:gd name="T98" fmla="*/ 45 w 137"/>
                <a:gd name="T99" fmla="*/ 1 h 116"/>
                <a:gd name="T100" fmla="*/ 45 w 137"/>
                <a:gd name="T101" fmla="*/ 1 h 116"/>
                <a:gd name="T102" fmla="*/ 42 w 137"/>
                <a:gd name="T103" fmla="*/ 0 h 116"/>
                <a:gd name="T104" fmla="*/ 38 w 137"/>
                <a:gd name="T105" fmla="*/ 0 h 116"/>
                <a:gd name="T106" fmla="*/ 35 w 137"/>
                <a:gd name="T107" fmla="*/ 1 h 116"/>
                <a:gd name="T108" fmla="*/ 33 w 137"/>
                <a:gd name="T109" fmla="*/ 4 h 116"/>
                <a:gd name="T110" fmla="*/ 22 w 137"/>
                <a:gd name="T111" fmla="*/ 24 h 116"/>
                <a:gd name="T112" fmla="*/ 11 w 137"/>
                <a:gd name="T113" fmla="*/ 18 h 116"/>
                <a:gd name="T114" fmla="*/ 0 w 137"/>
                <a:gd name="T115" fmla="*/ 39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7" h="116">
                  <a:moveTo>
                    <a:pt x="0" y="39"/>
                  </a:moveTo>
                  <a:lnTo>
                    <a:pt x="11" y="44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1" y="75"/>
                  </a:lnTo>
                  <a:lnTo>
                    <a:pt x="4" y="77"/>
                  </a:lnTo>
                  <a:lnTo>
                    <a:pt x="28" y="89"/>
                  </a:lnTo>
                  <a:lnTo>
                    <a:pt x="28" y="89"/>
                  </a:lnTo>
                  <a:lnTo>
                    <a:pt x="31" y="90"/>
                  </a:lnTo>
                  <a:lnTo>
                    <a:pt x="34" y="90"/>
                  </a:lnTo>
                  <a:lnTo>
                    <a:pt x="37" y="88"/>
                  </a:lnTo>
                  <a:lnTo>
                    <a:pt x="39" y="86"/>
                  </a:lnTo>
                  <a:lnTo>
                    <a:pt x="40" y="84"/>
                  </a:lnTo>
                  <a:lnTo>
                    <a:pt x="95" y="114"/>
                  </a:lnTo>
                  <a:lnTo>
                    <a:pt x="95" y="114"/>
                  </a:lnTo>
                  <a:lnTo>
                    <a:pt x="99" y="116"/>
                  </a:lnTo>
                  <a:lnTo>
                    <a:pt x="103" y="116"/>
                  </a:lnTo>
                  <a:lnTo>
                    <a:pt x="108" y="116"/>
                  </a:lnTo>
                  <a:lnTo>
                    <a:pt x="111" y="116"/>
                  </a:lnTo>
                  <a:lnTo>
                    <a:pt x="115" y="115"/>
                  </a:lnTo>
                  <a:lnTo>
                    <a:pt x="119" y="112"/>
                  </a:lnTo>
                  <a:lnTo>
                    <a:pt x="121" y="109"/>
                  </a:lnTo>
                  <a:lnTo>
                    <a:pt x="123" y="105"/>
                  </a:lnTo>
                  <a:lnTo>
                    <a:pt x="134" y="84"/>
                  </a:lnTo>
                  <a:lnTo>
                    <a:pt x="134" y="84"/>
                  </a:lnTo>
                  <a:lnTo>
                    <a:pt x="137" y="81"/>
                  </a:lnTo>
                  <a:lnTo>
                    <a:pt x="137" y="77"/>
                  </a:lnTo>
                  <a:lnTo>
                    <a:pt x="137" y="73"/>
                  </a:lnTo>
                  <a:lnTo>
                    <a:pt x="137" y="68"/>
                  </a:lnTo>
                  <a:lnTo>
                    <a:pt x="134" y="65"/>
                  </a:lnTo>
                  <a:lnTo>
                    <a:pt x="133" y="62"/>
                  </a:lnTo>
                  <a:lnTo>
                    <a:pt x="130" y="59"/>
                  </a:lnTo>
                  <a:lnTo>
                    <a:pt x="126" y="56"/>
                  </a:lnTo>
                  <a:lnTo>
                    <a:pt x="83" y="33"/>
                  </a:lnTo>
                  <a:lnTo>
                    <a:pt x="83" y="33"/>
                  </a:lnTo>
                  <a:lnTo>
                    <a:pt x="78" y="38"/>
                  </a:lnTo>
                  <a:lnTo>
                    <a:pt x="73" y="43"/>
                  </a:lnTo>
                  <a:lnTo>
                    <a:pt x="68" y="46"/>
                  </a:lnTo>
                  <a:lnTo>
                    <a:pt x="62" y="49"/>
                  </a:lnTo>
                  <a:lnTo>
                    <a:pt x="59" y="50"/>
                  </a:lnTo>
                  <a:lnTo>
                    <a:pt x="71" y="27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73" y="22"/>
                  </a:lnTo>
                  <a:lnTo>
                    <a:pt x="73" y="18"/>
                  </a:lnTo>
                  <a:lnTo>
                    <a:pt x="71" y="16"/>
                  </a:lnTo>
                  <a:lnTo>
                    <a:pt x="68" y="13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5" y="1"/>
                  </a:lnTo>
                  <a:lnTo>
                    <a:pt x="33" y="4"/>
                  </a:lnTo>
                  <a:lnTo>
                    <a:pt x="22" y="24"/>
                  </a:lnTo>
                  <a:lnTo>
                    <a:pt x="11" y="18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88">
              <a:extLst>
                <a:ext uri="{FF2B5EF4-FFF2-40B4-BE49-F238E27FC236}">
                  <a16:creationId xmlns:a16="http://schemas.microsoft.com/office/drawing/2014/main" id="{3C1347D1-E8D9-470E-BD73-38B336602D2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379537" y="6129338"/>
              <a:ext cx="217488" cy="184150"/>
            </a:xfrm>
            <a:custGeom>
              <a:avLst/>
              <a:gdLst>
                <a:gd name="T0" fmla="*/ 0 w 137"/>
                <a:gd name="T1" fmla="*/ 39 h 116"/>
                <a:gd name="T2" fmla="*/ 11 w 137"/>
                <a:gd name="T3" fmla="*/ 44 h 116"/>
                <a:gd name="T4" fmla="*/ 0 w 137"/>
                <a:gd name="T5" fmla="*/ 65 h 116"/>
                <a:gd name="T6" fmla="*/ 0 w 137"/>
                <a:gd name="T7" fmla="*/ 65 h 116"/>
                <a:gd name="T8" fmla="*/ 0 w 137"/>
                <a:gd name="T9" fmla="*/ 68 h 116"/>
                <a:gd name="T10" fmla="*/ 0 w 137"/>
                <a:gd name="T11" fmla="*/ 71 h 116"/>
                <a:gd name="T12" fmla="*/ 1 w 137"/>
                <a:gd name="T13" fmla="*/ 75 h 116"/>
                <a:gd name="T14" fmla="*/ 4 w 137"/>
                <a:gd name="T15" fmla="*/ 77 h 116"/>
                <a:gd name="T16" fmla="*/ 28 w 137"/>
                <a:gd name="T17" fmla="*/ 89 h 116"/>
                <a:gd name="T18" fmla="*/ 28 w 137"/>
                <a:gd name="T19" fmla="*/ 89 h 116"/>
                <a:gd name="T20" fmla="*/ 31 w 137"/>
                <a:gd name="T21" fmla="*/ 90 h 116"/>
                <a:gd name="T22" fmla="*/ 34 w 137"/>
                <a:gd name="T23" fmla="*/ 90 h 116"/>
                <a:gd name="T24" fmla="*/ 37 w 137"/>
                <a:gd name="T25" fmla="*/ 88 h 116"/>
                <a:gd name="T26" fmla="*/ 39 w 137"/>
                <a:gd name="T27" fmla="*/ 86 h 116"/>
                <a:gd name="T28" fmla="*/ 40 w 137"/>
                <a:gd name="T29" fmla="*/ 84 h 116"/>
                <a:gd name="T30" fmla="*/ 95 w 137"/>
                <a:gd name="T31" fmla="*/ 114 h 116"/>
                <a:gd name="T32" fmla="*/ 95 w 137"/>
                <a:gd name="T33" fmla="*/ 114 h 116"/>
                <a:gd name="T34" fmla="*/ 99 w 137"/>
                <a:gd name="T35" fmla="*/ 116 h 116"/>
                <a:gd name="T36" fmla="*/ 103 w 137"/>
                <a:gd name="T37" fmla="*/ 116 h 116"/>
                <a:gd name="T38" fmla="*/ 108 w 137"/>
                <a:gd name="T39" fmla="*/ 116 h 116"/>
                <a:gd name="T40" fmla="*/ 111 w 137"/>
                <a:gd name="T41" fmla="*/ 116 h 116"/>
                <a:gd name="T42" fmla="*/ 115 w 137"/>
                <a:gd name="T43" fmla="*/ 115 h 116"/>
                <a:gd name="T44" fmla="*/ 119 w 137"/>
                <a:gd name="T45" fmla="*/ 112 h 116"/>
                <a:gd name="T46" fmla="*/ 121 w 137"/>
                <a:gd name="T47" fmla="*/ 109 h 116"/>
                <a:gd name="T48" fmla="*/ 123 w 137"/>
                <a:gd name="T49" fmla="*/ 105 h 116"/>
                <a:gd name="T50" fmla="*/ 134 w 137"/>
                <a:gd name="T51" fmla="*/ 84 h 116"/>
                <a:gd name="T52" fmla="*/ 134 w 137"/>
                <a:gd name="T53" fmla="*/ 84 h 116"/>
                <a:gd name="T54" fmla="*/ 137 w 137"/>
                <a:gd name="T55" fmla="*/ 81 h 116"/>
                <a:gd name="T56" fmla="*/ 137 w 137"/>
                <a:gd name="T57" fmla="*/ 77 h 116"/>
                <a:gd name="T58" fmla="*/ 137 w 137"/>
                <a:gd name="T59" fmla="*/ 73 h 116"/>
                <a:gd name="T60" fmla="*/ 137 w 137"/>
                <a:gd name="T61" fmla="*/ 68 h 116"/>
                <a:gd name="T62" fmla="*/ 134 w 137"/>
                <a:gd name="T63" fmla="*/ 65 h 116"/>
                <a:gd name="T64" fmla="*/ 133 w 137"/>
                <a:gd name="T65" fmla="*/ 62 h 116"/>
                <a:gd name="T66" fmla="*/ 130 w 137"/>
                <a:gd name="T67" fmla="*/ 59 h 116"/>
                <a:gd name="T68" fmla="*/ 126 w 137"/>
                <a:gd name="T69" fmla="*/ 56 h 116"/>
                <a:gd name="T70" fmla="*/ 83 w 137"/>
                <a:gd name="T71" fmla="*/ 33 h 116"/>
                <a:gd name="T72" fmla="*/ 83 w 137"/>
                <a:gd name="T73" fmla="*/ 33 h 116"/>
                <a:gd name="T74" fmla="*/ 78 w 137"/>
                <a:gd name="T75" fmla="*/ 38 h 116"/>
                <a:gd name="T76" fmla="*/ 73 w 137"/>
                <a:gd name="T77" fmla="*/ 43 h 116"/>
                <a:gd name="T78" fmla="*/ 68 w 137"/>
                <a:gd name="T79" fmla="*/ 46 h 116"/>
                <a:gd name="T80" fmla="*/ 62 w 137"/>
                <a:gd name="T81" fmla="*/ 49 h 116"/>
                <a:gd name="T82" fmla="*/ 59 w 137"/>
                <a:gd name="T83" fmla="*/ 50 h 116"/>
                <a:gd name="T84" fmla="*/ 71 w 137"/>
                <a:gd name="T85" fmla="*/ 27 h 116"/>
                <a:gd name="T86" fmla="*/ 72 w 137"/>
                <a:gd name="T87" fmla="*/ 24 h 116"/>
                <a:gd name="T88" fmla="*/ 72 w 137"/>
                <a:gd name="T89" fmla="*/ 24 h 116"/>
                <a:gd name="T90" fmla="*/ 73 w 137"/>
                <a:gd name="T91" fmla="*/ 22 h 116"/>
                <a:gd name="T92" fmla="*/ 73 w 137"/>
                <a:gd name="T93" fmla="*/ 18 h 116"/>
                <a:gd name="T94" fmla="*/ 71 w 137"/>
                <a:gd name="T95" fmla="*/ 16 h 116"/>
                <a:gd name="T96" fmla="*/ 68 w 137"/>
                <a:gd name="T97" fmla="*/ 13 h 116"/>
                <a:gd name="T98" fmla="*/ 45 w 137"/>
                <a:gd name="T99" fmla="*/ 1 h 116"/>
                <a:gd name="T100" fmla="*/ 45 w 137"/>
                <a:gd name="T101" fmla="*/ 1 h 116"/>
                <a:gd name="T102" fmla="*/ 42 w 137"/>
                <a:gd name="T103" fmla="*/ 0 h 116"/>
                <a:gd name="T104" fmla="*/ 38 w 137"/>
                <a:gd name="T105" fmla="*/ 0 h 116"/>
                <a:gd name="T106" fmla="*/ 35 w 137"/>
                <a:gd name="T107" fmla="*/ 1 h 116"/>
                <a:gd name="T108" fmla="*/ 33 w 137"/>
                <a:gd name="T109" fmla="*/ 4 h 116"/>
                <a:gd name="T110" fmla="*/ 22 w 137"/>
                <a:gd name="T111" fmla="*/ 24 h 116"/>
                <a:gd name="T112" fmla="*/ 11 w 137"/>
                <a:gd name="T113" fmla="*/ 1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7" h="116">
                  <a:moveTo>
                    <a:pt x="0" y="39"/>
                  </a:moveTo>
                  <a:lnTo>
                    <a:pt x="11" y="44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1" y="75"/>
                  </a:lnTo>
                  <a:lnTo>
                    <a:pt x="4" y="77"/>
                  </a:lnTo>
                  <a:lnTo>
                    <a:pt x="28" y="89"/>
                  </a:lnTo>
                  <a:lnTo>
                    <a:pt x="28" y="89"/>
                  </a:lnTo>
                  <a:lnTo>
                    <a:pt x="31" y="90"/>
                  </a:lnTo>
                  <a:lnTo>
                    <a:pt x="34" y="90"/>
                  </a:lnTo>
                  <a:lnTo>
                    <a:pt x="37" y="88"/>
                  </a:lnTo>
                  <a:lnTo>
                    <a:pt x="39" y="86"/>
                  </a:lnTo>
                  <a:lnTo>
                    <a:pt x="40" y="84"/>
                  </a:lnTo>
                  <a:lnTo>
                    <a:pt x="95" y="114"/>
                  </a:lnTo>
                  <a:lnTo>
                    <a:pt x="95" y="114"/>
                  </a:lnTo>
                  <a:lnTo>
                    <a:pt x="99" y="116"/>
                  </a:lnTo>
                  <a:lnTo>
                    <a:pt x="103" y="116"/>
                  </a:lnTo>
                  <a:lnTo>
                    <a:pt x="108" y="116"/>
                  </a:lnTo>
                  <a:lnTo>
                    <a:pt x="111" y="116"/>
                  </a:lnTo>
                  <a:lnTo>
                    <a:pt x="115" y="115"/>
                  </a:lnTo>
                  <a:lnTo>
                    <a:pt x="119" y="112"/>
                  </a:lnTo>
                  <a:lnTo>
                    <a:pt x="121" y="109"/>
                  </a:lnTo>
                  <a:lnTo>
                    <a:pt x="123" y="105"/>
                  </a:lnTo>
                  <a:lnTo>
                    <a:pt x="134" y="84"/>
                  </a:lnTo>
                  <a:lnTo>
                    <a:pt x="134" y="84"/>
                  </a:lnTo>
                  <a:lnTo>
                    <a:pt x="137" y="81"/>
                  </a:lnTo>
                  <a:lnTo>
                    <a:pt x="137" y="77"/>
                  </a:lnTo>
                  <a:lnTo>
                    <a:pt x="137" y="73"/>
                  </a:lnTo>
                  <a:lnTo>
                    <a:pt x="137" y="68"/>
                  </a:lnTo>
                  <a:lnTo>
                    <a:pt x="134" y="65"/>
                  </a:lnTo>
                  <a:lnTo>
                    <a:pt x="133" y="62"/>
                  </a:lnTo>
                  <a:lnTo>
                    <a:pt x="130" y="59"/>
                  </a:lnTo>
                  <a:lnTo>
                    <a:pt x="126" y="56"/>
                  </a:lnTo>
                  <a:lnTo>
                    <a:pt x="83" y="33"/>
                  </a:lnTo>
                  <a:lnTo>
                    <a:pt x="83" y="33"/>
                  </a:lnTo>
                  <a:lnTo>
                    <a:pt x="78" y="38"/>
                  </a:lnTo>
                  <a:lnTo>
                    <a:pt x="73" y="43"/>
                  </a:lnTo>
                  <a:lnTo>
                    <a:pt x="68" y="46"/>
                  </a:lnTo>
                  <a:lnTo>
                    <a:pt x="62" y="49"/>
                  </a:lnTo>
                  <a:lnTo>
                    <a:pt x="59" y="50"/>
                  </a:lnTo>
                  <a:lnTo>
                    <a:pt x="71" y="27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73" y="22"/>
                  </a:lnTo>
                  <a:lnTo>
                    <a:pt x="73" y="18"/>
                  </a:lnTo>
                  <a:lnTo>
                    <a:pt x="71" y="16"/>
                  </a:lnTo>
                  <a:lnTo>
                    <a:pt x="68" y="13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5" y="1"/>
                  </a:lnTo>
                  <a:lnTo>
                    <a:pt x="33" y="4"/>
                  </a:lnTo>
                  <a:lnTo>
                    <a:pt x="22" y="24"/>
                  </a:lnTo>
                  <a:lnTo>
                    <a:pt x="11" y="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89">
              <a:extLst>
                <a:ext uri="{FF2B5EF4-FFF2-40B4-BE49-F238E27FC236}">
                  <a16:creationId xmlns:a16="http://schemas.microsoft.com/office/drawing/2014/main" id="{DE630064-3DB9-4CA1-8157-245BB42EAF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87512" y="5926138"/>
              <a:ext cx="336550" cy="336550"/>
            </a:xfrm>
            <a:custGeom>
              <a:avLst/>
              <a:gdLst>
                <a:gd name="T0" fmla="*/ 47 w 212"/>
                <a:gd name="T1" fmla="*/ 16 h 212"/>
                <a:gd name="T2" fmla="*/ 67 w 212"/>
                <a:gd name="T3" fmla="*/ 6 h 212"/>
                <a:gd name="T4" fmla="*/ 88 w 212"/>
                <a:gd name="T5" fmla="*/ 1 h 212"/>
                <a:gd name="T6" fmla="*/ 107 w 212"/>
                <a:gd name="T7" fmla="*/ 0 h 212"/>
                <a:gd name="T8" fmla="*/ 128 w 212"/>
                <a:gd name="T9" fmla="*/ 2 h 212"/>
                <a:gd name="T10" fmla="*/ 148 w 212"/>
                <a:gd name="T11" fmla="*/ 8 h 212"/>
                <a:gd name="T12" fmla="*/ 166 w 212"/>
                <a:gd name="T13" fmla="*/ 18 h 212"/>
                <a:gd name="T14" fmla="*/ 182 w 212"/>
                <a:gd name="T15" fmla="*/ 31 h 212"/>
                <a:gd name="T16" fmla="*/ 195 w 212"/>
                <a:gd name="T17" fmla="*/ 47 h 212"/>
                <a:gd name="T18" fmla="*/ 200 w 212"/>
                <a:gd name="T19" fmla="*/ 57 h 212"/>
                <a:gd name="T20" fmla="*/ 207 w 212"/>
                <a:gd name="T21" fmla="*/ 77 h 212"/>
                <a:gd name="T22" fmla="*/ 211 w 212"/>
                <a:gd name="T23" fmla="*/ 97 h 212"/>
                <a:gd name="T24" fmla="*/ 211 w 212"/>
                <a:gd name="T25" fmla="*/ 118 h 212"/>
                <a:gd name="T26" fmla="*/ 206 w 212"/>
                <a:gd name="T27" fmla="*/ 138 h 212"/>
                <a:gd name="T28" fmla="*/ 199 w 212"/>
                <a:gd name="T29" fmla="*/ 156 h 212"/>
                <a:gd name="T30" fmla="*/ 187 w 212"/>
                <a:gd name="T31" fmla="*/ 173 h 212"/>
                <a:gd name="T32" fmla="*/ 172 w 212"/>
                <a:gd name="T33" fmla="*/ 188 h 212"/>
                <a:gd name="T34" fmla="*/ 163 w 212"/>
                <a:gd name="T35" fmla="*/ 195 h 212"/>
                <a:gd name="T36" fmla="*/ 144 w 212"/>
                <a:gd name="T37" fmla="*/ 205 h 212"/>
                <a:gd name="T38" fmla="*/ 124 w 212"/>
                <a:gd name="T39" fmla="*/ 210 h 212"/>
                <a:gd name="T40" fmla="*/ 104 w 212"/>
                <a:gd name="T41" fmla="*/ 212 h 212"/>
                <a:gd name="T42" fmla="*/ 83 w 212"/>
                <a:gd name="T43" fmla="*/ 210 h 212"/>
                <a:gd name="T44" fmla="*/ 63 w 212"/>
                <a:gd name="T45" fmla="*/ 204 h 212"/>
                <a:gd name="T46" fmla="*/ 46 w 212"/>
                <a:gd name="T47" fmla="*/ 193 h 212"/>
                <a:gd name="T48" fmla="*/ 29 w 212"/>
                <a:gd name="T49" fmla="*/ 181 h 212"/>
                <a:gd name="T50" fmla="*/ 15 w 212"/>
                <a:gd name="T51" fmla="*/ 163 h 212"/>
                <a:gd name="T52" fmla="*/ 11 w 212"/>
                <a:gd name="T53" fmla="*/ 154 h 212"/>
                <a:gd name="T54" fmla="*/ 3 w 212"/>
                <a:gd name="T55" fmla="*/ 134 h 212"/>
                <a:gd name="T56" fmla="*/ 0 w 212"/>
                <a:gd name="T57" fmla="*/ 113 h 212"/>
                <a:gd name="T58" fmla="*/ 0 w 212"/>
                <a:gd name="T59" fmla="*/ 93 h 212"/>
                <a:gd name="T60" fmla="*/ 4 w 212"/>
                <a:gd name="T61" fmla="*/ 73 h 212"/>
                <a:gd name="T62" fmla="*/ 12 w 212"/>
                <a:gd name="T63" fmla="*/ 55 h 212"/>
                <a:gd name="T64" fmla="*/ 24 w 212"/>
                <a:gd name="T65" fmla="*/ 38 h 212"/>
                <a:gd name="T66" fmla="*/ 39 w 212"/>
                <a:gd name="T67" fmla="*/ 23 h 212"/>
                <a:gd name="T68" fmla="*/ 47 w 212"/>
                <a:gd name="T69" fmla="*/ 16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2" h="212">
                  <a:moveTo>
                    <a:pt x="47" y="16"/>
                  </a:moveTo>
                  <a:lnTo>
                    <a:pt x="47" y="16"/>
                  </a:lnTo>
                  <a:lnTo>
                    <a:pt x="57" y="11"/>
                  </a:lnTo>
                  <a:lnTo>
                    <a:pt x="67" y="6"/>
                  </a:lnTo>
                  <a:lnTo>
                    <a:pt x="77" y="3"/>
                  </a:lnTo>
                  <a:lnTo>
                    <a:pt x="88" y="1"/>
                  </a:lnTo>
                  <a:lnTo>
                    <a:pt x="97" y="0"/>
                  </a:lnTo>
                  <a:lnTo>
                    <a:pt x="107" y="0"/>
                  </a:lnTo>
                  <a:lnTo>
                    <a:pt x="118" y="0"/>
                  </a:lnTo>
                  <a:lnTo>
                    <a:pt x="128" y="2"/>
                  </a:lnTo>
                  <a:lnTo>
                    <a:pt x="138" y="5"/>
                  </a:lnTo>
                  <a:lnTo>
                    <a:pt x="148" y="8"/>
                  </a:lnTo>
                  <a:lnTo>
                    <a:pt x="156" y="12"/>
                  </a:lnTo>
                  <a:lnTo>
                    <a:pt x="166" y="18"/>
                  </a:lnTo>
                  <a:lnTo>
                    <a:pt x="173" y="24"/>
                  </a:lnTo>
                  <a:lnTo>
                    <a:pt x="182" y="31"/>
                  </a:lnTo>
                  <a:lnTo>
                    <a:pt x="188" y="39"/>
                  </a:lnTo>
                  <a:lnTo>
                    <a:pt x="195" y="47"/>
                  </a:lnTo>
                  <a:lnTo>
                    <a:pt x="195" y="47"/>
                  </a:lnTo>
                  <a:lnTo>
                    <a:pt x="200" y="57"/>
                  </a:lnTo>
                  <a:lnTo>
                    <a:pt x="205" y="67"/>
                  </a:lnTo>
                  <a:lnTo>
                    <a:pt x="207" y="77"/>
                  </a:lnTo>
                  <a:lnTo>
                    <a:pt x="210" y="88"/>
                  </a:lnTo>
                  <a:lnTo>
                    <a:pt x="211" y="97"/>
                  </a:lnTo>
                  <a:lnTo>
                    <a:pt x="212" y="107"/>
                  </a:lnTo>
                  <a:lnTo>
                    <a:pt x="211" y="118"/>
                  </a:lnTo>
                  <a:lnTo>
                    <a:pt x="210" y="128"/>
                  </a:lnTo>
                  <a:lnTo>
                    <a:pt x="206" y="138"/>
                  </a:lnTo>
                  <a:lnTo>
                    <a:pt x="204" y="148"/>
                  </a:lnTo>
                  <a:lnTo>
                    <a:pt x="199" y="156"/>
                  </a:lnTo>
                  <a:lnTo>
                    <a:pt x="193" y="166"/>
                  </a:lnTo>
                  <a:lnTo>
                    <a:pt x="187" y="173"/>
                  </a:lnTo>
                  <a:lnTo>
                    <a:pt x="179" y="182"/>
                  </a:lnTo>
                  <a:lnTo>
                    <a:pt x="172" y="188"/>
                  </a:lnTo>
                  <a:lnTo>
                    <a:pt x="163" y="195"/>
                  </a:lnTo>
                  <a:lnTo>
                    <a:pt x="163" y="195"/>
                  </a:lnTo>
                  <a:lnTo>
                    <a:pt x="154" y="200"/>
                  </a:lnTo>
                  <a:lnTo>
                    <a:pt x="144" y="205"/>
                  </a:lnTo>
                  <a:lnTo>
                    <a:pt x="134" y="207"/>
                  </a:lnTo>
                  <a:lnTo>
                    <a:pt x="124" y="210"/>
                  </a:lnTo>
                  <a:lnTo>
                    <a:pt x="113" y="211"/>
                  </a:lnTo>
                  <a:lnTo>
                    <a:pt x="104" y="212"/>
                  </a:lnTo>
                  <a:lnTo>
                    <a:pt x="93" y="211"/>
                  </a:lnTo>
                  <a:lnTo>
                    <a:pt x="83" y="210"/>
                  </a:lnTo>
                  <a:lnTo>
                    <a:pt x="73" y="206"/>
                  </a:lnTo>
                  <a:lnTo>
                    <a:pt x="63" y="204"/>
                  </a:lnTo>
                  <a:lnTo>
                    <a:pt x="55" y="199"/>
                  </a:lnTo>
                  <a:lnTo>
                    <a:pt x="46" y="193"/>
                  </a:lnTo>
                  <a:lnTo>
                    <a:pt x="37" y="187"/>
                  </a:lnTo>
                  <a:lnTo>
                    <a:pt x="29" y="181"/>
                  </a:lnTo>
                  <a:lnTo>
                    <a:pt x="23" y="172"/>
                  </a:lnTo>
                  <a:lnTo>
                    <a:pt x="15" y="163"/>
                  </a:lnTo>
                  <a:lnTo>
                    <a:pt x="15" y="163"/>
                  </a:lnTo>
                  <a:lnTo>
                    <a:pt x="11" y="154"/>
                  </a:lnTo>
                  <a:lnTo>
                    <a:pt x="6" y="144"/>
                  </a:lnTo>
                  <a:lnTo>
                    <a:pt x="3" y="134"/>
                  </a:lnTo>
                  <a:lnTo>
                    <a:pt x="1" y="124"/>
                  </a:lnTo>
                  <a:lnTo>
                    <a:pt x="0" y="113"/>
                  </a:lnTo>
                  <a:lnTo>
                    <a:pt x="0" y="104"/>
                  </a:lnTo>
                  <a:lnTo>
                    <a:pt x="0" y="93"/>
                  </a:lnTo>
                  <a:lnTo>
                    <a:pt x="2" y="83"/>
                  </a:lnTo>
                  <a:lnTo>
                    <a:pt x="4" y="73"/>
                  </a:lnTo>
                  <a:lnTo>
                    <a:pt x="8" y="63"/>
                  </a:lnTo>
                  <a:lnTo>
                    <a:pt x="12" y="55"/>
                  </a:lnTo>
                  <a:lnTo>
                    <a:pt x="18" y="46"/>
                  </a:lnTo>
                  <a:lnTo>
                    <a:pt x="24" y="38"/>
                  </a:lnTo>
                  <a:lnTo>
                    <a:pt x="31" y="29"/>
                  </a:lnTo>
                  <a:lnTo>
                    <a:pt x="39" y="23"/>
                  </a:lnTo>
                  <a:lnTo>
                    <a:pt x="47" y="16"/>
                  </a:lnTo>
                  <a:lnTo>
                    <a:pt x="47" y="16"/>
                  </a:lnTo>
                  <a:close/>
                </a:path>
              </a:pathLst>
            </a:custGeom>
            <a:noFill/>
            <a:ln w="20638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90">
              <a:extLst>
                <a:ext uri="{FF2B5EF4-FFF2-40B4-BE49-F238E27FC236}">
                  <a16:creationId xmlns:a16="http://schemas.microsoft.com/office/drawing/2014/main" id="{D737417D-408A-467A-8BF2-59ACD603EF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460500" y="5480050"/>
              <a:ext cx="69850" cy="246063"/>
            </a:xfrm>
            <a:custGeom>
              <a:avLst/>
              <a:gdLst>
                <a:gd name="T0" fmla="*/ 0 w 44"/>
                <a:gd name="T1" fmla="*/ 155 h 155"/>
                <a:gd name="T2" fmla="*/ 0 w 44"/>
                <a:gd name="T3" fmla="*/ 155 h 155"/>
                <a:gd name="T4" fmla="*/ 9 w 44"/>
                <a:gd name="T5" fmla="*/ 155 h 155"/>
                <a:gd name="T6" fmla="*/ 18 w 44"/>
                <a:gd name="T7" fmla="*/ 154 h 155"/>
                <a:gd name="T8" fmla="*/ 25 w 44"/>
                <a:gd name="T9" fmla="*/ 151 h 155"/>
                <a:gd name="T10" fmla="*/ 31 w 44"/>
                <a:gd name="T11" fmla="*/ 147 h 155"/>
                <a:gd name="T12" fmla="*/ 36 w 44"/>
                <a:gd name="T13" fmla="*/ 143 h 155"/>
                <a:gd name="T14" fmla="*/ 40 w 44"/>
                <a:gd name="T15" fmla="*/ 135 h 155"/>
                <a:gd name="T16" fmla="*/ 42 w 44"/>
                <a:gd name="T17" fmla="*/ 128 h 155"/>
                <a:gd name="T18" fmla="*/ 44 w 44"/>
                <a:gd name="T19" fmla="*/ 119 h 155"/>
                <a:gd name="T20" fmla="*/ 44 w 44"/>
                <a:gd name="T21" fmla="*/ 119 h 155"/>
                <a:gd name="T22" fmla="*/ 44 w 44"/>
                <a:gd name="T23" fmla="*/ 36 h 155"/>
                <a:gd name="T24" fmla="*/ 44 w 44"/>
                <a:gd name="T25" fmla="*/ 36 h 155"/>
                <a:gd name="T26" fmla="*/ 42 w 44"/>
                <a:gd name="T27" fmla="*/ 26 h 155"/>
                <a:gd name="T28" fmla="*/ 40 w 44"/>
                <a:gd name="T29" fmla="*/ 19 h 155"/>
                <a:gd name="T30" fmla="*/ 36 w 44"/>
                <a:gd name="T31" fmla="*/ 12 h 155"/>
                <a:gd name="T32" fmla="*/ 31 w 44"/>
                <a:gd name="T33" fmla="*/ 7 h 155"/>
                <a:gd name="T34" fmla="*/ 25 w 44"/>
                <a:gd name="T35" fmla="*/ 2 h 155"/>
                <a:gd name="T36" fmla="*/ 18 w 44"/>
                <a:gd name="T37" fmla="*/ 0 h 155"/>
                <a:gd name="T38" fmla="*/ 9 w 44"/>
                <a:gd name="T39" fmla="*/ 0 h 155"/>
                <a:gd name="T40" fmla="*/ 0 w 44"/>
                <a:gd name="T41" fmla="*/ 0 h 155"/>
                <a:gd name="T42" fmla="*/ 0 w 44"/>
                <a:gd name="T43" fmla="*/ 0 h 155"/>
                <a:gd name="T44" fmla="*/ 0 w 44"/>
                <a:gd name="T45" fmla="*/ 19 h 155"/>
                <a:gd name="T46" fmla="*/ 0 w 44"/>
                <a:gd name="T47" fmla="*/ 19 h 155"/>
                <a:gd name="T48" fmla="*/ 13 w 44"/>
                <a:gd name="T49" fmla="*/ 22 h 155"/>
                <a:gd name="T50" fmla="*/ 17 w 44"/>
                <a:gd name="T51" fmla="*/ 23 h 155"/>
                <a:gd name="T52" fmla="*/ 19 w 44"/>
                <a:gd name="T53" fmla="*/ 24 h 155"/>
                <a:gd name="T54" fmla="*/ 20 w 44"/>
                <a:gd name="T55" fmla="*/ 28 h 155"/>
                <a:gd name="T56" fmla="*/ 22 w 44"/>
                <a:gd name="T57" fmla="*/ 31 h 155"/>
                <a:gd name="T58" fmla="*/ 23 w 44"/>
                <a:gd name="T59" fmla="*/ 44 h 155"/>
                <a:gd name="T60" fmla="*/ 23 w 44"/>
                <a:gd name="T61" fmla="*/ 44 h 155"/>
                <a:gd name="T62" fmla="*/ 22 w 44"/>
                <a:gd name="T63" fmla="*/ 112 h 155"/>
                <a:gd name="T64" fmla="*/ 22 w 44"/>
                <a:gd name="T65" fmla="*/ 112 h 155"/>
                <a:gd name="T66" fmla="*/ 22 w 44"/>
                <a:gd name="T67" fmla="*/ 123 h 155"/>
                <a:gd name="T68" fmla="*/ 20 w 44"/>
                <a:gd name="T69" fmla="*/ 127 h 155"/>
                <a:gd name="T70" fmla="*/ 19 w 44"/>
                <a:gd name="T71" fmla="*/ 129 h 155"/>
                <a:gd name="T72" fmla="*/ 17 w 44"/>
                <a:gd name="T73" fmla="*/ 132 h 155"/>
                <a:gd name="T74" fmla="*/ 13 w 44"/>
                <a:gd name="T75" fmla="*/ 133 h 155"/>
                <a:gd name="T76" fmla="*/ 2 w 44"/>
                <a:gd name="T77" fmla="*/ 134 h 155"/>
                <a:gd name="T78" fmla="*/ 2 w 44"/>
                <a:gd name="T79" fmla="*/ 134 h 155"/>
                <a:gd name="T80" fmla="*/ 0 w 44"/>
                <a:gd name="T81" fmla="*/ 135 h 155"/>
                <a:gd name="T82" fmla="*/ 0 w 44"/>
                <a:gd name="T83" fmla="*/ 135 h 155"/>
                <a:gd name="T84" fmla="*/ 0 w 44"/>
                <a:gd name="T85" fmla="*/ 155 h 155"/>
                <a:gd name="T86" fmla="*/ 0 w 44"/>
                <a:gd name="T87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4" h="155">
                  <a:moveTo>
                    <a:pt x="0" y="155"/>
                  </a:moveTo>
                  <a:lnTo>
                    <a:pt x="0" y="155"/>
                  </a:lnTo>
                  <a:lnTo>
                    <a:pt x="9" y="155"/>
                  </a:lnTo>
                  <a:lnTo>
                    <a:pt x="18" y="154"/>
                  </a:lnTo>
                  <a:lnTo>
                    <a:pt x="25" y="151"/>
                  </a:lnTo>
                  <a:lnTo>
                    <a:pt x="31" y="147"/>
                  </a:lnTo>
                  <a:lnTo>
                    <a:pt x="36" y="143"/>
                  </a:lnTo>
                  <a:lnTo>
                    <a:pt x="40" y="135"/>
                  </a:lnTo>
                  <a:lnTo>
                    <a:pt x="42" y="128"/>
                  </a:lnTo>
                  <a:lnTo>
                    <a:pt x="44" y="119"/>
                  </a:lnTo>
                  <a:lnTo>
                    <a:pt x="44" y="119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2" y="26"/>
                  </a:lnTo>
                  <a:lnTo>
                    <a:pt x="40" y="19"/>
                  </a:lnTo>
                  <a:lnTo>
                    <a:pt x="36" y="12"/>
                  </a:lnTo>
                  <a:lnTo>
                    <a:pt x="31" y="7"/>
                  </a:lnTo>
                  <a:lnTo>
                    <a:pt x="25" y="2"/>
                  </a:lnTo>
                  <a:lnTo>
                    <a:pt x="18" y="0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13" y="22"/>
                  </a:lnTo>
                  <a:lnTo>
                    <a:pt x="17" y="23"/>
                  </a:lnTo>
                  <a:lnTo>
                    <a:pt x="19" y="24"/>
                  </a:lnTo>
                  <a:lnTo>
                    <a:pt x="20" y="28"/>
                  </a:lnTo>
                  <a:lnTo>
                    <a:pt x="22" y="31"/>
                  </a:lnTo>
                  <a:lnTo>
                    <a:pt x="23" y="44"/>
                  </a:lnTo>
                  <a:lnTo>
                    <a:pt x="23" y="44"/>
                  </a:lnTo>
                  <a:lnTo>
                    <a:pt x="22" y="112"/>
                  </a:lnTo>
                  <a:lnTo>
                    <a:pt x="22" y="112"/>
                  </a:lnTo>
                  <a:lnTo>
                    <a:pt x="22" y="123"/>
                  </a:lnTo>
                  <a:lnTo>
                    <a:pt x="20" y="127"/>
                  </a:lnTo>
                  <a:lnTo>
                    <a:pt x="19" y="129"/>
                  </a:lnTo>
                  <a:lnTo>
                    <a:pt x="17" y="132"/>
                  </a:lnTo>
                  <a:lnTo>
                    <a:pt x="13" y="133"/>
                  </a:lnTo>
                  <a:lnTo>
                    <a:pt x="2" y="134"/>
                  </a:lnTo>
                  <a:lnTo>
                    <a:pt x="2" y="134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0" y="155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91">
              <a:extLst>
                <a:ext uri="{FF2B5EF4-FFF2-40B4-BE49-F238E27FC236}">
                  <a16:creationId xmlns:a16="http://schemas.microsoft.com/office/drawing/2014/main" id="{B6FD123A-93DF-432F-9F02-94666059A0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90687" y="5480050"/>
              <a:ext cx="69850" cy="246063"/>
            </a:xfrm>
            <a:custGeom>
              <a:avLst/>
              <a:gdLst>
                <a:gd name="T0" fmla="*/ 44 w 44"/>
                <a:gd name="T1" fmla="*/ 0 h 155"/>
                <a:gd name="T2" fmla="*/ 44 w 44"/>
                <a:gd name="T3" fmla="*/ 0 h 155"/>
                <a:gd name="T4" fmla="*/ 35 w 44"/>
                <a:gd name="T5" fmla="*/ 0 h 155"/>
                <a:gd name="T6" fmla="*/ 27 w 44"/>
                <a:gd name="T7" fmla="*/ 1 h 155"/>
                <a:gd name="T8" fmla="*/ 20 w 44"/>
                <a:gd name="T9" fmla="*/ 3 h 155"/>
                <a:gd name="T10" fmla="*/ 14 w 44"/>
                <a:gd name="T11" fmla="*/ 6 h 155"/>
                <a:gd name="T12" fmla="*/ 8 w 44"/>
                <a:gd name="T13" fmla="*/ 11 h 155"/>
                <a:gd name="T14" fmla="*/ 4 w 44"/>
                <a:gd name="T15" fmla="*/ 17 h 155"/>
                <a:gd name="T16" fmla="*/ 2 w 44"/>
                <a:gd name="T17" fmla="*/ 23 h 155"/>
                <a:gd name="T18" fmla="*/ 2 w 44"/>
                <a:gd name="T19" fmla="*/ 31 h 155"/>
                <a:gd name="T20" fmla="*/ 2 w 44"/>
                <a:gd name="T21" fmla="*/ 31 h 155"/>
                <a:gd name="T22" fmla="*/ 0 w 44"/>
                <a:gd name="T23" fmla="*/ 77 h 155"/>
                <a:gd name="T24" fmla="*/ 2 w 44"/>
                <a:gd name="T25" fmla="*/ 123 h 155"/>
                <a:gd name="T26" fmla="*/ 2 w 44"/>
                <a:gd name="T27" fmla="*/ 123 h 155"/>
                <a:gd name="T28" fmla="*/ 2 w 44"/>
                <a:gd name="T29" fmla="*/ 132 h 155"/>
                <a:gd name="T30" fmla="*/ 5 w 44"/>
                <a:gd name="T31" fmla="*/ 138 h 155"/>
                <a:gd name="T32" fmla="*/ 9 w 44"/>
                <a:gd name="T33" fmla="*/ 144 h 155"/>
                <a:gd name="T34" fmla="*/ 15 w 44"/>
                <a:gd name="T35" fmla="*/ 149 h 155"/>
                <a:gd name="T36" fmla="*/ 21 w 44"/>
                <a:gd name="T37" fmla="*/ 152 h 155"/>
                <a:gd name="T38" fmla="*/ 28 w 44"/>
                <a:gd name="T39" fmla="*/ 155 h 155"/>
                <a:gd name="T40" fmla="*/ 36 w 44"/>
                <a:gd name="T41" fmla="*/ 155 h 155"/>
                <a:gd name="T42" fmla="*/ 44 w 44"/>
                <a:gd name="T43" fmla="*/ 154 h 155"/>
                <a:gd name="T44" fmla="*/ 44 w 44"/>
                <a:gd name="T45" fmla="*/ 154 h 155"/>
                <a:gd name="T46" fmla="*/ 44 w 44"/>
                <a:gd name="T47" fmla="*/ 134 h 155"/>
                <a:gd name="T48" fmla="*/ 44 w 44"/>
                <a:gd name="T49" fmla="*/ 134 h 155"/>
                <a:gd name="T50" fmla="*/ 36 w 44"/>
                <a:gd name="T51" fmla="*/ 134 h 155"/>
                <a:gd name="T52" fmla="*/ 36 w 44"/>
                <a:gd name="T53" fmla="*/ 134 h 155"/>
                <a:gd name="T54" fmla="*/ 30 w 44"/>
                <a:gd name="T55" fmla="*/ 133 h 155"/>
                <a:gd name="T56" fmla="*/ 26 w 44"/>
                <a:gd name="T57" fmla="*/ 130 h 155"/>
                <a:gd name="T58" fmla="*/ 24 w 44"/>
                <a:gd name="T59" fmla="*/ 125 h 155"/>
                <a:gd name="T60" fmla="*/ 22 w 44"/>
                <a:gd name="T61" fmla="*/ 121 h 155"/>
                <a:gd name="T62" fmla="*/ 22 w 44"/>
                <a:gd name="T63" fmla="*/ 121 h 155"/>
                <a:gd name="T64" fmla="*/ 22 w 44"/>
                <a:gd name="T65" fmla="*/ 34 h 155"/>
                <a:gd name="T66" fmla="*/ 22 w 44"/>
                <a:gd name="T67" fmla="*/ 34 h 155"/>
                <a:gd name="T68" fmla="*/ 24 w 44"/>
                <a:gd name="T69" fmla="*/ 28 h 155"/>
                <a:gd name="T70" fmla="*/ 26 w 44"/>
                <a:gd name="T71" fmla="*/ 24 h 155"/>
                <a:gd name="T72" fmla="*/ 30 w 44"/>
                <a:gd name="T73" fmla="*/ 22 h 155"/>
                <a:gd name="T74" fmla="*/ 36 w 44"/>
                <a:gd name="T75" fmla="*/ 20 h 155"/>
                <a:gd name="T76" fmla="*/ 36 w 44"/>
                <a:gd name="T77" fmla="*/ 20 h 155"/>
                <a:gd name="T78" fmla="*/ 44 w 44"/>
                <a:gd name="T79" fmla="*/ 19 h 155"/>
                <a:gd name="T80" fmla="*/ 44 w 44"/>
                <a:gd name="T81" fmla="*/ 19 h 155"/>
                <a:gd name="T82" fmla="*/ 44 w 44"/>
                <a:gd name="T83" fmla="*/ 0 h 155"/>
                <a:gd name="T84" fmla="*/ 44 w 44"/>
                <a:gd name="T8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4" h="155">
                  <a:moveTo>
                    <a:pt x="44" y="0"/>
                  </a:moveTo>
                  <a:lnTo>
                    <a:pt x="44" y="0"/>
                  </a:lnTo>
                  <a:lnTo>
                    <a:pt x="35" y="0"/>
                  </a:lnTo>
                  <a:lnTo>
                    <a:pt x="27" y="1"/>
                  </a:lnTo>
                  <a:lnTo>
                    <a:pt x="20" y="3"/>
                  </a:lnTo>
                  <a:lnTo>
                    <a:pt x="14" y="6"/>
                  </a:lnTo>
                  <a:lnTo>
                    <a:pt x="8" y="11"/>
                  </a:lnTo>
                  <a:lnTo>
                    <a:pt x="4" y="17"/>
                  </a:lnTo>
                  <a:lnTo>
                    <a:pt x="2" y="23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0" y="77"/>
                  </a:lnTo>
                  <a:lnTo>
                    <a:pt x="2" y="123"/>
                  </a:lnTo>
                  <a:lnTo>
                    <a:pt x="2" y="123"/>
                  </a:lnTo>
                  <a:lnTo>
                    <a:pt x="2" y="132"/>
                  </a:lnTo>
                  <a:lnTo>
                    <a:pt x="5" y="138"/>
                  </a:lnTo>
                  <a:lnTo>
                    <a:pt x="9" y="144"/>
                  </a:lnTo>
                  <a:lnTo>
                    <a:pt x="15" y="149"/>
                  </a:lnTo>
                  <a:lnTo>
                    <a:pt x="21" y="152"/>
                  </a:lnTo>
                  <a:lnTo>
                    <a:pt x="28" y="155"/>
                  </a:lnTo>
                  <a:lnTo>
                    <a:pt x="36" y="155"/>
                  </a:lnTo>
                  <a:lnTo>
                    <a:pt x="44" y="154"/>
                  </a:lnTo>
                  <a:lnTo>
                    <a:pt x="44" y="154"/>
                  </a:lnTo>
                  <a:lnTo>
                    <a:pt x="44" y="134"/>
                  </a:lnTo>
                  <a:lnTo>
                    <a:pt x="44" y="134"/>
                  </a:lnTo>
                  <a:lnTo>
                    <a:pt x="36" y="134"/>
                  </a:lnTo>
                  <a:lnTo>
                    <a:pt x="36" y="134"/>
                  </a:lnTo>
                  <a:lnTo>
                    <a:pt x="30" y="133"/>
                  </a:lnTo>
                  <a:lnTo>
                    <a:pt x="26" y="130"/>
                  </a:lnTo>
                  <a:lnTo>
                    <a:pt x="24" y="125"/>
                  </a:lnTo>
                  <a:lnTo>
                    <a:pt x="22" y="121"/>
                  </a:lnTo>
                  <a:lnTo>
                    <a:pt x="22" y="121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4" y="28"/>
                  </a:lnTo>
                  <a:lnTo>
                    <a:pt x="26" y="24"/>
                  </a:lnTo>
                  <a:lnTo>
                    <a:pt x="30" y="22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44" y="19"/>
                  </a:lnTo>
                  <a:lnTo>
                    <a:pt x="44" y="19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92">
              <a:extLst>
                <a:ext uri="{FF2B5EF4-FFF2-40B4-BE49-F238E27FC236}">
                  <a16:creationId xmlns:a16="http://schemas.microsoft.com/office/drawing/2014/main" id="{C2568B68-A019-4231-86EC-18F78111453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00187" y="5586413"/>
              <a:ext cx="33338" cy="30163"/>
            </a:xfrm>
            <a:custGeom>
              <a:avLst/>
              <a:gdLst>
                <a:gd name="T0" fmla="*/ 0 w 21"/>
                <a:gd name="T1" fmla="*/ 19 h 19"/>
                <a:gd name="T2" fmla="*/ 0 w 21"/>
                <a:gd name="T3" fmla="*/ 19 h 19"/>
                <a:gd name="T4" fmla="*/ 21 w 21"/>
                <a:gd name="T5" fmla="*/ 19 h 19"/>
                <a:gd name="T6" fmla="*/ 21 w 21"/>
                <a:gd name="T7" fmla="*/ 19 h 19"/>
                <a:gd name="T8" fmla="*/ 21 w 21"/>
                <a:gd name="T9" fmla="*/ 0 h 19"/>
                <a:gd name="T10" fmla="*/ 21 w 21"/>
                <a:gd name="T11" fmla="*/ 0 h 19"/>
                <a:gd name="T12" fmla="*/ 0 w 21"/>
                <a:gd name="T13" fmla="*/ 0 h 19"/>
                <a:gd name="T14" fmla="*/ 0 w 21"/>
                <a:gd name="T15" fmla="*/ 0 h 19"/>
                <a:gd name="T16" fmla="*/ 0 w 21"/>
                <a:gd name="T17" fmla="*/ 19 h 19"/>
                <a:gd name="T18" fmla="*/ 0 w 21"/>
                <a:gd name="T1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9">
                  <a:moveTo>
                    <a:pt x="0" y="19"/>
                  </a:moveTo>
                  <a:lnTo>
                    <a:pt x="0" y="19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93">
              <a:extLst>
                <a:ext uri="{FF2B5EF4-FFF2-40B4-BE49-F238E27FC236}">
                  <a16:creationId xmlns:a16="http://schemas.microsoft.com/office/drawing/2014/main" id="{A38532CC-A69D-4B46-93F3-92B90F31565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60512" y="5586413"/>
              <a:ext cx="31750" cy="30163"/>
            </a:xfrm>
            <a:custGeom>
              <a:avLst/>
              <a:gdLst>
                <a:gd name="T0" fmla="*/ 0 w 20"/>
                <a:gd name="T1" fmla="*/ 0 h 19"/>
                <a:gd name="T2" fmla="*/ 0 w 20"/>
                <a:gd name="T3" fmla="*/ 0 h 19"/>
                <a:gd name="T4" fmla="*/ 0 w 20"/>
                <a:gd name="T5" fmla="*/ 19 h 19"/>
                <a:gd name="T6" fmla="*/ 0 w 20"/>
                <a:gd name="T7" fmla="*/ 19 h 19"/>
                <a:gd name="T8" fmla="*/ 20 w 20"/>
                <a:gd name="T9" fmla="*/ 19 h 19"/>
                <a:gd name="T10" fmla="*/ 20 w 20"/>
                <a:gd name="T11" fmla="*/ 19 h 19"/>
                <a:gd name="T12" fmla="*/ 20 w 20"/>
                <a:gd name="T13" fmla="*/ 0 h 19"/>
                <a:gd name="T14" fmla="*/ 20 w 20"/>
                <a:gd name="T15" fmla="*/ 0 h 19"/>
                <a:gd name="T16" fmla="*/ 0 w 20"/>
                <a:gd name="T17" fmla="*/ 0 h 19"/>
                <a:gd name="T18" fmla="*/ 0 w 20"/>
                <a:gd name="T1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19">
                  <a:moveTo>
                    <a:pt x="0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94">
              <a:extLst>
                <a:ext uri="{FF2B5EF4-FFF2-40B4-BE49-F238E27FC236}">
                  <a16:creationId xmlns:a16="http://schemas.microsoft.com/office/drawing/2014/main" id="{968DB4A4-6D30-42C9-B709-70F2327D3A1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20837" y="5586413"/>
              <a:ext cx="31750" cy="33338"/>
            </a:xfrm>
            <a:custGeom>
              <a:avLst/>
              <a:gdLst>
                <a:gd name="T0" fmla="*/ 20 w 20"/>
                <a:gd name="T1" fmla="*/ 21 h 21"/>
                <a:gd name="T2" fmla="*/ 20 w 20"/>
                <a:gd name="T3" fmla="*/ 21 h 21"/>
                <a:gd name="T4" fmla="*/ 20 w 20"/>
                <a:gd name="T5" fmla="*/ 0 h 21"/>
                <a:gd name="T6" fmla="*/ 20 w 20"/>
                <a:gd name="T7" fmla="*/ 0 h 21"/>
                <a:gd name="T8" fmla="*/ 0 w 20"/>
                <a:gd name="T9" fmla="*/ 0 h 21"/>
                <a:gd name="T10" fmla="*/ 0 w 20"/>
                <a:gd name="T11" fmla="*/ 0 h 21"/>
                <a:gd name="T12" fmla="*/ 0 w 20"/>
                <a:gd name="T13" fmla="*/ 21 h 21"/>
                <a:gd name="T14" fmla="*/ 0 w 20"/>
                <a:gd name="T15" fmla="*/ 21 h 21"/>
                <a:gd name="T16" fmla="*/ 20 w 20"/>
                <a:gd name="T17" fmla="*/ 21 h 21"/>
                <a:gd name="T18" fmla="*/ 20 w 20"/>
                <a:gd name="T1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1">
                  <a:moveTo>
                    <a:pt x="20" y="21"/>
                  </a:moveTo>
                  <a:lnTo>
                    <a:pt x="20" y="21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20" y="21"/>
                  </a:lnTo>
                  <a:lnTo>
                    <a:pt x="20" y="2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95">
              <a:extLst>
                <a:ext uri="{FF2B5EF4-FFF2-40B4-BE49-F238E27FC236}">
                  <a16:creationId xmlns:a16="http://schemas.microsoft.com/office/drawing/2014/main" id="{DDAF2027-56A1-4D06-87D2-64711619B2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460500" y="5480050"/>
              <a:ext cx="69850" cy="246063"/>
            </a:xfrm>
            <a:custGeom>
              <a:avLst/>
              <a:gdLst>
                <a:gd name="T0" fmla="*/ 0 w 44"/>
                <a:gd name="T1" fmla="*/ 155 h 155"/>
                <a:gd name="T2" fmla="*/ 0 w 44"/>
                <a:gd name="T3" fmla="*/ 155 h 155"/>
                <a:gd name="T4" fmla="*/ 0 w 44"/>
                <a:gd name="T5" fmla="*/ 135 h 155"/>
                <a:gd name="T6" fmla="*/ 0 w 44"/>
                <a:gd name="T7" fmla="*/ 135 h 155"/>
                <a:gd name="T8" fmla="*/ 2 w 44"/>
                <a:gd name="T9" fmla="*/ 134 h 155"/>
                <a:gd name="T10" fmla="*/ 2 w 44"/>
                <a:gd name="T11" fmla="*/ 134 h 155"/>
                <a:gd name="T12" fmla="*/ 13 w 44"/>
                <a:gd name="T13" fmla="*/ 133 h 155"/>
                <a:gd name="T14" fmla="*/ 17 w 44"/>
                <a:gd name="T15" fmla="*/ 132 h 155"/>
                <a:gd name="T16" fmla="*/ 19 w 44"/>
                <a:gd name="T17" fmla="*/ 129 h 155"/>
                <a:gd name="T18" fmla="*/ 20 w 44"/>
                <a:gd name="T19" fmla="*/ 127 h 155"/>
                <a:gd name="T20" fmla="*/ 22 w 44"/>
                <a:gd name="T21" fmla="*/ 123 h 155"/>
                <a:gd name="T22" fmla="*/ 22 w 44"/>
                <a:gd name="T23" fmla="*/ 112 h 155"/>
                <a:gd name="T24" fmla="*/ 22 w 44"/>
                <a:gd name="T25" fmla="*/ 112 h 155"/>
                <a:gd name="T26" fmla="*/ 23 w 44"/>
                <a:gd name="T27" fmla="*/ 44 h 155"/>
                <a:gd name="T28" fmla="*/ 23 w 44"/>
                <a:gd name="T29" fmla="*/ 44 h 155"/>
                <a:gd name="T30" fmla="*/ 22 w 44"/>
                <a:gd name="T31" fmla="*/ 31 h 155"/>
                <a:gd name="T32" fmla="*/ 20 w 44"/>
                <a:gd name="T33" fmla="*/ 28 h 155"/>
                <a:gd name="T34" fmla="*/ 19 w 44"/>
                <a:gd name="T35" fmla="*/ 24 h 155"/>
                <a:gd name="T36" fmla="*/ 17 w 44"/>
                <a:gd name="T37" fmla="*/ 23 h 155"/>
                <a:gd name="T38" fmla="*/ 13 w 44"/>
                <a:gd name="T39" fmla="*/ 22 h 155"/>
                <a:gd name="T40" fmla="*/ 0 w 44"/>
                <a:gd name="T41" fmla="*/ 19 h 155"/>
                <a:gd name="T42" fmla="*/ 0 w 44"/>
                <a:gd name="T43" fmla="*/ 19 h 155"/>
                <a:gd name="T44" fmla="*/ 0 w 44"/>
                <a:gd name="T45" fmla="*/ 0 h 155"/>
                <a:gd name="T46" fmla="*/ 0 w 44"/>
                <a:gd name="T47" fmla="*/ 0 h 155"/>
                <a:gd name="T48" fmla="*/ 9 w 44"/>
                <a:gd name="T49" fmla="*/ 0 h 155"/>
                <a:gd name="T50" fmla="*/ 18 w 44"/>
                <a:gd name="T51" fmla="*/ 0 h 155"/>
                <a:gd name="T52" fmla="*/ 25 w 44"/>
                <a:gd name="T53" fmla="*/ 2 h 155"/>
                <a:gd name="T54" fmla="*/ 31 w 44"/>
                <a:gd name="T55" fmla="*/ 7 h 155"/>
                <a:gd name="T56" fmla="*/ 36 w 44"/>
                <a:gd name="T57" fmla="*/ 12 h 155"/>
                <a:gd name="T58" fmla="*/ 40 w 44"/>
                <a:gd name="T59" fmla="*/ 19 h 155"/>
                <a:gd name="T60" fmla="*/ 42 w 44"/>
                <a:gd name="T61" fmla="*/ 26 h 155"/>
                <a:gd name="T62" fmla="*/ 44 w 44"/>
                <a:gd name="T63" fmla="*/ 36 h 155"/>
                <a:gd name="T64" fmla="*/ 44 w 44"/>
                <a:gd name="T65" fmla="*/ 36 h 155"/>
                <a:gd name="T66" fmla="*/ 44 w 44"/>
                <a:gd name="T67" fmla="*/ 119 h 155"/>
                <a:gd name="T68" fmla="*/ 44 w 44"/>
                <a:gd name="T69" fmla="*/ 119 h 155"/>
                <a:gd name="T70" fmla="*/ 42 w 44"/>
                <a:gd name="T71" fmla="*/ 128 h 155"/>
                <a:gd name="T72" fmla="*/ 40 w 44"/>
                <a:gd name="T73" fmla="*/ 135 h 155"/>
                <a:gd name="T74" fmla="*/ 36 w 44"/>
                <a:gd name="T75" fmla="*/ 143 h 155"/>
                <a:gd name="T76" fmla="*/ 31 w 44"/>
                <a:gd name="T77" fmla="*/ 147 h 155"/>
                <a:gd name="T78" fmla="*/ 25 w 44"/>
                <a:gd name="T79" fmla="*/ 151 h 155"/>
                <a:gd name="T80" fmla="*/ 18 w 44"/>
                <a:gd name="T81" fmla="*/ 154 h 155"/>
                <a:gd name="T82" fmla="*/ 9 w 44"/>
                <a:gd name="T83" fmla="*/ 155 h 155"/>
                <a:gd name="T84" fmla="*/ 0 w 44"/>
                <a:gd name="T85" fmla="*/ 155 h 155"/>
                <a:gd name="T86" fmla="*/ 0 w 44"/>
                <a:gd name="T87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4" h="155">
                  <a:moveTo>
                    <a:pt x="0" y="155"/>
                  </a:moveTo>
                  <a:lnTo>
                    <a:pt x="0" y="155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2" y="134"/>
                  </a:lnTo>
                  <a:lnTo>
                    <a:pt x="2" y="134"/>
                  </a:lnTo>
                  <a:lnTo>
                    <a:pt x="13" y="133"/>
                  </a:lnTo>
                  <a:lnTo>
                    <a:pt x="17" y="132"/>
                  </a:lnTo>
                  <a:lnTo>
                    <a:pt x="19" y="129"/>
                  </a:lnTo>
                  <a:lnTo>
                    <a:pt x="20" y="127"/>
                  </a:lnTo>
                  <a:lnTo>
                    <a:pt x="22" y="123"/>
                  </a:lnTo>
                  <a:lnTo>
                    <a:pt x="22" y="112"/>
                  </a:lnTo>
                  <a:lnTo>
                    <a:pt x="22" y="112"/>
                  </a:lnTo>
                  <a:lnTo>
                    <a:pt x="23" y="44"/>
                  </a:lnTo>
                  <a:lnTo>
                    <a:pt x="23" y="44"/>
                  </a:lnTo>
                  <a:lnTo>
                    <a:pt x="22" y="31"/>
                  </a:lnTo>
                  <a:lnTo>
                    <a:pt x="20" y="28"/>
                  </a:lnTo>
                  <a:lnTo>
                    <a:pt x="19" y="24"/>
                  </a:lnTo>
                  <a:lnTo>
                    <a:pt x="17" y="23"/>
                  </a:lnTo>
                  <a:lnTo>
                    <a:pt x="13" y="22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0"/>
                  </a:lnTo>
                  <a:lnTo>
                    <a:pt x="0" y="0"/>
                  </a:lnTo>
                  <a:lnTo>
                    <a:pt x="9" y="0"/>
                  </a:lnTo>
                  <a:lnTo>
                    <a:pt x="18" y="0"/>
                  </a:lnTo>
                  <a:lnTo>
                    <a:pt x="25" y="2"/>
                  </a:lnTo>
                  <a:lnTo>
                    <a:pt x="31" y="7"/>
                  </a:lnTo>
                  <a:lnTo>
                    <a:pt x="36" y="12"/>
                  </a:lnTo>
                  <a:lnTo>
                    <a:pt x="40" y="19"/>
                  </a:lnTo>
                  <a:lnTo>
                    <a:pt x="42" y="26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4" y="119"/>
                  </a:lnTo>
                  <a:lnTo>
                    <a:pt x="44" y="119"/>
                  </a:lnTo>
                  <a:lnTo>
                    <a:pt x="42" y="128"/>
                  </a:lnTo>
                  <a:lnTo>
                    <a:pt x="40" y="135"/>
                  </a:lnTo>
                  <a:lnTo>
                    <a:pt x="36" y="143"/>
                  </a:lnTo>
                  <a:lnTo>
                    <a:pt x="31" y="147"/>
                  </a:lnTo>
                  <a:lnTo>
                    <a:pt x="25" y="151"/>
                  </a:lnTo>
                  <a:lnTo>
                    <a:pt x="18" y="154"/>
                  </a:lnTo>
                  <a:lnTo>
                    <a:pt x="9" y="155"/>
                  </a:lnTo>
                  <a:lnTo>
                    <a:pt x="0" y="155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96">
              <a:extLst>
                <a:ext uri="{FF2B5EF4-FFF2-40B4-BE49-F238E27FC236}">
                  <a16:creationId xmlns:a16="http://schemas.microsoft.com/office/drawing/2014/main" id="{0444C723-A16A-4076-B24F-871F50A351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90687" y="5480050"/>
              <a:ext cx="69850" cy="246063"/>
            </a:xfrm>
            <a:custGeom>
              <a:avLst/>
              <a:gdLst>
                <a:gd name="T0" fmla="*/ 44 w 44"/>
                <a:gd name="T1" fmla="*/ 0 h 155"/>
                <a:gd name="T2" fmla="*/ 44 w 44"/>
                <a:gd name="T3" fmla="*/ 0 h 155"/>
                <a:gd name="T4" fmla="*/ 44 w 44"/>
                <a:gd name="T5" fmla="*/ 19 h 155"/>
                <a:gd name="T6" fmla="*/ 44 w 44"/>
                <a:gd name="T7" fmla="*/ 19 h 155"/>
                <a:gd name="T8" fmla="*/ 36 w 44"/>
                <a:gd name="T9" fmla="*/ 20 h 155"/>
                <a:gd name="T10" fmla="*/ 36 w 44"/>
                <a:gd name="T11" fmla="*/ 20 h 155"/>
                <a:gd name="T12" fmla="*/ 30 w 44"/>
                <a:gd name="T13" fmla="*/ 22 h 155"/>
                <a:gd name="T14" fmla="*/ 26 w 44"/>
                <a:gd name="T15" fmla="*/ 24 h 155"/>
                <a:gd name="T16" fmla="*/ 24 w 44"/>
                <a:gd name="T17" fmla="*/ 28 h 155"/>
                <a:gd name="T18" fmla="*/ 22 w 44"/>
                <a:gd name="T19" fmla="*/ 34 h 155"/>
                <a:gd name="T20" fmla="*/ 22 w 44"/>
                <a:gd name="T21" fmla="*/ 34 h 155"/>
                <a:gd name="T22" fmla="*/ 22 w 44"/>
                <a:gd name="T23" fmla="*/ 121 h 155"/>
                <a:gd name="T24" fmla="*/ 22 w 44"/>
                <a:gd name="T25" fmla="*/ 121 h 155"/>
                <a:gd name="T26" fmla="*/ 24 w 44"/>
                <a:gd name="T27" fmla="*/ 125 h 155"/>
                <a:gd name="T28" fmla="*/ 26 w 44"/>
                <a:gd name="T29" fmla="*/ 130 h 155"/>
                <a:gd name="T30" fmla="*/ 30 w 44"/>
                <a:gd name="T31" fmla="*/ 133 h 155"/>
                <a:gd name="T32" fmla="*/ 36 w 44"/>
                <a:gd name="T33" fmla="*/ 134 h 155"/>
                <a:gd name="T34" fmla="*/ 36 w 44"/>
                <a:gd name="T35" fmla="*/ 134 h 155"/>
                <a:gd name="T36" fmla="*/ 44 w 44"/>
                <a:gd name="T37" fmla="*/ 134 h 155"/>
                <a:gd name="T38" fmla="*/ 44 w 44"/>
                <a:gd name="T39" fmla="*/ 134 h 155"/>
                <a:gd name="T40" fmla="*/ 44 w 44"/>
                <a:gd name="T41" fmla="*/ 154 h 155"/>
                <a:gd name="T42" fmla="*/ 44 w 44"/>
                <a:gd name="T43" fmla="*/ 154 h 155"/>
                <a:gd name="T44" fmla="*/ 36 w 44"/>
                <a:gd name="T45" fmla="*/ 155 h 155"/>
                <a:gd name="T46" fmla="*/ 28 w 44"/>
                <a:gd name="T47" fmla="*/ 155 h 155"/>
                <a:gd name="T48" fmla="*/ 21 w 44"/>
                <a:gd name="T49" fmla="*/ 152 h 155"/>
                <a:gd name="T50" fmla="*/ 15 w 44"/>
                <a:gd name="T51" fmla="*/ 149 h 155"/>
                <a:gd name="T52" fmla="*/ 9 w 44"/>
                <a:gd name="T53" fmla="*/ 144 h 155"/>
                <a:gd name="T54" fmla="*/ 5 w 44"/>
                <a:gd name="T55" fmla="*/ 138 h 155"/>
                <a:gd name="T56" fmla="*/ 2 w 44"/>
                <a:gd name="T57" fmla="*/ 132 h 155"/>
                <a:gd name="T58" fmla="*/ 2 w 44"/>
                <a:gd name="T59" fmla="*/ 123 h 155"/>
                <a:gd name="T60" fmla="*/ 2 w 44"/>
                <a:gd name="T61" fmla="*/ 123 h 155"/>
                <a:gd name="T62" fmla="*/ 0 w 44"/>
                <a:gd name="T63" fmla="*/ 77 h 155"/>
                <a:gd name="T64" fmla="*/ 2 w 44"/>
                <a:gd name="T65" fmla="*/ 31 h 155"/>
                <a:gd name="T66" fmla="*/ 2 w 44"/>
                <a:gd name="T67" fmla="*/ 31 h 155"/>
                <a:gd name="T68" fmla="*/ 2 w 44"/>
                <a:gd name="T69" fmla="*/ 23 h 155"/>
                <a:gd name="T70" fmla="*/ 4 w 44"/>
                <a:gd name="T71" fmla="*/ 17 h 155"/>
                <a:gd name="T72" fmla="*/ 8 w 44"/>
                <a:gd name="T73" fmla="*/ 11 h 155"/>
                <a:gd name="T74" fmla="*/ 14 w 44"/>
                <a:gd name="T75" fmla="*/ 6 h 155"/>
                <a:gd name="T76" fmla="*/ 20 w 44"/>
                <a:gd name="T77" fmla="*/ 3 h 155"/>
                <a:gd name="T78" fmla="*/ 27 w 44"/>
                <a:gd name="T79" fmla="*/ 1 h 155"/>
                <a:gd name="T80" fmla="*/ 35 w 44"/>
                <a:gd name="T81" fmla="*/ 0 h 155"/>
                <a:gd name="T82" fmla="*/ 44 w 44"/>
                <a:gd name="T83" fmla="*/ 0 h 155"/>
                <a:gd name="T84" fmla="*/ 44 w 44"/>
                <a:gd name="T8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4" h="155">
                  <a:moveTo>
                    <a:pt x="44" y="0"/>
                  </a:moveTo>
                  <a:lnTo>
                    <a:pt x="44" y="0"/>
                  </a:lnTo>
                  <a:lnTo>
                    <a:pt x="44" y="19"/>
                  </a:lnTo>
                  <a:lnTo>
                    <a:pt x="44" y="19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30" y="22"/>
                  </a:lnTo>
                  <a:lnTo>
                    <a:pt x="26" y="24"/>
                  </a:lnTo>
                  <a:lnTo>
                    <a:pt x="24" y="28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2" y="121"/>
                  </a:lnTo>
                  <a:lnTo>
                    <a:pt x="22" y="121"/>
                  </a:lnTo>
                  <a:lnTo>
                    <a:pt x="24" y="125"/>
                  </a:lnTo>
                  <a:lnTo>
                    <a:pt x="26" y="130"/>
                  </a:lnTo>
                  <a:lnTo>
                    <a:pt x="30" y="133"/>
                  </a:lnTo>
                  <a:lnTo>
                    <a:pt x="36" y="134"/>
                  </a:lnTo>
                  <a:lnTo>
                    <a:pt x="36" y="134"/>
                  </a:lnTo>
                  <a:lnTo>
                    <a:pt x="44" y="134"/>
                  </a:lnTo>
                  <a:lnTo>
                    <a:pt x="44" y="134"/>
                  </a:lnTo>
                  <a:lnTo>
                    <a:pt x="44" y="154"/>
                  </a:lnTo>
                  <a:lnTo>
                    <a:pt x="44" y="154"/>
                  </a:lnTo>
                  <a:lnTo>
                    <a:pt x="36" y="155"/>
                  </a:lnTo>
                  <a:lnTo>
                    <a:pt x="28" y="155"/>
                  </a:lnTo>
                  <a:lnTo>
                    <a:pt x="21" y="152"/>
                  </a:lnTo>
                  <a:lnTo>
                    <a:pt x="15" y="149"/>
                  </a:lnTo>
                  <a:lnTo>
                    <a:pt x="9" y="144"/>
                  </a:lnTo>
                  <a:lnTo>
                    <a:pt x="5" y="138"/>
                  </a:lnTo>
                  <a:lnTo>
                    <a:pt x="2" y="132"/>
                  </a:lnTo>
                  <a:lnTo>
                    <a:pt x="2" y="123"/>
                  </a:lnTo>
                  <a:lnTo>
                    <a:pt x="2" y="123"/>
                  </a:lnTo>
                  <a:lnTo>
                    <a:pt x="0" y="77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2" y="23"/>
                  </a:lnTo>
                  <a:lnTo>
                    <a:pt x="4" y="17"/>
                  </a:lnTo>
                  <a:lnTo>
                    <a:pt x="8" y="11"/>
                  </a:lnTo>
                  <a:lnTo>
                    <a:pt x="14" y="6"/>
                  </a:lnTo>
                  <a:lnTo>
                    <a:pt x="20" y="3"/>
                  </a:lnTo>
                  <a:lnTo>
                    <a:pt x="27" y="1"/>
                  </a:lnTo>
                  <a:lnTo>
                    <a:pt x="35" y="0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97">
              <a:extLst>
                <a:ext uri="{FF2B5EF4-FFF2-40B4-BE49-F238E27FC236}">
                  <a16:creationId xmlns:a16="http://schemas.microsoft.com/office/drawing/2014/main" id="{A4450A6B-3694-4D37-B744-2D8E1CB99C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00187" y="5586413"/>
              <a:ext cx="33338" cy="30163"/>
            </a:xfrm>
            <a:custGeom>
              <a:avLst/>
              <a:gdLst>
                <a:gd name="T0" fmla="*/ 0 w 21"/>
                <a:gd name="T1" fmla="*/ 19 h 19"/>
                <a:gd name="T2" fmla="*/ 0 w 21"/>
                <a:gd name="T3" fmla="*/ 19 h 19"/>
                <a:gd name="T4" fmla="*/ 0 w 21"/>
                <a:gd name="T5" fmla="*/ 0 h 19"/>
                <a:gd name="T6" fmla="*/ 0 w 21"/>
                <a:gd name="T7" fmla="*/ 0 h 19"/>
                <a:gd name="T8" fmla="*/ 21 w 21"/>
                <a:gd name="T9" fmla="*/ 0 h 19"/>
                <a:gd name="T10" fmla="*/ 21 w 21"/>
                <a:gd name="T11" fmla="*/ 0 h 19"/>
                <a:gd name="T12" fmla="*/ 21 w 21"/>
                <a:gd name="T13" fmla="*/ 19 h 19"/>
                <a:gd name="T14" fmla="*/ 21 w 21"/>
                <a:gd name="T15" fmla="*/ 19 h 19"/>
                <a:gd name="T16" fmla="*/ 0 w 21"/>
                <a:gd name="T17" fmla="*/ 19 h 19"/>
                <a:gd name="T18" fmla="*/ 0 w 21"/>
                <a:gd name="T1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9">
                  <a:moveTo>
                    <a:pt x="0" y="19"/>
                  </a:moveTo>
                  <a:lnTo>
                    <a:pt x="0" y="19"/>
                  </a:lnTo>
                  <a:lnTo>
                    <a:pt x="0" y="0"/>
                  </a:lnTo>
                  <a:lnTo>
                    <a:pt x="0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98">
              <a:extLst>
                <a:ext uri="{FF2B5EF4-FFF2-40B4-BE49-F238E27FC236}">
                  <a16:creationId xmlns:a16="http://schemas.microsoft.com/office/drawing/2014/main" id="{AEE8EBF5-EC06-4A7E-AAAD-A5CFCBB9951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60512" y="5584825"/>
              <a:ext cx="34925" cy="34925"/>
            </a:xfrm>
            <a:custGeom>
              <a:avLst/>
              <a:gdLst>
                <a:gd name="T0" fmla="*/ 0 w 22"/>
                <a:gd name="T1" fmla="*/ 0 h 22"/>
                <a:gd name="T2" fmla="*/ 0 w 22"/>
                <a:gd name="T3" fmla="*/ 0 h 22"/>
                <a:gd name="T4" fmla="*/ 22 w 22"/>
                <a:gd name="T5" fmla="*/ 0 h 22"/>
                <a:gd name="T6" fmla="*/ 22 w 22"/>
                <a:gd name="T7" fmla="*/ 0 h 22"/>
                <a:gd name="T8" fmla="*/ 22 w 22"/>
                <a:gd name="T9" fmla="*/ 22 h 22"/>
                <a:gd name="T10" fmla="*/ 22 w 22"/>
                <a:gd name="T11" fmla="*/ 22 h 22"/>
                <a:gd name="T12" fmla="*/ 0 w 22"/>
                <a:gd name="T13" fmla="*/ 22 h 22"/>
                <a:gd name="T14" fmla="*/ 0 w 22"/>
                <a:gd name="T15" fmla="*/ 22 h 22"/>
                <a:gd name="T16" fmla="*/ 0 w 22"/>
                <a:gd name="T17" fmla="*/ 0 h 22"/>
                <a:gd name="T18" fmla="*/ 0 w 22"/>
                <a:gd name="T1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2">
                  <a:moveTo>
                    <a:pt x="0" y="0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99">
              <a:extLst>
                <a:ext uri="{FF2B5EF4-FFF2-40B4-BE49-F238E27FC236}">
                  <a16:creationId xmlns:a16="http://schemas.microsoft.com/office/drawing/2014/main" id="{A40B26A5-960A-49D2-B8F3-68C1920BBB7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20837" y="5586413"/>
              <a:ext cx="31750" cy="33338"/>
            </a:xfrm>
            <a:custGeom>
              <a:avLst/>
              <a:gdLst>
                <a:gd name="T0" fmla="*/ 20 w 20"/>
                <a:gd name="T1" fmla="*/ 21 h 21"/>
                <a:gd name="T2" fmla="*/ 20 w 20"/>
                <a:gd name="T3" fmla="*/ 21 h 21"/>
                <a:gd name="T4" fmla="*/ 0 w 20"/>
                <a:gd name="T5" fmla="*/ 21 h 21"/>
                <a:gd name="T6" fmla="*/ 0 w 20"/>
                <a:gd name="T7" fmla="*/ 21 h 21"/>
                <a:gd name="T8" fmla="*/ 0 w 20"/>
                <a:gd name="T9" fmla="*/ 0 h 21"/>
                <a:gd name="T10" fmla="*/ 0 w 20"/>
                <a:gd name="T11" fmla="*/ 0 h 21"/>
                <a:gd name="T12" fmla="*/ 20 w 20"/>
                <a:gd name="T13" fmla="*/ 0 h 21"/>
                <a:gd name="T14" fmla="*/ 20 w 20"/>
                <a:gd name="T15" fmla="*/ 0 h 21"/>
                <a:gd name="T16" fmla="*/ 20 w 20"/>
                <a:gd name="T17" fmla="*/ 21 h 21"/>
                <a:gd name="T18" fmla="*/ 20 w 20"/>
                <a:gd name="T1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1">
                  <a:moveTo>
                    <a:pt x="20" y="21"/>
                  </a:moveTo>
                  <a:lnTo>
                    <a:pt x="20" y="21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21"/>
                  </a:lnTo>
                  <a:lnTo>
                    <a:pt x="20" y="2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D0A64A2F-B00A-464A-8E2B-F48E61B77913}"/>
              </a:ext>
            </a:extLst>
          </p:cNvPr>
          <p:cNvGrpSpPr/>
          <p:nvPr userDrawn="1"/>
        </p:nvGrpSpPr>
        <p:grpSpPr>
          <a:xfrm rot="20150758">
            <a:off x="6433039" y="-433644"/>
            <a:ext cx="1509308" cy="1589989"/>
            <a:chOff x="-612775" y="963613"/>
            <a:chExt cx="3444876" cy="3629025"/>
          </a:xfrm>
        </p:grpSpPr>
        <p:sp>
          <p:nvSpPr>
            <p:cNvPr id="54" name="Freeform 5">
              <a:extLst>
                <a:ext uri="{FF2B5EF4-FFF2-40B4-BE49-F238E27FC236}">
                  <a16:creationId xmlns:a16="http://schemas.microsoft.com/office/drawing/2014/main" id="{70038CCE-4599-4319-88C5-9EC55AA0C7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5" name="Freeform 6">
              <a:extLst>
                <a:ext uri="{FF2B5EF4-FFF2-40B4-BE49-F238E27FC236}">
                  <a16:creationId xmlns:a16="http://schemas.microsoft.com/office/drawing/2014/main" id="{9FF3ADFD-32BC-4676-BE36-9BA9324014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6" name="Freeform 7">
              <a:extLst>
                <a:ext uri="{FF2B5EF4-FFF2-40B4-BE49-F238E27FC236}">
                  <a16:creationId xmlns:a16="http://schemas.microsoft.com/office/drawing/2014/main" id="{136DC903-7AC7-4FF3-9DD3-3FAE5EA51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7" name="Freeform 8">
              <a:extLst>
                <a:ext uri="{FF2B5EF4-FFF2-40B4-BE49-F238E27FC236}">
                  <a16:creationId xmlns:a16="http://schemas.microsoft.com/office/drawing/2014/main" id="{7FF7B148-8800-4EBA-817E-C0E5DD817E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8" name="Freeform 9">
              <a:extLst>
                <a:ext uri="{FF2B5EF4-FFF2-40B4-BE49-F238E27FC236}">
                  <a16:creationId xmlns:a16="http://schemas.microsoft.com/office/drawing/2014/main" id="{238E3D90-B243-4981-84C4-B028F0091E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9" name="Freeform 10">
              <a:extLst>
                <a:ext uri="{FF2B5EF4-FFF2-40B4-BE49-F238E27FC236}">
                  <a16:creationId xmlns:a16="http://schemas.microsoft.com/office/drawing/2014/main" id="{9B12E47F-2FA7-4785-9DB4-B83A1E64E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0" name="Freeform 11">
              <a:extLst>
                <a:ext uri="{FF2B5EF4-FFF2-40B4-BE49-F238E27FC236}">
                  <a16:creationId xmlns:a16="http://schemas.microsoft.com/office/drawing/2014/main" id="{8039B3D8-EA70-4A75-9C12-0A323E2E488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1" name="Freeform 12">
              <a:extLst>
                <a:ext uri="{FF2B5EF4-FFF2-40B4-BE49-F238E27FC236}">
                  <a16:creationId xmlns:a16="http://schemas.microsoft.com/office/drawing/2014/main" id="{E3F6A720-B54D-41E0-8C96-A32F4E1C18D2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2" name="Freeform 13">
              <a:extLst>
                <a:ext uri="{FF2B5EF4-FFF2-40B4-BE49-F238E27FC236}">
                  <a16:creationId xmlns:a16="http://schemas.microsoft.com/office/drawing/2014/main" id="{1C5062A7-B836-49EE-B122-440BB9CE43B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3" name="Freeform 14">
              <a:extLst>
                <a:ext uri="{FF2B5EF4-FFF2-40B4-BE49-F238E27FC236}">
                  <a16:creationId xmlns:a16="http://schemas.microsoft.com/office/drawing/2014/main" id="{7F26F4D5-25E6-4EE0-AAA1-7012D5D405F5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4" name="Freeform 15">
              <a:extLst>
                <a:ext uri="{FF2B5EF4-FFF2-40B4-BE49-F238E27FC236}">
                  <a16:creationId xmlns:a16="http://schemas.microsoft.com/office/drawing/2014/main" id="{7025C30A-7589-4D37-9329-CCE1847EC5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42118873-60F4-4B72-A98C-FE3D5A1F0F79}"/>
              </a:ext>
            </a:extLst>
          </p:cNvPr>
          <p:cNvGrpSpPr/>
          <p:nvPr userDrawn="1"/>
        </p:nvGrpSpPr>
        <p:grpSpPr>
          <a:xfrm>
            <a:off x="-71372" y="1448553"/>
            <a:ext cx="1973242" cy="1548323"/>
            <a:chOff x="-1245295" y="2706005"/>
            <a:chExt cx="3494385" cy="2741903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E2F277B4-826F-4793-9697-F149E3319C65}"/>
                </a:ext>
              </a:extLst>
            </p:cNvPr>
            <p:cNvSpPr/>
            <p:nvPr/>
          </p:nvSpPr>
          <p:spPr>
            <a:xfrm rot="20772803">
              <a:off x="-1245295" y="3726887"/>
              <a:ext cx="3144440" cy="1721021"/>
            </a:xfrm>
            <a:prstGeom prst="ellipse">
              <a:avLst/>
            </a:prstGeom>
            <a:solidFill>
              <a:srgbClr val="003466">
                <a:alpha val="58039"/>
              </a:srgb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67" name="Group 18">
              <a:extLst>
                <a:ext uri="{FF2B5EF4-FFF2-40B4-BE49-F238E27FC236}">
                  <a16:creationId xmlns:a16="http://schemas.microsoft.com/office/drawing/2014/main" id="{91DCBBC9-D7A2-43B6-B56C-2C8C53F3EFB7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-407858" y="2706005"/>
              <a:ext cx="2656948" cy="2101055"/>
              <a:chOff x="1427" y="471"/>
              <a:chExt cx="2906" cy="2298"/>
            </a:xfrm>
          </p:grpSpPr>
          <p:sp>
            <p:nvSpPr>
              <p:cNvPr id="68" name="Freeform 19">
                <a:extLst>
                  <a:ext uri="{FF2B5EF4-FFF2-40B4-BE49-F238E27FC236}">
                    <a16:creationId xmlns:a16="http://schemas.microsoft.com/office/drawing/2014/main" id="{D5B9B7AB-A50C-4304-B537-E1C05C9098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1" y="805"/>
                <a:ext cx="2404" cy="1848"/>
              </a:xfrm>
              <a:custGeom>
                <a:avLst/>
                <a:gdLst>
                  <a:gd name="T0" fmla="*/ 2080 w 2404"/>
                  <a:gd name="T1" fmla="*/ 138 h 1848"/>
                  <a:gd name="T2" fmla="*/ 2054 w 2404"/>
                  <a:gd name="T3" fmla="*/ 253 h 1848"/>
                  <a:gd name="T4" fmla="*/ 1986 w 2404"/>
                  <a:gd name="T5" fmla="*/ 391 h 1848"/>
                  <a:gd name="T6" fmla="*/ 1850 w 2404"/>
                  <a:gd name="T7" fmla="*/ 569 h 1848"/>
                  <a:gd name="T8" fmla="*/ 1664 w 2404"/>
                  <a:gd name="T9" fmla="*/ 749 h 1848"/>
                  <a:gd name="T10" fmla="*/ 1098 w 2404"/>
                  <a:gd name="T11" fmla="*/ 1125 h 1848"/>
                  <a:gd name="T12" fmla="*/ 676 w 2404"/>
                  <a:gd name="T13" fmla="*/ 1291 h 1848"/>
                  <a:gd name="T14" fmla="*/ 400 w 2404"/>
                  <a:gd name="T15" fmla="*/ 1345 h 1848"/>
                  <a:gd name="T16" fmla="*/ 276 w 2404"/>
                  <a:gd name="T17" fmla="*/ 1347 h 1848"/>
                  <a:gd name="T18" fmla="*/ 152 w 2404"/>
                  <a:gd name="T19" fmla="*/ 1327 h 1848"/>
                  <a:gd name="T20" fmla="*/ 88 w 2404"/>
                  <a:gd name="T21" fmla="*/ 1299 h 1848"/>
                  <a:gd name="T22" fmla="*/ 24 w 2404"/>
                  <a:gd name="T23" fmla="*/ 1251 h 1848"/>
                  <a:gd name="T24" fmla="*/ 320 w 2404"/>
                  <a:gd name="T25" fmla="*/ 1774 h 1848"/>
                  <a:gd name="T26" fmla="*/ 340 w 2404"/>
                  <a:gd name="T27" fmla="*/ 1798 h 1848"/>
                  <a:gd name="T28" fmla="*/ 358 w 2404"/>
                  <a:gd name="T29" fmla="*/ 1812 h 1848"/>
                  <a:gd name="T30" fmla="*/ 386 w 2404"/>
                  <a:gd name="T31" fmla="*/ 1828 h 1848"/>
                  <a:gd name="T32" fmla="*/ 406 w 2404"/>
                  <a:gd name="T33" fmla="*/ 1834 h 1848"/>
                  <a:gd name="T34" fmla="*/ 436 w 2404"/>
                  <a:gd name="T35" fmla="*/ 1842 h 1848"/>
                  <a:gd name="T36" fmla="*/ 462 w 2404"/>
                  <a:gd name="T37" fmla="*/ 1846 h 1848"/>
                  <a:gd name="T38" fmla="*/ 508 w 2404"/>
                  <a:gd name="T39" fmla="*/ 1848 h 1848"/>
                  <a:gd name="T40" fmla="*/ 550 w 2404"/>
                  <a:gd name="T41" fmla="*/ 1848 h 1848"/>
                  <a:gd name="T42" fmla="*/ 582 w 2404"/>
                  <a:gd name="T43" fmla="*/ 1846 h 1848"/>
                  <a:gd name="T44" fmla="*/ 616 w 2404"/>
                  <a:gd name="T45" fmla="*/ 1842 h 1848"/>
                  <a:gd name="T46" fmla="*/ 678 w 2404"/>
                  <a:gd name="T47" fmla="*/ 1832 h 1848"/>
                  <a:gd name="T48" fmla="*/ 736 w 2404"/>
                  <a:gd name="T49" fmla="*/ 1820 h 1848"/>
                  <a:gd name="T50" fmla="*/ 830 w 2404"/>
                  <a:gd name="T51" fmla="*/ 1796 h 1848"/>
                  <a:gd name="T52" fmla="*/ 886 w 2404"/>
                  <a:gd name="T53" fmla="*/ 1778 h 1848"/>
                  <a:gd name="T54" fmla="*/ 946 w 2404"/>
                  <a:gd name="T55" fmla="*/ 1756 h 1848"/>
                  <a:gd name="T56" fmla="*/ 1010 w 2404"/>
                  <a:gd name="T57" fmla="*/ 1734 h 1848"/>
                  <a:gd name="T58" fmla="*/ 1066 w 2404"/>
                  <a:gd name="T59" fmla="*/ 1710 h 1848"/>
                  <a:gd name="T60" fmla="*/ 1112 w 2404"/>
                  <a:gd name="T61" fmla="*/ 1692 h 1848"/>
                  <a:gd name="T62" fmla="*/ 1148 w 2404"/>
                  <a:gd name="T63" fmla="*/ 1676 h 1848"/>
                  <a:gd name="T64" fmla="*/ 1190 w 2404"/>
                  <a:gd name="T65" fmla="*/ 1656 h 1848"/>
                  <a:gd name="T66" fmla="*/ 1216 w 2404"/>
                  <a:gd name="T67" fmla="*/ 1646 h 1848"/>
                  <a:gd name="T68" fmla="*/ 1238 w 2404"/>
                  <a:gd name="T69" fmla="*/ 1634 h 1848"/>
                  <a:gd name="T70" fmla="*/ 1272 w 2404"/>
                  <a:gd name="T71" fmla="*/ 1618 h 1848"/>
                  <a:gd name="T72" fmla="*/ 1310 w 2404"/>
                  <a:gd name="T73" fmla="*/ 1598 h 1848"/>
                  <a:gd name="T74" fmla="*/ 1372 w 2404"/>
                  <a:gd name="T75" fmla="*/ 1568 h 1848"/>
                  <a:gd name="T76" fmla="*/ 1422 w 2404"/>
                  <a:gd name="T77" fmla="*/ 1540 h 1848"/>
                  <a:gd name="T78" fmla="*/ 1464 w 2404"/>
                  <a:gd name="T79" fmla="*/ 1516 h 1848"/>
                  <a:gd name="T80" fmla="*/ 1494 w 2404"/>
                  <a:gd name="T81" fmla="*/ 1500 h 1848"/>
                  <a:gd name="T82" fmla="*/ 1518 w 2404"/>
                  <a:gd name="T83" fmla="*/ 1484 h 1848"/>
                  <a:gd name="T84" fmla="*/ 1544 w 2404"/>
                  <a:gd name="T85" fmla="*/ 1470 h 1848"/>
                  <a:gd name="T86" fmla="*/ 1574 w 2404"/>
                  <a:gd name="T87" fmla="*/ 1452 h 1848"/>
                  <a:gd name="T88" fmla="*/ 1604 w 2404"/>
                  <a:gd name="T89" fmla="*/ 1432 h 1848"/>
                  <a:gd name="T90" fmla="*/ 1634 w 2404"/>
                  <a:gd name="T91" fmla="*/ 1414 h 1848"/>
                  <a:gd name="T92" fmla="*/ 1664 w 2404"/>
                  <a:gd name="T93" fmla="*/ 1394 h 1848"/>
                  <a:gd name="T94" fmla="*/ 1702 w 2404"/>
                  <a:gd name="T95" fmla="*/ 1369 h 1848"/>
                  <a:gd name="T96" fmla="*/ 1746 w 2404"/>
                  <a:gd name="T97" fmla="*/ 1339 h 1848"/>
                  <a:gd name="T98" fmla="*/ 1802 w 2404"/>
                  <a:gd name="T99" fmla="*/ 1301 h 1848"/>
                  <a:gd name="T100" fmla="*/ 1864 w 2404"/>
                  <a:gd name="T101" fmla="*/ 1255 h 1848"/>
                  <a:gd name="T102" fmla="*/ 1904 w 2404"/>
                  <a:gd name="T103" fmla="*/ 1225 h 1848"/>
                  <a:gd name="T104" fmla="*/ 1962 w 2404"/>
                  <a:gd name="T105" fmla="*/ 1179 h 1848"/>
                  <a:gd name="T106" fmla="*/ 2008 w 2404"/>
                  <a:gd name="T107" fmla="*/ 1141 h 1848"/>
                  <a:gd name="T108" fmla="*/ 2074 w 2404"/>
                  <a:gd name="T109" fmla="*/ 1083 h 1848"/>
                  <a:gd name="T110" fmla="*/ 2126 w 2404"/>
                  <a:gd name="T111" fmla="*/ 1035 h 1848"/>
                  <a:gd name="T112" fmla="*/ 2174 w 2404"/>
                  <a:gd name="T113" fmla="*/ 987 h 1848"/>
                  <a:gd name="T114" fmla="*/ 2240 w 2404"/>
                  <a:gd name="T115" fmla="*/ 915 h 1848"/>
                  <a:gd name="T116" fmla="*/ 2340 w 2404"/>
                  <a:gd name="T117" fmla="*/ 783 h 1848"/>
                  <a:gd name="T118" fmla="*/ 2382 w 2404"/>
                  <a:gd name="T119" fmla="*/ 703 h 1848"/>
                  <a:gd name="T120" fmla="*/ 2402 w 2404"/>
                  <a:gd name="T121" fmla="*/ 625 h 1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404" h="1848">
                    <a:moveTo>
                      <a:pt x="2056" y="16"/>
                    </a:moveTo>
                    <a:lnTo>
                      <a:pt x="2056" y="16"/>
                    </a:lnTo>
                    <a:lnTo>
                      <a:pt x="2064" y="34"/>
                    </a:lnTo>
                    <a:lnTo>
                      <a:pt x="2064" y="34"/>
                    </a:lnTo>
                    <a:lnTo>
                      <a:pt x="2070" y="54"/>
                    </a:lnTo>
                    <a:lnTo>
                      <a:pt x="2070" y="54"/>
                    </a:lnTo>
                    <a:lnTo>
                      <a:pt x="2076" y="72"/>
                    </a:lnTo>
                    <a:lnTo>
                      <a:pt x="2076" y="72"/>
                    </a:lnTo>
                    <a:lnTo>
                      <a:pt x="2078" y="92"/>
                    </a:lnTo>
                    <a:lnTo>
                      <a:pt x="2078" y="92"/>
                    </a:lnTo>
                    <a:lnTo>
                      <a:pt x="2078" y="94"/>
                    </a:lnTo>
                    <a:lnTo>
                      <a:pt x="2078" y="94"/>
                    </a:lnTo>
                    <a:lnTo>
                      <a:pt x="2080" y="114"/>
                    </a:lnTo>
                    <a:lnTo>
                      <a:pt x="2080" y="114"/>
                    </a:lnTo>
                    <a:lnTo>
                      <a:pt x="2080" y="118"/>
                    </a:lnTo>
                    <a:lnTo>
                      <a:pt x="2080" y="118"/>
                    </a:lnTo>
                    <a:lnTo>
                      <a:pt x="2080" y="136"/>
                    </a:lnTo>
                    <a:lnTo>
                      <a:pt x="2080" y="136"/>
                    </a:lnTo>
                    <a:lnTo>
                      <a:pt x="2080" y="138"/>
                    </a:lnTo>
                    <a:lnTo>
                      <a:pt x="2080" y="138"/>
                    </a:lnTo>
                    <a:lnTo>
                      <a:pt x="2078" y="156"/>
                    </a:lnTo>
                    <a:lnTo>
                      <a:pt x="2078" y="156"/>
                    </a:lnTo>
                    <a:lnTo>
                      <a:pt x="2076" y="162"/>
                    </a:lnTo>
                    <a:lnTo>
                      <a:pt x="2076" y="162"/>
                    </a:lnTo>
                    <a:lnTo>
                      <a:pt x="2074" y="180"/>
                    </a:lnTo>
                    <a:lnTo>
                      <a:pt x="2074" y="180"/>
                    </a:lnTo>
                    <a:lnTo>
                      <a:pt x="2072" y="184"/>
                    </a:lnTo>
                    <a:lnTo>
                      <a:pt x="2072" y="184"/>
                    </a:lnTo>
                    <a:lnTo>
                      <a:pt x="2070" y="202"/>
                    </a:lnTo>
                    <a:lnTo>
                      <a:pt x="2070" y="202"/>
                    </a:lnTo>
                    <a:lnTo>
                      <a:pt x="2068" y="206"/>
                    </a:lnTo>
                    <a:lnTo>
                      <a:pt x="2068" y="206"/>
                    </a:lnTo>
                    <a:lnTo>
                      <a:pt x="2062" y="226"/>
                    </a:lnTo>
                    <a:lnTo>
                      <a:pt x="2062" y="226"/>
                    </a:lnTo>
                    <a:lnTo>
                      <a:pt x="2062" y="230"/>
                    </a:lnTo>
                    <a:lnTo>
                      <a:pt x="2062" y="230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46" y="273"/>
                    </a:lnTo>
                    <a:lnTo>
                      <a:pt x="2046" y="273"/>
                    </a:lnTo>
                    <a:lnTo>
                      <a:pt x="2044" y="279"/>
                    </a:lnTo>
                    <a:lnTo>
                      <a:pt x="2044" y="279"/>
                    </a:lnTo>
                    <a:lnTo>
                      <a:pt x="2036" y="299"/>
                    </a:lnTo>
                    <a:lnTo>
                      <a:pt x="2036" y="299"/>
                    </a:lnTo>
                    <a:lnTo>
                      <a:pt x="2022" y="325"/>
                    </a:lnTo>
                    <a:lnTo>
                      <a:pt x="2022" y="325"/>
                    </a:lnTo>
                    <a:lnTo>
                      <a:pt x="2018" y="333"/>
                    </a:lnTo>
                    <a:lnTo>
                      <a:pt x="2018" y="333"/>
                    </a:lnTo>
                    <a:lnTo>
                      <a:pt x="2008" y="353"/>
                    </a:lnTo>
                    <a:lnTo>
                      <a:pt x="2008" y="353"/>
                    </a:lnTo>
                    <a:lnTo>
                      <a:pt x="2002" y="363"/>
                    </a:lnTo>
                    <a:lnTo>
                      <a:pt x="2002" y="363"/>
                    </a:lnTo>
                    <a:lnTo>
                      <a:pt x="1990" y="381"/>
                    </a:lnTo>
                    <a:lnTo>
                      <a:pt x="1990" y="381"/>
                    </a:lnTo>
                    <a:lnTo>
                      <a:pt x="1986" y="391"/>
                    </a:lnTo>
                    <a:lnTo>
                      <a:pt x="1986" y="391"/>
                    </a:lnTo>
                    <a:lnTo>
                      <a:pt x="1972" y="411"/>
                    </a:lnTo>
                    <a:lnTo>
                      <a:pt x="1972" y="411"/>
                    </a:lnTo>
                    <a:lnTo>
                      <a:pt x="1968" y="419"/>
                    </a:lnTo>
                    <a:lnTo>
                      <a:pt x="1968" y="419"/>
                    </a:lnTo>
                    <a:lnTo>
                      <a:pt x="1926" y="477"/>
                    </a:lnTo>
                    <a:lnTo>
                      <a:pt x="1926" y="477"/>
                    </a:lnTo>
                    <a:lnTo>
                      <a:pt x="1924" y="479"/>
                    </a:lnTo>
                    <a:lnTo>
                      <a:pt x="1924" y="479"/>
                    </a:lnTo>
                    <a:lnTo>
                      <a:pt x="1902" y="507"/>
                    </a:lnTo>
                    <a:lnTo>
                      <a:pt x="1902" y="507"/>
                    </a:lnTo>
                    <a:lnTo>
                      <a:pt x="1900" y="509"/>
                    </a:lnTo>
                    <a:lnTo>
                      <a:pt x="1900" y="509"/>
                    </a:lnTo>
                    <a:lnTo>
                      <a:pt x="1876" y="539"/>
                    </a:lnTo>
                    <a:lnTo>
                      <a:pt x="1876" y="539"/>
                    </a:lnTo>
                    <a:lnTo>
                      <a:pt x="1874" y="541"/>
                    </a:lnTo>
                    <a:lnTo>
                      <a:pt x="1874" y="541"/>
                    </a:lnTo>
                    <a:lnTo>
                      <a:pt x="1850" y="569"/>
                    </a:lnTo>
                    <a:lnTo>
                      <a:pt x="1850" y="569"/>
                    </a:lnTo>
                    <a:lnTo>
                      <a:pt x="1848" y="571"/>
                    </a:lnTo>
                    <a:lnTo>
                      <a:pt x="1848" y="571"/>
                    </a:lnTo>
                    <a:lnTo>
                      <a:pt x="1822" y="599"/>
                    </a:lnTo>
                    <a:lnTo>
                      <a:pt x="1822" y="599"/>
                    </a:lnTo>
                    <a:lnTo>
                      <a:pt x="1820" y="601"/>
                    </a:lnTo>
                    <a:lnTo>
                      <a:pt x="1820" y="601"/>
                    </a:lnTo>
                    <a:lnTo>
                      <a:pt x="1778" y="645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698" y="719"/>
                    </a:lnTo>
                    <a:lnTo>
                      <a:pt x="1698" y="719"/>
                    </a:lnTo>
                    <a:lnTo>
                      <a:pt x="1698" y="721"/>
                    </a:lnTo>
                    <a:lnTo>
                      <a:pt x="1698" y="721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30" y="779"/>
                    </a:lnTo>
                    <a:lnTo>
                      <a:pt x="1630" y="779"/>
                    </a:lnTo>
                    <a:lnTo>
                      <a:pt x="1628" y="779"/>
                    </a:lnTo>
                    <a:lnTo>
                      <a:pt x="1628" y="779"/>
                    </a:lnTo>
                    <a:lnTo>
                      <a:pt x="1594" y="807"/>
                    </a:lnTo>
                    <a:lnTo>
                      <a:pt x="1594" y="807"/>
                    </a:lnTo>
                    <a:lnTo>
                      <a:pt x="1594" y="809"/>
                    </a:lnTo>
                    <a:lnTo>
                      <a:pt x="1594" y="809"/>
                    </a:lnTo>
                    <a:lnTo>
                      <a:pt x="1538" y="851"/>
                    </a:lnTo>
                    <a:lnTo>
                      <a:pt x="1480" y="893"/>
                    </a:lnTo>
                    <a:lnTo>
                      <a:pt x="1420" y="935"/>
                    </a:lnTo>
                    <a:lnTo>
                      <a:pt x="1358" y="977"/>
                    </a:lnTo>
                    <a:lnTo>
                      <a:pt x="1358" y="977"/>
                    </a:lnTo>
                    <a:lnTo>
                      <a:pt x="1314" y="1003"/>
                    </a:lnTo>
                    <a:lnTo>
                      <a:pt x="1314" y="1003"/>
                    </a:lnTo>
                    <a:lnTo>
                      <a:pt x="1260" y="1035"/>
                    </a:lnTo>
                    <a:lnTo>
                      <a:pt x="1206" y="1067"/>
                    </a:lnTo>
                    <a:lnTo>
                      <a:pt x="1152" y="1097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56" y="1145"/>
                    </a:lnTo>
                    <a:lnTo>
                      <a:pt x="1056" y="1145"/>
                    </a:lnTo>
                    <a:lnTo>
                      <a:pt x="1054" y="1145"/>
                    </a:lnTo>
                    <a:lnTo>
                      <a:pt x="1054" y="114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06" y="1213"/>
                    </a:lnTo>
                    <a:lnTo>
                      <a:pt x="842" y="1237"/>
                    </a:lnTo>
                    <a:lnTo>
                      <a:pt x="778" y="125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676" y="1291"/>
                    </a:lnTo>
                    <a:lnTo>
                      <a:pt x="676" y="1291"/>
                    </a:lnTo>
                    <a:lnTo>
                      <a:pt x="674" y="1293"/>
                    </a:lnTo>
                    <a:lnTo>
                      <a:pt x="674" y="1293"/>
                    </a:lnTo>
                    <a:lnTo>
                      <a:pt x="636" y="1303"/>
                    </a:lnTo>
                    <a:lnTo>
                      <a:pt x="636" y="1303"/>
                    </a:lnTo>
                    <a:lnTo>
                      <a:pt x="634" y="1303"/>
                    </a:lnTo>
                    <a:lnTo>
                      <a:pt x="634" y="130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54" y="1321"/>
                    </a:lnTo>
                    <a:lnTo>
                      <a:pt x="554" y="1321"/>
                    </a:lnTo>
                    <a:lnTo>
                      <a:pt x="554" y="1323"/>
                    </a:lnTo>
                    <a:lnTo>
                      <a:pt x="554" y="1323"/>
                    </a:lnTo>
                    <a:lnTo>
                      <a:pt x="476" y="1337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30" y="1349"/>
                    </a:lnTo>
                    <a:lnTo>
                      <a:pt x="330" y="1349"/>
                    </a:lnTo>
                    <a:lnTo>
                      <a:pt x="328" y="1349"/>
                    </a:lnTo>
                    <a:lnTo>
                      <a:pt x="328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78" y="1347"/>
                    </a:lnTo>
                    <a:lnTo>
                      <a:pt x="278" y="1347"/>
                    </a:lnTo>
                    <a:lnTo>
                      <a:pt x="276" y="1347"/>
                    </a:lnTo>
                    <a:lnTo>
                      <a:pt x="276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38" y="1323"/>
                    </a:lnTo>
                    <a:lnTo>
                      <a:pt x="138" y="1323"/>
                    </a:lnTo>
                    <a:lnTo>
                      <a:pt x="138" y="1321"/>
                    </a:lnTo>
                    <a:lnTo>
                      <a:pt x="138" y="1321"/>
                    </a:lnTo>
                    <a:lnTo>
                      <a:pt x="126" y="1317"/>
                    </a:lnTo>
                    <a:lnTo>
                      <a:pt x="126" y="1317"/>
                    </a:lnTo>
                    <a:lnTo>
                      <a:pt x="124" y="1317"/>
                    </a:lnTo>
                    <a:lnTo>
                      <a:pt x="124" y="1317"/>
                    </a:lnTo>
                    <a:lnTo>
                      <a:pt x="112" y="1311"/>
                    </a:lnTo>
                    <a:lnTo>
                      <a:pt x="112" y="1311"/>
                    </a:lnTo>
                    <a:lnTo>
                      <a:pt x="110" y="1311"/>
                    </a:lnTo>
                    <a:lnTo>
                      <a:pt x="110" y="1311"/>
                    </a:lnTo>
                    <a:lnTo>
                      <a:pt x="100" y="1307"/>
                    </a:lnTo>
                    <a:lnTo>
                      <a:pt x="100" y="1307"/>
                    </a:lnTo>
                    <a:lnTo>
                      <a:pt x="98" y="1305"/>
                    </a:lnTo>
                    <a:lnTo>
                      <a:pt x="98" y="1305"/>
                    </a:lnTo>
                    <a:lnTo>
                      <a:pt x="88" y="1299"/>
                    </a:lnTo>
                    <a:lnTo>
                      <a:pt x="88" y="1299"/>
                    </a:lnTo>
                    <a:lnTo>
                      <a:pt x="74" y="1291"/>
                    </a:lnTo>
                    <a:lnTo>
                      <a:pt x="74" y="1291"/>
                    </a:lnTo>
                    <a:lnTo>
                      <a:pt x="72" y="1291"/>
                    </a:lnTo>
                    <a:lnTo>
                      <a:pt x="72" y="1291"/>
                    </a:lnTo>
                    <a:lnTo>
                      <a:pt x="60" y="1283"/>
                    </a:lnTo>
                    <a:lnTo>
                      <a:pt x="60" y="1283"/>
                    </a:lnTo>
                    <a:lnTo>
                      <a:pt x="60" y="1281"/>
                    </a:lnTo>
                    <a:lnTo>
                      <a:pt x="60" y="1281"/>
                    </a:lnTo>
                    <a:lnTo>
                      <a:pt x="48" y="1273"/>
                    </a:lnTo>
                    <a:lnTo>
                      <a:pt x="48" y="1273"/>
                    </a:lnTo>
                    <a:lnTo>
                      <a:pt x="46" y="1273"/>
                    </a:lnTo>
                    <a:lnTo>
                      <a:pt x="46" y="127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26" y="1253"/>
                    </a:lnTo>
                    <a:lnTo>
                      <a:pt x="26" y="1253"/>
                    </a:lnTo>
                    <a:lnTo>
                      <a:pt x="24" y="1251"/>
                    </a:lnTo>
                    <a:lnTo>
                      <a:pt x="24" y="1251"/>
                    </a:lnTo>
                    <a:lnTo>
                      <a:pt x="18" y="1243"/>
                    </a:lnTo>
                    <a:lnTo>
                      <a:pt x="18" y="1243"/>
                    </a:lnTo>
                    <a:lnTo>
                      <a:pt x="16" y="1241"/>
                    </a:lnTo>
                    <a:lnTo>
                      <a:pt x="16" y="1241"/>
                    </a:lnTo>
                    <a:lnTo>
                      <a:pt x="8" y="1229"/>
                    </a:lnTo>
                    <a:lnTo>
                      <a:pt x="8" y="1229"/>
                    </a:lnTo>
                    <a:lnTo>
                      <a:pt x="6" y="1227"/>
                    </a:lnTo>
                    <a:lnTo>
                      <a:pt x="6" y="1227"/>
                    </a:lnTo>
                    <a:lnTo>
                      <a:pt x="0" y="1217"/>
                    </a:lnTo>
                    <a:lnTo>
                      <a:pt x="318" y="1770"/>
                    </a:lnTo>
                    <a:lnTo>
                      <a:pt x="318" y="1770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4"/>
                    </a:lnTo>
                    <a:lnTo>
                      <a:pt x="318" y="1774"/>
                    </a:lnTo>
                    <a:lnTo>
                      <a:pt x="320" y="1774"/>
                    </a:lnTo>
                    <a:lnTo>
                      <a:pt x="320" y="1774"/>
                    </a:lnTo>
                    <a:lnTo>
                      <a:pt x="322" y="1778"/>
                    </a:lnTo>
                    <a:lnTo>
                      <a:pt x="322" y="1778"/>
                    </a:lnTo>
                    <a:lnTo>
                      <a:pt x="324" y="1780"/>
                    </a:lnTo>
                    <a:lnTo>
                      <a:pt x="324" y="1780"/>
                    </a:lnTo>
                    <a:lnTo>
                      <a:pt x="324" y="1782"/>
                    </a:lnTo>
                    <a:lnTo>
                      <a:pt x="324" y="1782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2" y="1790"/>
                    </a:lnTo>
                    <a:lnTo>
                      <a:pt x="332" y="1790"/>
                    </a:lnTo>
                    <a:lnTo>
                      <a:pt x="334" y="1794"/>
                    </a:lnTo>
                    <a:lnTo>
                      <a:pt x="334" y="1794"/>
                    </a:lnTo>
                    <a:lnTo>
                      <a:pt x="336" y="1796"/>
                    </a:lnTo>
                    <a:lnTo>
                      <a:pt x="336" y="1796"/>
                    </a:lnTo>
                    <a:lnTo>
                      <a:pt x="340" y="1798"/>
                    </a:lnTo>
                    <a:lnTo>
                      <a:pt x="340" y="1798"/>
                    </a:lnTo>
                    <a:lnTo>
                      <a:pt x="340" y="1800"/>
                    </a:lnTo>
                    <a:lnTo>
                      <a:pt x="340" y="1800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8" y="1806"/>
                    </a:lnTo>
                    <a:lnTo>
                      <a:pt x="348" y="1806"/>
                    </a:lnTo>
                    <a:lnTo>
                      <a:pt x="352" y="1808"/>
                    </a:lnTo>
                    <a:lnTo>
                      <a:pt x="352" y="1808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8" y="1812"/>
                    </a:lnTo>
                    <a:lnTo>
                      <a:pt x="358" y="1812"/>
                    </a:lnTo>
                    <a:lnTo>
                      <a:pt x="364" y="1816"/>
                    </a:lnTo>
                    <a:lnTo>
                      <a:pt x="364" y="1816"/>
                    </a:lnTo>
                    <a:lnTo>
                      <a:pt x="366" y="1818"/>
                    </a:lnTo>
                    <a:lnTo>
                      <a:pt x="366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20"/>
                    </a:lnTo>
                    <a:lnTo>
                      <a:pt x="368" y="1820"/>
                    </a:lnTo>
                    <a:lnTo>
                      <a:pt x="374" y="1822"/>
                    </a:lnTo>
                    <a:lnTo>
                      <a:pt x="374" y="1822"/>
                    </a:lnTo>
                    <a:lnTo>
                      <a:pt x="378" y="1824"/>
                    </a:lnTo>
                    <a:lnTo>
                      <a:pt x="378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6" y="1828"/>
                    </a:lnTo>
                    <a:lnTo>
                      <a:pt x="386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90" y="1828"/>
                    </a:lnTo>
                    <a:lnTo>
                      <a:pt x="390" y="1828"/>
                    </a:lnTo>
                    <a:lnTo>
                      <a:pt x="392" y="1830"/>
                    </a:lnTo>
                    <a:lnTo>
                      <a:pt x="392" y="1830"/>
                    </a:lnTo>
                    <a:lnTo>
                      <a:pt x="396" y="1830"/>
                    </a:lnTo>
                    <a:lnTo>
                      <a:pt x="396" y="1830"/>
                    </a:lnTo>
                    <a:lnTo>
                      <a:pt x="400" y="1832"/>
                    </a:lnTo>
                    <a:lnTo>
                      <a:pt x="400" y="1832"/>
                    </a:lnTo>
                    <a:lnTo>
                      <a:pt x="402" y="1832"/>
                    </a:lnTo>
                    <a:lnTo>
                      <a:pt x="402" y="1832"/>
                    </a:lnTo>
                    <a:lnTo>
                      <a:pt x="402" y="1834"/>
                    </a:lnTo>
                    <a:lnTo>
                      <a:pt x="402" y="1834"/>
                    </a:lnTo>
                    <a:lnTo>
                      <a:pt x="406" y="1834"/>
                    </a:lnTo>
                    <a:lnTo>
                      <a:pt x="406" y="1834"/>
                    </a:lnTo>
                    <a:lnTo>
                      <a:pt x="410" y="1836"/>
                    </a:lnTo>
                    <a:lnTo>
                      <a:pt x="410" y="1836"/>
                    </a:lnTo>
                    <a:lnTo>
                      <a:pt x="412" y="1836"/>
                    </a:lnTo>
                    <a:lnTo>
                      <a:pt x="412" y="1836"/>
                    </a:lnTo>
                    <a:lnTo>
                      <a:pt x="414" y="1836"/>
                    </a:lnTo>
                    <a:lnTo>
                      <a:pt x="414" y="1836"/>
                    </a:lnTo>
                    <a:lnTo>
                      <a:pt x="416" y="1838"/>
                    </a:lnTo>
                    <a:lnTo>
                      <a:pt x="416" y="1838"/>
                    </a:lnTo>
                    <a:lnTo>
                      <a:pt x="422" y="1838"/>
                    </a:lnTo>
                    <a:lnTo>
                      <a:pt x="422" y="1838"/>
                    </a:lnTo>
                    <a:lnTo>
                      <a:pt x="424" y="1840"/>
                    </a:lnTo>
                    <a:lnTo>
                      <a:pt x="424" y="1840"/>
                    </a:lnTo>
                    <a:lnTo>
                      <a:pt x="426" y="1840"/>
                    </a:lnTo>
                    <a:lnTo>
                      <a:pt x="426" y="1840"/>
                    </a:lnTo>
                    <a:lnTo>
                      <a:pt x="428" y="1840"/>
                    </a:lnTo>
                    <a:lnTo>
                      <a:pt x="428" y="1840"/>
                    </a:lnTo>
                    <a:lnTo>
                      <a:pt x="434" y="1842"/>
                    </a:lnTo>
                    <a:lnTo>
                      <a:pt x="434" y="1842"/>
                    </a:lnTo>
                    <a:lnTo>
                      <a:pt x="436" y="1842"/>
                    </a:lnTo>
                    <a:lnTo>
                      <a:pt x="436" y="1842"/>
                    </a:lnTo>
                    <a:lnTo>
                      <a:pt x="438" y="1842"/>
                    </a:lnTo>
                    <a:lnTo>
                      <a:pt x="438" y="1842"/>
                    </a:lnTo>
                    <a:lnTo>
                      <a:pt x="440" y="1842"/>
                    </a:lnTo>
                    <a:lnTo>
                      <a:pt x="440" y="1842"/>
                    </a:lnTo>
                    <a:lnTo>
                      <a:pt x="446" y="1844"/>
                    </a:lnTo>
                    <a:lnTo>
                      <a:pt x="446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2" y="1844"/>
                    </a:lnTo>
                    <a:lnTo>
                      <a:pt x="452" y="1844"/>
                    </a:lnTo>
                    <a:lnTo>
                      <a:pt x="458" y="1846"/>
                    </a:lnTo>
                    <a:lnTo>
                      <a:pt x="458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4" y="1846"/>
                    </a:lnTo>
                    <a:lnTo>
                      <a:pt x="464" y="1846"/>
                    </a:lnTo>
                    <a:lnTo>
                      <a:pt x="470" y="1846"/>
                    </a:lnTo>
                    <a:lnTo>
                      <a:pt x="470" y="1846"/>
                    </a:lnTo>
                    <a:lnTo>
                      <a:pt x="476" y="1848"/>
                    </a:lnTo>
                    <a:lnTo>
                      <a:pt x="476" y="1848"/>
                    </a:lnTo>
                    <a:lnTo>
                      <a:pt x="482" y="1848"/>
                    </a:lnTo>
                    <a:lnTo>
                      <a:pt x="482" y="1848"/>
                    </a:lnTo>
                    <a:lnTo>
                      <a:pt x="490" y="1848"/>
                    </a:lnTo>
                    <a:lnTo>
                      <a:pt x="490" y="1848"/>
                    </a:lnTo>
                    <a:lnTo>
                      <a:pt x="496" y="1848"/>
                    </a:lnTo>
                    <a:lnTo>
                      <a:pt x="496" y="1848"/>
                    </a:lnTo>
                    <a:lnTo>
                      <a:pt x="502" y="1848"/>
                    </a:lnTo>
                    <a:lnTo>
                      <a:pt x="502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8" y="1848"/>
                    </a:lnTo>
                    <a:lnTo>
                      <a:pt x="508" y="1848"/>
                    </a:lnTo>
                    <a:lnTo>
                      <a:pt x="514" y="1848"/>
                    </a:lnTo>
                    <a:lnTo>
                      <a:pt x="514" y="1848"/>
                    </a:lnTo>
                    <a:lnTo>
                      <a:pt x="518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8" y="1848"/>
                    </a:lnTo>
                    <a:lnTo>
                      <a:pt x="528" y="1848"/>
                    </a:lnTo>
                    <a:lnTo>
                      <a:pt x="534" y="1848"/>
                    </a:lnTo>
                    <a:lnTo>
                      <a:pt x="534" y="1848"/>
                    </a:lnTo>
                    <a:lnTo>
                      <a:pt x="540" y="1848"/>
                    </a:lnTo>
                    <a:lnTo>
                      <a:pt x="540" y="1848"/>
                    </a:lnTo>
                    <a:lnTo>
                      <a:pt x="548" y="1848"/>
                    </a:lnTo>
                    <a:lnTo>
                      <a:pt x="548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4" y="1848"/>
                    </a:lnTo>
                    <a:lnTo>
                      <a:pt x="554" y="1848"/>
                    </a:lnTo>
                    <a:lnTo>
                      <a:pt x="560" y="1848"/>
                    </a:lnTo>
                    <a:lnTo>
                      <a:pt x="560" y="1848"/>
                    </a:lnTo>
                    <a:lnTo>
                      <a:pt x="564" y="1848"/>
                    </a:lnTo>
                    <a:lnTo>
                      <a:pt x="564" y="1848"/>
                    </a:lnTo>
                    <a:lnTo>
                      <a:pt x="566" y="1848"/>
                    </a:lnTo>
                    <a:lnTo>
                      <a:pt x="566" y="1848"/>
                    </a:lnTo>
                    <a:lnTo>
                      <a:pt x="568" y="1846"/>
                    </a:lnTo>
                    <a:lnTo>
                      <a:pt x="568" y="1846"/>
                    </a:lnTo>
                    <a:lnTo>
                      <a:pt x="574" y="1846"/>
                    </a:lnTo>
                    <a:lnTo>
                      <a:pt x="574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8" y="1846"/>
                    </a:lnTo>
                    <a:lnTo>
                      <a:pt x="588" y="1846"/>
                    </a:lnTo>
                    <a:lnTo>
                      <a:pt x="594" y="1844"/>
                    </a:lnTo>
                    <a:lnTo>
                      <a:pt x="594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602" y="1844"/>
                    </a:lnTo>
                    <a:lnTo>
                      <a:pt x="602" y="1844"/>
                    </a:lnTo>
                    <a:lnTo>
                      <a:pt x="610" y="1842"/>
                    </a:lnTo>
                    <a:lnTo>
                      <a:pt x="610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6" y="1842"/>
                    </a:lnTo>
                    <a:lnTo>
                      <a:pt x="616" y="1842"/>
                    </a:lnTo>
                    <a:lnTo>
                      <a:pt x="624" y="1840"/>
                    </a:lnTo>
                    <a:lnTo>
                      <a:pt x="624" y="1840"/>
                    </a:lnTo>
                    <a:lnTo>
                      <a:pt x="632" y="1840"/>
                    </a:lnTo>
                    <a:lnTo>
                      <a:pt x="632" y="1840"/>
                    </a:lnTo>
                    <a:lnTo>
                      <a:pt x="638" y="1838"/>
                    </a:lnTo>
                    <a:lnTo>
                      <a:pt x="638" y="1838"/>
                    </a:lnTo>
                    <a:lnTo>
                      <a:pt x="646" y="1838"/>
                    </a:lnTo>
                    <a:lnTo>
                      <a:pt x="646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54" y="1836"/>
                    </a:lnTo>
                    <a:lnTo>
                      <a:pt x="654" y="1836"/>
                    </a:lnTo>
                    <a:lnTo>
                      <a:pt x="662" y="1834"/>
                    </a:lnTo>
                    <a:lnTo>
                      <a:pt x="662" y="1834"/>
                    </a:lnTo>
                    <a:lnTo>
                      <a:pt x="670" y="1834"/>
                    </a:lnTo>
                    <a:lnTo>
                      <a:pt x="670" y="1834"/>
                    </a:lnTo>
                    <a:lnTo>
                      <a:pt x="678" y="1832"/>
                    </a:lnTo>
                    <a:lnTo>
                      <a:pt x="678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6" y="1830"/>
                    </a:lnTo>
                    <a:lnTo>
                      <a:pt x="686" y="1830"/>
                    </a:lnTo>
                    <a:lnTo>
                      <a:pt x="694" y="1828"/>
                    </a:lnTo>
                    <a:lnTo>
                      <a:pt x="694" y="1828"/>
                    </a:lnTo>
                    <a:lnTo>
                      <a:pt x="702" y="1828"/>
                    </a:lnTo>
                    <a:lnTo>
                      <a:pt x="702" y="1828"/>
                    </a:lnTo>
                    <a:lnTo>
                      <a:pt x="710" y="1826"/>
                    </a:lnTo>
                    <a:lnTo>
                      <a:pt x="710" y="1826"/>
                    </a:lnTo>
                    <a:lnTo>
                      <a:pt x="718" y="1824"/>
                    </a:lnTo>
                    <a:lnTo>
                      <a:pt x="718" y="1824"/>
                    </a:lnTo>
                    <a:lnTo>
                      <a:pt x="728" y="1822"/>
                    </a:lnTo>
                    <a:lnTo>
                      <a:pt x="728" y="1822"/>
                    </a:lnTo>
                    <a:lnTo>
                      <a:pt x="736" y="1820"/>
                    </a:lnTo>
                    <a:lnTo>
                      <a:pt x="736" y="1820"/>
                    </a:lnTo>
                    <a:lnTo>
                      <a:pt x="744" y="1818"/>
                    </a:lnTo>
                    <a:lnTo>
                      <a:pt x="744" y="1818"/>
                    </a:lnTo>
                    <a:lnTo>
                      <a:pt x="754" y="1816"/>
                    </a:lnTo>
                    <a:lnTo>
                      <a:pt x="754" y="1816"/>
                    </a:lnTo>
                    <a:lnTo>
                      <a:pt x="764" y="1814"/>
                    </a:lnTo>
                    <a:lnTo>
                      <a:pt x="764" y="1814"/>
                    </a:lnTo>
                    <a:lnTo>
                      <a:pt x="772" y="1810"/>
                    </a:lnTo>
                    <a:lnTo>
                      <a:pt x="772" y="1810"/>
                    </a:lnTo>
                    <a:lnTo>
                      <a:pt x="782" y="1808"/>
                    </a:lnTo>
                    <a:lnTo>
                      <a:pt x="782" y="1808"/>
                    </a:lnTo>
                    <a:lnTo>
                      <a:pt x="792" y="1806"/>
                    </a:lnTo>
                    <a:lnTo>
                      <a:pt x="792" y="1806"/>
                    </a:lnTo>
                    <a:lnTo>
                      <a:pt x="802" y="1802"/>
                    </a:lnTo>
                    <a:lnTo>
                      <a:pt x="802" y="1802"/>
                    </a:lnTo>
                    <a:lnTo>
                      <a:pt x="812" y="1800"/>
                    </a:lnTo>
                    <a:lnTo>
                      <a:pt x="812" y="1800"/>
                    </a:lnTo>
                    <a:lnTo>
                      <a:pt x="822" y="1798"/>
                    </a:lnTo>
                    <a:lnTo>
                      <a:pt x="822" y="1798"/>
                    </a:lnTo>
                    <a:lnTo>
                      <a:pt x="830" y="1796"/>
                    </a:lnTo>
                    <a:lnTo>
                      <a:pt x="830" y="1796"/>
                    </a:lnTo>
                    <a:lnTo>
                      <a:pt x="830" y="1794"/>
                    </a:lnTo>
                    <a:lnTo>
                      <a:pt x="830" y="1794"/>
                    </a:lnTo>
                    <a:lnTo>
                      <a:pt x="832" y="1794"/>
                    </a:lnTo>
                    <a:lnTo>
                      <a:pt x="832" y="1794"/>
                    </a:lnTo>
                    <a:lnTo>
                      <a:pt x="842" y="1792"/>
                    </a:lnTo>
                    <a:lnTo>
                      <a:pt x="842" y="1792"/>
                    </a:lnTo>
                    <a:lnTo>
                      <a:pt x="854" y="1788"/>
                    </a:lnTo>
                    <a:lnTo>
                      <a:pt x="854" y="1788"/>
                    </a:lnTo>
                    <a:lnTo>
                      <a:pt x="864" y="1784"/>
                    </a:lnTo>
                    <a:lnTo>
                      <a:pt x="864" y="1784"/>
                    </a:lnTo>
                    <a:lnTo>
                      <a:pt x="868" y="1784"/>
                    </a:lnTo>
                    <a:lnTo>
                      <a:pt x="868" y="1784"/>
                    </a:lnTo>
                    <a:lnTo>
                      <a:pt x="870" y="1782"/>
                    </a:lnTo>
                    <a:lnTo>
                      <a:pt x="870" y="1782"/>
                    </a:lnTo>
                    <a:lnTo>
                      <a:pt x="874" y="1782"/>
                    </a:lnTo>
                    <a:lnTo>
                      <a:pt x="874" y="1782"/>
                    </a:lnTo>
                    <a:lnTo>
                      <a:pt x="886" y="1778"/>
                    </a:lnTo>
                    <a:lnTo>
                      <a:pt x="886" y="1778"/>
                    </a:lnTo>
                    <a:lnTo>
                      <a:pt x="896" y="1774"/>
                    </a:lnTo>
                    <a:lnTo>
                      <a:pt x="896" y="1774"/>
                    </a:lnTo>
                    <a:lnTo>
                      <a:pt x="906" y="1770"/>
                    </a:lnTo>
                    <a:lnTo>
                      <a:pt x="906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16" y="1768"/>
                    </a:lnTo>
                    <a:lnTo>
                      <a:pt x="916" y="1768"/>
                    </a:lnTo>
                    <a:lnTo>
                      <a:pt x="926" y="1764"/>
                    </a:lnTo>
                    <a:lnTo>
                      <a:pt x="926" y="1764"/>
                    </a:lnTo>
                    <a:lnTo>
                      <a:pt x="936" y="1760"/>
                    </a:lnTo>
                    <a:lnTo>
                      <a:pt x="936" y="1760"/>
                    </a:lnTo>
                    <a:lnTo>
                      <a:pt x="946" y="1758"/>
                    </a:lnTo>
                    <a:lnTo>
                      <a:pt x="946" y="1758"/>
                    </a:lnTo>
                    <a:lnTo>
                      <a:pt x="946" y="1756"/>
                    </a:lnTo>
                    <a:lnTo>
                      <a:pt x="946" y="1756"/>
                    </a:lnTo>
                    <a:lnTo>
                      <a:pt x="948" y="1756"/>
                    </a:lnTo>
                    <a:lnTo>
                      <a:pt x="948" y="1756"/>
                    </a:lnTo>
                    <a:lnTo>
                      <a:pt x="954" y="1754"/>
                    </a:lnTo>
                    <a:lnTo>
                      <a:pt x="954" y="1754"/>
                    </a:lnTo>
                    <a:lnTo>
                      <a:pt x="964" y="1750"/>
                    </a:lnTo>
                    <a:lnTo>
                      <a:pt x="964" y="1750"/>
                    </a:lnTo>
                    <a:lnTo>
                      <a:pt x="972" y="1748"/>
                    </a:lnTo>
                    <a:lnTo>
                      <a:pt x="972" y="1748"/>
                    </a:lnTo>
                    <a:lnTo>
                      <a:pt x="982" y="1744"/>
                    </a:lnTo>
                    <a:lnTo>
                      <a:pt x="982" y="1744"/>
                    </a:lnTo>
                    <a:lnTo>
                      <a:pt x="988" y="1742"/>
                    </a:lnTo>
                    <a:lnTo>
                      <a:pt x="988" y="1742"/>
                    </a:lnTo>
                    <a:lnTo>
                      <a:pt x="996" y="1738"/>
                    </a:lnTo>
                    <a:lnTo>
                      <a:pt x="996" y="1738"/>
                    </a:lnTo>
                    <a:lnTo>
                      <a:pt x="1002" y="1736"/>
                    </a:lnTo>
                    <a:lnTo>
                      <a:pt x="1002" y="1736"/>
                    </a:lnTo>
                    <a:lnTo>
                      <a:pt x="1010" y="1734"/>
                    </a:lnTo>
                    <a:lnTo>
                      <a:pt x="1010" y="1734"/>
                    </a:lnTo>
                    <a:lnTo>
                      <a:pt x="1016" y="1730"/>
                    </a:lnTo>
                    <a:lnTo>
                      <a:pt x="1016" y="1730"/>
                    </a:lnTo>
                    <a:lnTo>
                      <a:pt x="1024" y="1728"/>
                    </a:lnTo>
                    <a:lnTo>
                      <a:pt x="1024" y="1728"/>
                    </a:lnTo>
                    <a:lnTo>
                      <a:pt x="1030" y="1726"/>
                    </a:lnTo>
                    <a:lnTo>
                      <a:pt x="1030" y="1726"/>
                    </a:lnTo>
                    <a:lnTo>
                      <a:pt x="1038" y="1722"/>
                    </a:lnTo>
                    <a:lnTo>
                      <a:pt x="1038" y="1722"/>
                    </a:lnTo>
                    <a:lnTo>
                      <a:pt x="1042" y="1720"/>
                    </a:lnTo>
                    <a:lnTo>
                      <a:pt x="1042" y="1720"/>
                    </a:lnTo>
                    <a:lnTo>
                      <a:pt x="1048" y="1718"/>
                    </a:lnTo>
                    <a:lnTo>
                      <a:pt x="1048" y="1718"/>
                    </a:lnTo>
                    <a:lnTo>
                      <a:pt x="1052" y="1716"/>
                    </a:lnTo>
                    <a:lnTo>
                      <a:pt x="1052" y="1716"/>
                    </a:lnTo>
                    <a:lnTo>
                      <a:pt x="1058" y="1714"/>
                    </a:lnTo>
                    <a:lnTo>
                      <a:pt x="1062" y="1712"/>
                    </a:lnTo>
                    <a:lnTo>
                      <a:pt x="1062" y="1712"/>
                    </a:lnTo>
                    <a:lnTo>
                      <a:pt x="1066" y="1710"/>
                    </a:lnTo>
                    <a:lnTo>
                      <a:pt x="1066" y="1710"/>
                    </a:lnTo>
                    <a:lnTo>
                      <a:pt x="1072" y="1708"/>
                    </a:lnTo>
                    <a:lnTo>
                      <a:pt x="1072" y="1708"/>
                    </a:lnTo>
                    <a:lnTo>
                      <a:pt x="1076" y="1706"/>
                    </a:lnTo>
                    <a:lnTo>
                      <a:pt x="1076" y="1706"/>
                    </a:lnTo>
                    <a:lnTo>
                      <a:pt x="1082" y="1704"/>
                    </a:lnTo>
                    <a:lnTo>
                      <a:pt x="1082" y="1704"/>
                    </a:lnTo>
                    <a:lnTo>
                      <a:pt x="1086" y="1702"/>
                    </a:lnTo>
                    <a:lnTo>
                      <a:pt x="1086" y="1702"/>
                    </a:lnTo>
                    <a:lnTo>
                      <a:pt x="1092" y="1700"/>
                    </a:lnTo>
                    <a:lnTo>
                      <a:pt x="1092" y="1700"/>
                    </a:lnTo>
                    <a:lnTo>
                      <a:pt x="1096" y="1698"/>
                    </a:lnTo>
                    <a:lnTo>
                      <a:pt x="1096" y="1698"/>
                    </a:lnTo>
                    <a:lnTo>
                      <a:pt x="1100" y="1696"/>
                    </a:lnTo>
                    <a:lnTo>
                      <a:pt x="1100" y="1696"/>
                    </a:lnTo>
                    <a:lnTo>
                      <a:pt x="1104" y="1696"/>
                    </a:lnTo>
                    <a:lnTo>
                      <a:pt x="1104" y="1696"/>
                    </a:lnTo>
                    <a:lnTo>
                      <a:pt x="1108" y="1694"/>
                    </a:lnTo>
                    <a:lnTo>
                      <a:pt x="1112" y="1692"/>
                    </a:lnTo>
                    <a:lnTo>
                      <a:pt x="1112" y="1692"/>
                    </a:lnTo>
                    <a:lnTo>
                      <a:pt x="1116" y="1690"/>
                    </a:lnTo>
                    <a:lnTo>
                      <a:pt x="1118" y="1688"/>
                    </a:lnTo>
                    <a:lnTo>
                      <a:pt x="1118" y="1688"/>
                    </a:lnTo>
                    <a:lnTo>
                      <a:pt x="1122" y="1688"/>
                    </a:lnTo>
                    <a:lnTo>
                      <a:pt x="1122" y="1688"/>
                    </a:lnTo>
                    <a:lnTo>
                      <a:pt x="1126" y="1686"/>
                    </a:lnTo>
                    <a:lnTo>
                      <a:pt x="1126" y="1686"/>
                    </a:lnTo>
                    <a:lnTo>
                      <a:pt x="1130" y="1684"/>
                    </a:lnTo>
                    <a:lnTo>
                      <a:pt x="1130" y="1684"/>
                    </a:lnTo>
                    <a:lnTo>
                      <a:pt x="1134" y="1682"/>
                    </a:lnTo>
                    <a:lnTo>
                      <a:pt x="1134" y="1682"/>
                    </a:lnTo>
                    <a:lnTo>
                      <a:pt x="1136" y="1682"/>
                    </a:lnTo>
                    <a:lnTo>
                      <a:pt x="1136" y="1682"/>
                    </a:lnTo>
                    <a:lnTo>
                      <a:pt x="1140" y="1680"/>
                    </a:lnTo>
                    <a:lnTo>
                      <a:pt x="1140" y="1680"/>
                    </a:lnTo>
                    <a:lnTo>
                      <a:pt x="1144" y="1678"/>
                    </a:lnTo>
                    <a:lnTo>
                      <a:pt x="1144" y="1678"/>
                    </a:lnTo>
                    <a:lnTo>
                      <a:pt x="1148" y="1676"/>
                    </a:lnTo>
                    <a:lnTo>
                      <a:pt x="1148" y="1676"/>
                    </a:lnTo>
                    <a:lnTo>
                      <a:pt x="1150" y="1674"/>
                    </a:lnTo>
                    <a:lnTo>
                      <a:pt x="1150" y="1674"/>
                    </a:lnTo>
                    <a:lnTo>
                      <a:pt x="1154" y="1674"/>
                    </a:lnTo>
                    <a:lnTo>
                      <a:pt x="1154" y="1674"/>
                    </a:lnTo>
                    <a:lnTo>
                      <a:pt x="1158" y="1672"/>
                    </a:lnTo>
                    <a:lnTo>
                      <a:pt x="1158" y="1672"/>
                    </a:lnTo>
                    <a:lnTo>
                      <a:pt x="1162" y="1670"/>
                    </a:lnTo>
                    <a:lnTo>
                      <a:pt x="1164" y="1668"/>
                    </a:lnTo>
                    <a:lnTo>
                      <a:pt x="1164" y="1668"/>
                    </a:lnTo>
                    <a:lnTo>
                      <a:pt x="1168" y="1666"/>
                    </a:lnTo>
                    <a:lnTo>
                      <a:pt x="1178" y="1662"/>
                    </a:lnTo>
                    <a:lnTo>
                      <a:pt x="1178" y="1662"/>
                    </a:lnTo>
                    <a:lnTo>
                      <a:pt x="1182" y="1662"/>
                    </a:lnTo>
                    <a:lnTo>
                      <a:pt x="1182" y="1662"/>
                    </a:lnTo>
                    <a:lnTo>
                      <a:pt x="1184" y="1660"/>
                    </a:lnTo>
                    <a:lnTo>
                      <a:pt x="1184" y="1660"/>
                    </a:lnTo>
                    <a:lnTo>
                      <a:pt x="1188" y="1658"/>
                    </a:lnTo>
                    <a:lnTo>
                      <a:pt x="1188" y="1658"/>
                    </a:lnTo>
                    <a:lnTo>
                      <a:pt x="1190" y="1656"/>
                    </a:lnTo>
                    <a:lnTo>
                      <a:pt x="1190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6" y="1654"/>
                    </a:lnTo>
                    <a:lnTo>
                      <a:pt x="1200" y="1652"/>
                    </a:lnTo>
                    <a:lnTo>
                      <a:pt x="1200" y="1652"/>
                    </a:lnTo>
                    <a:lnTo>
                      <a:pt x="1202" y="1652"/>
                    </a:lnTo>
                    <a:lnTo>
                      <a:pt x="1202" y="1652"/>
                    </a:lnTo>
                    <a:lnTo>
                      <a:pt x="1206" y="1650"/>
                    </a:lnTo>
                    <a:lnTo>
                      <a:pt x="1206" y="1650"/>
                    </a:lnTo>
                    <a:lnTo>
                      <a:pt x="1210" y="1648"/>
                    </a:lnTo>
                    <a:lnTo>
                      <a:pt x="1210" y="1648"/>
                    </a:lnTo>
                    <a:lnTo>
                      <a:pt x="1212" y="1646"/>
                    </a:lnTo>
                    <a:lnTo>
                      <a:pt x="1212" y="1646"/>
                    </a:lnTo>
                    <a:lnTo>
                      <a:pt x="1216" y="1646"/>
                    </a:lnTo>
                    <a:lnTo>
                      <a:pt x="1216" y="1646"/>
                    </a:lnTo>
                    <a:lnTo>
                      <a:pt x="1218" y="1644"/>
                    </a:lnTo>
                    <a:lnTo>
                      <a:pt x="1218" y="1644"/>
                    </a:lnTo>
                    <a:lnTo>
                      <a:pt x="1222" y="1642"/>
                    </a:lnTo>
                    <a:lnTo>
                      <a:pt x="1222" y="1642"/>
                    </a:lnTo>
                    <a:lnTo>
                      <a:pt x="1224" y="1640"/>
                    </a:lnTo>
                    <a:lnTo>
                      <a:pt x="1224" y="1640"/>
                    </a:lnTo>
                    <a:lnTo>
                      <a:pt x="1228" y="1640"/>
                    </a:lnTo>
                    <a:lnTo>
                      <a:pt x="1228" y="1640"/>
                    </a:lnTo>
                    <a:lnTo>
                      <a:pt x="1232" y="1638"/>
                    </a:lnTo>
                    <a:lnTo>
                      <a:pt x="1232" y="1638"/>
                    </a:lnTo>
                    <a:lnTo>
                      <a:pt x="1234" y="1636"/>
                    </a:lnTo>
                    <a:lnTo>
                      <a:pt x="1234" y="1636"/>
                    </a:lnTo>
                    <a:lnTo>
                      <a:pt x="1236" y="1636"/>
                    </a:lnTo>
                    <a:lnTo>
                      <a:pt x="1236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4"/>
                    </a:lnTo>
                    <a:lnTo>
                      <a:pt x="1238" y="1634"/>
                    </a:lnTo>
                    <a:lnTo>
                      <a:pt x="1242" y="1632"/>
                    </a:lnTo>
                    <a:lnTo>
                      <a:pt x="1242" y="1632"/>
                    </a:lnTo>
                    <a:lnTo>
                      <a:pt x="1246" y="1632"/>
                    </a:lnTo>
                    <a:lnTo>
                      <a:pt x="1246" y="1632"/>
                    </a:lnTo>
                    <a:lnTo>
                      <a:pt x="1250" y="1630"/>
                    </a:lnTo>
                    <a:lnTo>
                      <a:pt x="1250" y="1630"/>
                    </a:lnTo>
                    <a:lnTo>
                      <a:pt x="1254" y="1628"/>
                    </a:lnTo>
                    <a:lnTo>
                      <a:pt x="1254" y="1628"/>
                    </a:lnTo>
                    <a:lnTo>
                      <a:pt x="1258" y="1626"/>
                    </a:lnTo>
                    <a:lnTo>
                      <a:pt x="1258" y="1626"/>
                    </a:lnTo>
                    <a:lnTo>
                      <a:pt x="1262" y="1624"/>
                    </a:lnTo>
                    <a:lnTo>
                      <a:pt x="1262" y="1624"/>
                    </a:lnTo>
                    <a:lnTo>
                      <a:pt x="1266" y="1622"/>
                    </a:lnTo>
                    <a:lnTo>
                      <a:pt x="1266" y="1622"/>
                    </a:lnTo>
                    <a:lnTo>
                      <a:pt x="1268" y="1620"/>
                    </a:lnTo>
                    <a:lnTo>
                      <a:pt x="1268" y="1620"/>
                    </a:lnTo>
                    <a:lnTo>
                      <a:pt x="1272" y="1618"/>
                    </a:lnTo>
                    <a:lnTo>
                      <a:pt x="1272" y="1618"/>
                    </a:lnTo>
                    <a:lnTo>
                      <a:pt x="1276" y="1616"/>
                    </a:lnTo>
                    <a:lnTo>
                      <a:pt x="1276" y="1616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4" y="1612"/>
                    </a:lnTo>
                    <a:lnTo>
                      <a:pt x="1284" y="1612"/>
                    </a:lnTo>
                    <a:lnTo>
                      <a:pt x="1288" y="1610"/>
                    </a:lnTo>
                    <a:lnTo>
                      <a:pt x="1288" y="1610"/>
                    </a:lnTo>
                    <a:lnTo>
                      <a:pt x="1292" y="1608"/>
                    </a:lnTo>
                    <a:lnTo>
                      <a:pt x="1292" y="1608"/>
                    </a:lnTo>
                    <a:lnTo>
                      <a:pt x="1298" y="1604"/>
                    </a:lnTo>
                    <a:lnTo>
                      <a:pt x="1298" y="1604"/>
                    </a:lnTo>
                    <a:lnTo>
                      <a:pt x="1304" y="1602"/>
                    </a:lnTo>
                    <a:lnTo>
                      <a:pt x="1304" y="1602"/>
                    </a:lnTo>
                    <a:lnTo>
                      <a:pt x="1310" y="1598"/>
                    </a:lnTo>
                    <a:lnTo>
                      <a:pt x="1310" y="1598"/>
                    </a:lnTo>
                    <a:lnTo>
                      <a:pt x="1316" y="1596"/>
                    </a:lnTo>
                    <a:lnTo>
                      <a:pt x="1316" y="1596"/>
                    </a:lnTo>
                    <a:lnTo>
                      <a:pt x="1320" y="1594"/>
                    </a:lnTo>
                    <a:lnTo>
                      <a:pt x="1320" y="1594"/>
                    </a:lnTo>
                    <a:lnTo>
                      <a:pt x="1322" y="1592"/>
                    </a:lnTo>
                    <a:lnTo>
                      <a:pt x="1322" y="1592"/>
                    </a:lnTo>
                    <a:lnTo>
                      <a:pt x="1330" y="1590"/>
                    </a:lnTo>
                    <a:lnTo>
                      <a:pt x="1330" y="1590"/>
                    </a:lnTo>
                    <a:lnTo>
                      <a:pt x="1342" y="1582"/>
                    </a:lnTo>
                    <a:lnTo>
                      <a:pt x="1342" y="1582"/>
                    </a:lnTo>
                    <a:lnTo>
                      <a:pt x="1356" y="1576"/>
                    </a:lnTo>
                    <a:lnTo>
                      <a:pt x="1356" y="1576"/>
                    </a:lnTo>
                    <a:lnTo>
                      <a:pt x="1364" y="1572"/>
                    </a:lnTo>
                    <a:lnTo>
                      <a:pt x="1366" y="1570"/>
                    </a:lnTo>
                    <a:lnTo>
                      <a:pt x="1366" y="1570"/>
                    </a:lnTo>
                    <a:lnTo>
                      <a:pt x="1370" y="1568"/>
                    </a:lnTo>
                    <a:lnTo>
                      <a:pt x="1370" y="1568"/>
                    </a:lnTo>
                    <a:lnTo>
                      <a:pt x="1372" y="1568"/>
                    </a:lnTo>
                    <a:lnTo>
                      <a:pt x="1372" y="1568"/>
                    </a:lnTo>
                    <a:lnTo>
                      <a:pt x="1372" y="1566"/>
                    </a:lnTo>
                    <a:lnTo>
                      <a:pt x="1372" y="1566"/>
                    </a:lnTo>
                    <a:lnTo>
                      <a:pt x="1374" y="1566"/>
                    </a:lnTo>
                    <a:lnTo>
                      <a:pt x="1374" y="1566"/>
                    </a:lnTo>
                    <a:lnTo>
                      <a:pt x="1376" y="1564"/>
                    </a:lnTo>
                    <a:lnTo>
                      <a:pt x="1376" y="1564"/>
                    </a:lnTo>
                    <a:lnTo>
                      <a:pt x="1382" y="1562"/>
                    </a:lnTo>
                    <a:lnTo>
                      <a:pt x="1382" y="1562"/>
                    </a:lnTo>
                    <a:lnTo>
                      <a:pt x="1388" y="1558"/>
                    </a:lnTo>
                    <a:lnTo>
                      <a:pt x="1396" y="1554"/>
                    </a:lnTo>
                    <a:lnTo>
                      <a:pt x="1396" y="1554"/>
                    </a:lnTo>
                    <a:lnTo>
                      <a:pt x="1402" y="1550"/>
                    </a:lnTo>
                    <a:lnTo>
                      <a:pt x="1402" y="1550"/>
                    </a:lnTo>
                    <a:lnTo>
                      <a:pt x="1408" y="1548"/>
                    </a:lnTo>
                    <a:lnTo>
                      <a:pt x="1408" y="1548"/>
                    </a:lnTo>
                    <a:lnTo>
                      <a:pt x="1416" y="1544"/>
                    </a:lnTo>
                    <a:lnTo>
                      <a:pt x="1416" y="1544"/>
                    </a:lnTo>
                    <a:lnTo>
                      <a:pt x="1422" y="1540"/>
                    </a:lnTo>
                    <a:lnTo>
                      <a:pt x="1422" y="1540"/>
                    </a:lnTo>
                    <a:lnTo>
                      <a:pt x="1428" y="1536"/>
                    </a:lnTo>
                    <a:lnTo>
                      <a:pt x="1428" y="1536"/>
                    </a:lnTo>
                    <a:lnTo>
                      <a:pt x="1434" y="1534"/>
                    </a:lnTo>
                    <a:lnTo>
                      <a:pt x="1434" y="1534"/>
                    </a:lnTo>
                    <a:lnTo>
                      <a:pt x="1438" y="1530"/>
                    </a:lnTo>
                    <a:lnTo>
                      <a:pt x="1438" y="1530"/>
                    </a:lnTo>
                    <a:lnTo>
                      <a:pt x="1444" y="1528"/>
                    </a:lnTo>
                    <a:lnTo>
                      <a:pt x="1444" y="1528"/>
                    </a:lnTo>
                    <a:lnTo>
                      <a:pt x="1448" y="1526"/>
                    </a:lnTo>
                    <a:lnTo>
                      <a:pt x="1448" y="1526"/>
                    </a:lnTo>
                    <a:lnTo>
                      <a:pt x="1452" y="1524"/>
                    </a:lnTo>
                    <a:lnTo>
                      <a:pt x="1454" y="1522"/>
                    </a:lnTo>
                    <a:lnTo>
                      <a:pt x="1454" y="1522"/>
                    </a:lnTo>
                    <a:lnTo>
                      <a:pt x="1458" y="1520"/>
                    </a:lnTo>
                    <a:lnTo>
                      <a:pt x="1458" y="1520"/>
                    </a:lnTo>
                    <a:lnTo>
                      <a:pt x="1460" y="1518"/>
                    </a:lnTo>
                    <a:lnTo>
                      <a:pt x="1460" y="1518"/>
                    </a:lnTo>
                    <a:lnTo>
                      <a:pt x="1464" y="1516"/>
                    </a:lnTo>
                    <a:lnTo>
                      <a:pt x="1464" y="1516"/>
                    </a:lnTo>
                    <a:lnTo>
                      <a:pt x="1466" y="1516"/>
                    </a:lnTo>
                    <a:lnTo>
                      <a:pt x="1466" y="1516"/>
                    </a:lnTo>
                    <a:lnTo>
                      <a:pt x="1470" y="1514"/>
                    </a:lnTo>
                    <a:lnTo>
                      <a:pt x="1470" y="1514"/>
                    </a:lnTo>
                    <a:lnTo>
                      <a:pt x="1472" y="1512"/>
                    </a:lnTo>
                    <a:lnTo>
                      <a:pt x="1472" y="1512"/>
                    </a:lnTo>
                    <a:lnTo>
                      <a:pt x="1476" y="1510"/>
                    </a:lnTo>
                    <a:lnTo>
                      <a:pt x="1476" y="1510"/>
                    </a:lnTo>
                    <a:lnTo>
                      <a:pt x="1478" y="1508"/>
                    </a:lnTo>
                    <a:lnTo>
                      <a:pt x="1478" y="1508"/>
                    </a:lnTo>
                    <a:lnTo>
                      <a:pt x="1482" y="1506"/>
                    </a:lnTo>
                    <a:lnTo>
                      <a:pt x="1482" y="1506"/>
                    </a:lnTo>
                    <a:lnTo>
                      <a:pt x="1484" y="1504"/>
                    </a:lnTo>
                    <a:lnTo>
                      <a:pt x="1488" y="1504"/>
                    </a:lnTo>
                    <a:lnTo>
                      <a:pt x="1488" y="1504"/>
                    </a:lnTo>
                    <a:lnTo>
                      <a:pt x="1490" y="1502"/>
                    </a:lnTo>
                    <a:lnTo>
                      <a:pt x="1490" y="1502"/>
                    </a:lnTo>
                    <a:lnTo>
                      <a:pt x="1494" y="1500"/>
                    </a:lnTo>
                    <a:lnTo>
                      <a:pt x="1494" y="1500"/>
                    </a:lnTo>
                    <a:lnTo>
                      <a:pt x="1496" y="1498"/>
                    </a:lnTo>
                    <a:lnTo>
                      <a:pt x="1496" y="1498"/>
                    </a:lnTo>
                    <a:lnTo>
                      <a:pt x="1500" y="1496"/>
                    </a:lnTo>
                    <a:lnTo>
                      <a:pt x="1500" y="1496"/>
                    </a:lnTo>
                    <a:lnTo>
                      <a:pt x="1502" y="1494"/>
                    </a:lnTo>
                    <a:lnTo>
                      <a:pt x="1502" y="1494"/>
                    </a:lnTo>
                    <a:lnTo>
                      <a:pt x="1506" y="1492"/>
                    </a:lnTo>
                    <a:lnTo>
                      <a:pt x="1506" y="1492"/>
                    </a:lnTo>
                    <a:lnTo>
                      <a:pt x="1508" y="1492"/>
                    </a:lnTo>
                    <a:lnTo>
                      <a:pt x="1508" y="1492"/>
                    </a:lnTo>
                    <a:lnTo>
                      <a:pt x="1510" y="1490"/>
                    </a:lnTo>
                    <a:lnTo>
                      <a:pt x="1510" y="1490"/>
                    </a:lnTo>
                    <a:lnTo>
                      <a:pt x="1514" y="1488"/>
                    </a:lnTo>
                    <a:lnTo>
                      <a:pt x="1514" y="1488"/>
                    </a:lnTo>
                    <a:lnTo>
                      <a:pt x="1516" y="1486"/>
                    </a:lnTo>
                    <a:lnTo>
                      <a:pt x="1516" y="1486"/>
                    </a:lnTo>
                    <a:lnTo>
                      <a:pt x="1518" y="1484"/>
                    </a:lnTo>
                    <a:lnTo>
                      <a:pt x="1518" y="1484"/>
                    </a:lnTo>
                    <a:lnTo>
                      <a:pt x="1522" y="1484"/>
                    </a:lnTo>
                    <a:lnTo>
                      <a:pt x="1522" y="1484"/>
                    </a:lnTo>
                    <a:lnTo>
                      <a:pt x="1524" y="1482"/>
                    </a:lnTo>
                    <a:lnTo>
                      <a:pt x="1524" y="1482"/>
                    </a:lnTo>
                    <a:lnTo>
                      <a:pt x="1526" y="1480"/>
                    </a:lnTo>
                    <a:lnTo>
                      <a:pt x="1526" y="1480"/>
                    </a:lnTo>
                    <a:lnTo>
                      <a:pt x="1530" y="1478"/>
                    </a:lnTo>
                    <a:lnTo>
                      <a:pt x="1530" y="1478"/>
                    </a:lnTo>
                    <a:lnTo>
                      <a:pt x="1532" y="1478"/>
                    </a:lnTo>
                    <a:lnTo>
                      <a:pt x="1532" y="1478"/>
                    </a:lnTo>
                    <a:lnTo>
                      <a:pt x="1534" y="1476"/>
                    </a:lnTo>
                    <a:lnTo>
                      <a:pt x="1534" y="1476"/>
                    </a:lnTo>
                    <a:lnTo>
                      <a:pt x="1536" y="1474"/>
                    </a:lnTo>
                    <a:lnTo>
                      <a:pt x="1536" y="1474"/>
                    </a:lnTo>
                    <a:lnTo>
                      <a:pt x="1540" y="1472"/>
                    </a:lnTo>
                    <a:lnTo>
                      <a:pt x="1540" y="1472"/>
                    </a:lnTo>
                    <a:lnTo>
                      <a:pt x="1542" y="1472"/>
                    </a:lnTo>
                    <a:lnTo>
                      <a:pt x="1542" y="1472"/>
                    </a:lnTo>
                    <a:lnTo>
                      <a:pt x="1544" y="1470"/>
                    </a:lnTo>
                    <a:lnTo>
                      <a:pt x="1546" y="1468"/>
                    </a:lnTo>
                    <a:lnTo>
                      <a:pt x="1546" y="1468"/>
                    </a:lnTo>
                    <a:lnTo>
                      <a:pt x="1550" y="1466"/>
                    </a:lnTo>
                    <a:lnTo>
                      <a:pt x="1552" y="1466"/>
                    </a:lnTo>
                    <a:lnTo>
                      <a:pt x="1552" y="1466"/>
                    </a:lnTo>
                    <a:lnTo>
                      <a:pt x="1554" y="1464"/>
                    </a:lnTo>
                    <a:lnTo>
                      <a:pt x="1554" y="1464"/>
                    </a:lnTo>
                    <a:lnTo>
                      <a:pt x="1556" y="1462"/>
                    </a:lnTo>
                    <a:lnTo>
                      <a:pt x="1556" y="1462"/>
                    </a:lnTo>
                    <a:lnTo>
                      <a:pt x="1560" y="1460"/>
                    </a:lnTo>
                    <a:lnTo>
                      <a:pt x="1560" y="1460"/>
                    </a:lnTo>
                    <a:lnTo>
                      <a:pt x="1562" y="1460"/>
                    </a:lnTo>
                    <a:lnTo>
                      <a:pt x="1562" y="1460"/>
                    </a:lnTo>
                    <a:lnTo>
                      <a:pt x="1564" y="1458"/>
                    </a:lnTo>
                    <a:lnTo>
                      <a:pt x="1570" y="1454"/>
                    </a:lnTo>
                    <a:lnTo>
                      <a:pt x="1570" y="1454"/>
                    </a:lnTo>
                    <a:lnTo>
                      <a:pt x="1572" y="1454"/>
                    </a:lnTo>
                    <a:lnTo>
                      <a:pt x="1574" y="1452"/>
                    </a:lnTo>
                    <a:lnTo>
                      <a:pt x="1574" y="1452"/>
                    </a:lnTo>
                    <a:lnTo>
                      <a:pt x="1576" y="1450"/>
                    </a:lnTo>
                    <a:lnTo>
                      <a:pt x="1576" y="1450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2" y="1448"/>
                    </a:lnTo>
                    <a:lnTo>
                      <a:pt x="1582" y="1448"/>
                    </a:lnTo>
                    <a:lnTo>
                      <a:pt x="1582" y="1446"/>
                    </a:lnTo>
                    <a:lnTo>
                      <a:pt x="1582" y="1446"/>
                    </a:lnTo>
                    <a:lnTo>
                      <a:pt x="1584" y="1446"/>
                    </a:lnTo>
                    <a:lnTo>
                      <a:pt x="1584" y="1446"/>
                    </a:lnTo>
                    <a:lnTo>
                      <a:pt x="1586" y="1444"/>
                    </a:lnTo>
                    <a:lnTo>
                      <a:pt x="1590" y="1442"/>
                    </a:lnTo>
                    <a:lnTo>
                      <a:pt x="1590" y="1442"/>
                    </a:lnTo>
                    <a:lnTo>
                      <a:pt x="1594" y="1440"/>
                    </a:lnTo>
                    <a:lnTo>
                      <a:pt x="1602" y="1434"/>
                    </a:lnTo>
                    <a:lnTo>
                      <a:pt x="1602" y="1434"/>
                    </a:lnTo>
                    <a:lnTo>
                      <a:pt x="1604" y="1432"/>
                    </a:lnTo>
                    <a:lnTo>
                      <a:pt x="1604" y="1432"/>
                    </a:lnTo>
                    <a:lnTo>
                      <a:pt x="1608" y="1430"/>
                    </a:lnTo>
                    <a:lnTo>
                      <a:pt x="1608" y="1430"/>
                    </a:lnTo>
                    <a:lnTo>
                      <a:pt x="1610" y="1430"/>
                    </a:lnTo>
                    <a:lnTo>
                      <a:pt x="1610" y="1430"/>
                    </a:lnTo>
                    <a:lnTo>
                      <a:pt x="1614" y="1428"/>
                    </a:lnTo>
                    <a:lnTo>
                      <a:pt x="1614" y="1428"/>
                    </a:lnTo>
                    <a:lnTo>
                      <a:pt x="1616" y="1426"/>
                    </a:lnTo>
                    <a:lnTo>
                      <a:pt x="1616" y="1426"/>
                    </a:lnTo>
                    <a:lnTo>
                      <a:pt x="1620" y="1424"/>
                    </a:lnTo>
                    <a:lnTo>
                      <a:pt x="1620" y="1424"/>
                    </a:lnTo>
                    <a:lnTo>
                      <a:pt x="1622" y="1422"/>
                    </a:lnTo>
                    <a:lnTo>
                      <a:pt x="1622" y="1422"/>
                    </a:lnTo>
                    <a:lnTo>
                      <a:pt x="1624" y="1420"/>
                    </a:lnTo>
                    <a:lnTo>
                      <a:pt x="1624" y="1420"/>
                    </a:lnTo>
                    <a:lnTo>
                      <a:pt x="1628" y="1418"/>
                    </a:lnTo>
                    <a:lnTo>
                      <a:pt x="1628" y="1418"/>
                    </a:lnTo>
                    <a:lnTo>
                      <a:pt x="1630" y="1416"/>
                    </a:lnTo>
                    <a:lnTo>
                      <a:pt x="1634" y="1414"/>
                    </a:lnTo>
                    <a:lnTo>
                      <a:pt x="1634" y="1414"/>
                    </a:lnTo>
                    <a:lnTo>
                      <a:pt x="1636" y="1414"/>
                    </a:lnTo>
                    <a:lnTo>
                      <a:pt x="1636" y="1414"/>
                    </a:lnTo>
                    <a:lnTo>
                      <a:pt x="1638" y="1412"/>
                    </a:lnTo>
                    <a:lnTo>
                      <a:pt x="1638" y="1412"/>
                    </a:lnTo>
                    <a:lnTo>
                      <a:pt x="1642" y="1410"/>
                    </a:lnTo>
                    <a:lnTo>
                      <a:pt x="1642" y="1410"/>
                    </a:lnTo>
                    <a:lnTo>
                      <a:pt x="1644" y="1408"/>
                    </a:lnTo>
                    <a:lnTo>
                      <a:pt x="1644" y="1408"/>
                    </a:lnTo>
                    <a:lnTo>
                      <a:pt x="1648" y="1406"/>
                    </a:lnTo>
                    <a:lnTo>
                      <a:pt x="1650" y="1404"/>
                    </a:lnTo>
                    <a:lnTo>
                      <a:pt x="1650" y="1404"/>
                    </a:lnTo>
                    <a:lnTo>
                      <a:pt x="1654" y="1402"/>
                    </a:lnTo>
                    <a:lnTo>
                      <a:pt x="1654" y="1402"/>
                    </a:lnTo>
                    <a:lnTo>
                      <a:pt x="1658" y="1400"/>
                    </a:lnTo>
                    <a:lnTo>
                      <a:pt x="1658" y="1400"/>
                    </a:lnTo>
                    <a:lnTo>
                      <a:pt x="1660" y="1398"/>
                    </a:lnTo>
                    <a:lnTo>
                      <a:pt x="1660" y="1398"/>
                    </a:lnTo>
                    <a:lnTo>
                      <a:pt x="1664" y="1394"/>
                    </a:lnTo>
                    <a:lnTo>
                      <a:pt x="1668" y="1392"/>
                    </a:lnTo>
                    <a:lnTo>
                      <a:pt x="1668" y="1392"/>
                    </a:lnTo>
                    <a:lnTo>
                      <a:pt x="1672" y="1390"/>
                    </a:lnTo>
                    <a:lnTo>
                      <a:pt x="1672" y="1390"/>
                    </a:lnTo>
                    <a:lnTo>
                      <a:pt x="1676" y="1387"/>
                    </a:lnTo>
                    <a:lnTo>
                      <a:pt x="1676" y="1387"/>
                    </a:lnTo>
                    <a:lnTo>
                      <a:pt x="1680" y="1385"/>
                    </a:lnTo>
                    <a:lnTo>
                      <a:pt x="1680" y="1385"/>
                    </a:lnTo>
                    <a:lnTo>
                      <a:pt x="1684" y="1381"/>
                    </a:lnTo>
                    <a:lnTo>
                      <a:pt x="1684" y="1381"/>
                    </a:lnTo>
                    <a:lnTo>
                      <a:pt x="1686" y="1379"/>
                    </a:lnTo>
                    <a:lnTo>
                      <a:pt x="1686" y="1379"/>
                    </a:lnTo>
                    <a:lnTo>
                      <a:pt x="1690" y="1377"/>
                    </a:lnTo>
                    <a:lnTo>
                      <a:pt x="1690" y="1377"/>
                    </a:lnTo>
                    <a:lnTo>
                      <a:pt x="1694" y="1375"/>
                    </a:lnTo>
                    <a:lnTo>
                      <a:pt x="1694" y="1375"/>
                    </a:lnTo>
                    <a:lnTo>
                      <a:pt x="1698" y="1373"/>
                    </a:lnTo>
                    <a:lnTo>
                      <a:pt x="1698" y="1373"/>
                    </a:lnTo>
                    <a:lnTo>
                      <a:pt x="1702" y="1369"/>
                    </a:lnTo>
                    <a:lnTo>
                      <a:pt x="1706" y="1367"/>
                    </a:lnTo>
                    <a:lnTo>
                      <a:pt x="1706" y="1367"/>
                    </a:lnTo>
                    <a:lnTo>
                      <a:pt x="1710" y="1365"/>
                    </a:lnTo>
                    <a:lnTo>
                      <a:pt x="1710" y="1365"/>
                    </a:lnTo>
                    <a:lnTo>
                      <a:pt x="1712" y="1361"/>
                    </a:lnTo>
                    <a:lnTo>
                      <a:pt x="1716" y="1359"/>
                    </a:lnTo>
                    <a:lnTo>
                      <a:pt x="1716" y="1359"/>
                    </a:lnTo>
                    <a:lnTo>
                      <a:pt x="1720" y="1357"/>
                    </a:lnTo>
                    <a:lnTo>
                      <a:pt x="1720" y="1357"/>
                    </a:lnTo>
                    <a:lnTo>
                      <a:pt x="1726" y="1353"/>
                    </a:lnTo>
                    <a:lnTo>
                      <a:pt x="1726" y="1353"/>
                    </a:lnTo>
                    <a:lnTo>
                      <a:pt x="1732" y="1349"/>
                    </a:lnTo>
                    <a:lnTo>
                      <a:pt x="1732" y="1349"/>
                    </a:lnTo>
                    <a:lnTo>
                      <a:pt x="1736" y="1347"/>
                    </a:lnTo>
                    <a:lnTo>
                      <a:pt x="1736" y="1347"/>
                    </a:lnTo>
                    <a:lnTo>
                      <a:pt x="1742" y="1343"/>
                    </a:lnTo>
                    <a:lnTo>
                      <a:pt x="1742" y="1343"/>
                    </a:lnTo>
                    <a:lnTo>
                      <a:pt x="1746" y="1339"/>
                    </a:lnTo>
                    <a:lnTo>
                      <a:pt x="1746" y="1339"/>
                    </a:lnTo>
                    <a:lnTo>
                      <a:pt x="1752" y="1335"/>
                    </a:lnTo>
                    <a:lnTo>
                      <a:pt x="1752" y="1335"/>
                    </a:lnTo>
                    <a:lnTo>
                      <a:pt x="1756" y="1333"/>
                    </a:lnTo>
                    <a:lnTo>
                      <a:pt x="1756" y="1333"/>
                    </a:lnTo>
                    <a:lnTo>
                      <a:pt x="1762" y="1329"/>
                    </a:lnTo>
                    <a:lnTo>
                      <a:pt x="1762" y="1329"/>
                    </a:lnTo>
                    <a:lnTo>
                      <a:pt x="1766" y="1325"/>
                    </a:lnTo>
                    <a:lnTo>
                      <a:pt x="1766" y="1325"/>
                    </a:lnTo>
                    <a:lnTo>
                      <a:pt x="1772" y="1321"/>
                    </a:lnTo>
                    <a:lnTo>
                      <a:pt x="1772" y="1321"/>
                    </a:lnTo>
                    <a:lnTo>
                      <a:pt x="1778" y="1319"/>
                    </a:lnTo>
                    <a:lnTo>
                      <a:pt x="1778" y="1319"/>
                    </a:lnTo>
                    <a:lnTo>
                      <a:pt x="1782" y="1315"/>
                    </a:lnTo>
                    <a:lnTo>
                      <a:pt x="1782" y="1315"/>
                    </a:lnTo>
                    <a:lnTo>
                      <a:pt x="1788" y="1309"/>
                    </a:lnTo>
                    <a:lnTo>
                      <a:pt x="1788" y="1309"/>
                    </a:lnTo>
                    <a:lnTo>
                      <a:pt x="1796" y="1305"/>
                    </a:lnTo>
                    <a:lnTo>
                      <a:pt x="1796" y="1305"/>
                    </a:lnTo>
                    <a:lnTo>
                      <a:pt x="1802" y="1301"/>
                    </a:lnTo>
                    <a:lnTo>
                      <a:pt x="1802" y="1301"/>
                    </a:lnTo>
                    <a:lnTo>
                      <a:pt x="1808" y="1295"/>
                    </a:lnTo>
                    <a:lnTo>
                      <a:pt x="1808" y="1295"/>
                    </a:lnTo>
                    <a:lnTo>
                      <a:pt x="1816" y="1291"/>
                    </a:lnTo>
                    <a:lnTo>
                      <a:pt x="1816" y="1291"/>
                    </a:lnTo>
                    <a:lnTo>
                      <a:pt x="1822" y="1287"/>
                    </a:lnTo>
                    <a:lnTo>
                      <a:pt x="1822" y="1287"/>
                    </a:lnTo>
                    <a:lnTo>
                      <a:pt x="1828" y="1281"/>
                    </a:lnTo>
                    <a:lnTo>
                      <a:pt x="1828" y="1281"/>
                    </a:lnTo>
                    <a:lnTo>
                      <a:pt x="1836" y="1277"/>
                    </a:lnTo>
                    <a:lnTo>
                      <a:pt x="1836" y="1277"/>
                    </a:lnTo>
                    <a:lnTo>
                      <a:pt x="1842" y="1271"/>
                    </a:lnTo>
                    <a:lnTo>
                      <a:pt x="1842" y="1271"/>
                    </a:lnTo>
                    <a:lnTo>
                      <a:pt x="1850" y="1267"/>
                    </a:lnTo>
                    <a:lnTo>
                      <a:pt x="1850" y="1267"/>
                    </a:lnTo>
                    <a:lnTo>
                      <a:pt x="1856" y="1261"/>
                    </a:lnTo>
                    <a:lnTo>
                      <a:pt x="1856" y="1261"/>
                    </a:lnTo>
                    <a:lnTo>
                      <a:pt x="1864" y="1255"/>
                    </a:lnTo>
                    <a:lnTo>
                      <a:pt x="1864" y="1255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72" y="1249"/>
                    </a:lnTo>
                    <a:lnTo>
                      <a:pt x="1872" y="1249"/>
                    </a:lnTo>
                    <a:lnTo>
                      <a:pt x="1878" y="1245"/>
                    </a:lnTo>
                    <a:lnTo>
                      <a:pt x="1878" y="1245"/>
                    </a:lnTo>
                    <a:lnTo>
                      <a:pt x="1886" y="1239"/>
                    </a:lnTo>
                    <a:lnTo>
                      <a:pt x="1886" y="1239"/>
                    </a:lnTo>
                    <a:lnTo>
                      <a:pt x="1894" y="1233"/>
                    </a:lnTo>
                    <a:lnTo>
                      <a:pt x="1894" y="1233"/>
                    </a:lnTo>
                    <a:lnTo>
                      <a:pt x="1902" y="1227"/>
                    </a:lnTo>
                    <a:lnTo>
                      <a:pt x="1902" y="1227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8" y="1221"/>
                    </a:lnTo>
                    <a:lnTo>
                      <a:pt x="1916" y="1215"/>
                    </a:lnTo>
                    <a:lnTo>
                      <a:pt x="1916" y="1215"/>
                    </a:lnTo>
                    <a:lnTo>
                      <a:pt x="1924" y="1209"/>
                    </a:lnTo>
                    <a:lnTo>
                      <a:pt x="1924" y="1209"/>
                    </a:lnTo>
                    <a:lnTo>
                      <a:pt x="1932" y="1203"/>
                    </a:lnTo>
                    <a:lnTo>
                      <a:pt x="1932" y="1203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8" y="1191"/>
                    </a:lnTo>
                    <a:lnTo>
                      <a:pt x="1948" y="1191"/>
                    </a:lnTo>
                    <a:lnTo>
                      <a:pt x="1954" y="1185"/>
                    </a:lnTo>
                    <a:lnTo>
                      <a:pt x="1954" y="1185"/>
                    </a:lnTo>
                    <a:lnTo>
                      <a:pt x="1962" y="1179"/>
                    </a:lnTo>
                    <a:lnTo>
                      <a:pt x="1962" y="1179"/>
                    </a:lnTo>
                    <a:lnTo>
                      <a:pt x="1970" y="1171"/>
                    </a:lnTo>
                    <a:lnTo>
                      <a:pt x="1970" y="1171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8" y="1165"/>
                    </a:lnTo>
                    <a:lnTo>
                      <a:pt x="1978" y="1165"/>
                    </a:lnTo>
                    <a:lnTo>
                      <a:pt x="1986" y="1159"/>
                    </a:lnTo>
                    <a:lnTo>
                      <a:pt x="1986" y="1159"/>
                    </a:lnTo>
                    <a:lnTo>
                      <a:pt x="1994" y="1153"/>
                    </a:lnTo>
                    <a:lnTo>
                      <a:pt x="1994" y="1153"/>
                    </a:lnTo>
                    <a:lnTo>
                      <a:pt x="2002" y="1145"/>
                    </a:lnTo>
                    <a:lnTo>
                      <a:pt x="2002" y="1145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10" y="1139"/>
                    </a:lnTo>
                    <a:lnTo>
                      <a:pt x="2010" y="1139"/>
                    </a:lnTo>
                    <a:lnTo>
                      <a:pt x="2018" y="1133"/>
                    </a:lnTo>
                    <a:lnTo>
                      <a:pt x="2018" y="1133"/>
                    </a:lnTo>
                    <a:lnTo>
                      <a:pt x="2026" y="1125"/>
                    </a:lnTo>
                    <a:lnTo>
                      <a:pt x="2026" y="1125"/>
                    </a:lnTo>
                    <a:lnTo>
                      <a:pt x="2034" y="1119"/>
                    </a:lnTo>
                    <a:lnTo>
                      <a:pt x="2034" y="1119"/>
                    </a:lnTo>
                    <a:lnTo>
                      <a:pt x="2042" y="1111"/>
                    </a:lnTo>
                    <a:lnTo>
                      <a:pt x="2042" y="1111"/>
                    </a:lnTo>
                    <a:lnTo>
                      <a:pt x="2050" y="1105"/>
                    </a:lnTo>
                    <a:lnTo>
                      <a:pt x="2050" y="1105"/>
                    </a:lnTo>
                    <a:lnTo>
                      <a:pt x="2060" y="1097"/>
                    </a:lnTo>
                    <a:lnTo>
                      <a:pt x="2060" y="1097"/>
                    </a:lnTo>
                    <a:lnTo>
                      <a:pt x="2068" y="1089"/>
                    </a:lnTo>
                    <a:lnTo>
                      <a:pt x="2068" y="1089"/>
                    </a:lnTo>
                    <a:lnTo>
                      <a:pt x="2074" y="1085"/>
                    </a:lnTo>
                    <a:lnTo>
                      <a:pt x="2074" y="1085"/>
                    </a:lnTo>
                    <a:lnTo>
                      <a:pt x="2074" y="1083"/>
                    </a:lnTo>
                    <a:lnTo>
                      <a:pt x="2074" y="1083"/>
                    </a:lnTo>
                    <a:lnTo>
                      <a:pt x="2076" y="1083"/>
                    </a:lnTo>
                    <a:lnTo>
                      <a:pt x="2076" y="1083"/>
                    </a:lnTo>
                    <a:lnTo>
                      <a:pt x="2084" y="1075"/>
                    </a:lnTo>
                    <a:lnTo>
                      <a:pt x="2084" y="1075"/>
                    </a:lnTo>
                    <a:lnTo>
                      <a:pt x="2092" y="1067"/>
                    </a:lnTo>
                    <a:lnTo>
                      <a:pt x="2092" y="1067"/>
                    </a:lnTo>
                    <a:lnTo>
                      <a:pt x="2100" y="1059"/>
                    </a:lnTo>
                    <a:lnTo>
                      <a:pt x="2100" y="1059"/>
                    </a:lnTo>
                    <a:lnTo>
                      <a:pt x="2104" y="1057"/>
                    </a:lnTo>
                    <a:lnTo>
                      <a:pt x="2104" y="1057"/>
                    </a:lnTo>
                    <a:lnTo>
                      <a:pt x="2104" y="1055"/>
                    </a:lnTo>
                    <a:lnTo>
                      <a:pt x="2104" y="1055"/>
                    </a:lnTo>
                    <a:lnTo>
                      <a:pt x="2110" y="1051"/>
                    </a:lnTo>
                    <a:lnTo>
                      <a:pt x="2110" y="1051"/>
                    </a:lnTo>
                    <a:lnTo>
                      <a:pt x="2118" y="1043"/>
                    </a:lnTo>
                    <a:lnTo>
                      <a:pt x="2118" y="1043"/>
                    </a:lnTo>
                    <a:lnTo>
                      <a:pt x="2126" y="1035"/>
                    </a:lnTo>
                    <a:lnTo>
                      <a:pt x="2126" y="1035"/>
                    </a:lnTo>
                    <a:lnTo>
                      <a:pt x="2134" y="1029"/>
                    </a:lnTo>
                    <a:lnTo>
                      <a:pt x="2134" y="1029"/>
                    </a:lnTo>
                    <a:lnTo>
                      <a:pt x="2134" y="1027"/>
                    </a:lnTo>
                    <a:lnTo>
                      <a:pt x="2134" y="1027"/>
                    </a:lnTo>
                    <a:lnTo>
                      <a:pt x="2136" y="1025"/>
                    </a:lnTo>
                    <a:lnTo>
                      <a:pt x="2136" y="1025"/>
                    </a:lnTo>
                    <a:lnTo>
                      <a:pt x="2146" y="1017"/>
                    </a:lnTo>
                    <a:lnTo>
                      <a:pt x="2146" y="1017"/>
                    </a:lnTo>
                    <a:lnTo>
                      <a:pt x="2154" y="1007"/>
                    </a:lnTo>
                    <a:lnTo>
                      <a:pt x="2154" y="1007"/>
                    </a:lnTo>
                    <a:lnTo>
                      <a:pt x="2160" y="1001"/>
                    </a:lnTo>
                    <a:lnTo>
                      <a:pt x="2160" y="1001"/>
                    </a:lnTo>
                    <a:lnTo>
                      <a:pt x="2162" y="1001"/>
                    </a:lnTo>
                    <a:lnTo>
                      <a:pt x="2162" y="999"/>
                    </a:lnTo>
                    <a:lnTo>
                      <a:pt x="2162" y="999"/>
                    </a:lnTo>
                    <a:lnTo>
                      <a:pt x="2164" y="997"/>
                    </a:lnTo>
                    <a:lnTo>
                      <a:pt x="2164" y="997"/>
                    </a:lnTo>
                    <a:lnTo>
                      <a:pt x="2174" y="987"/>
                    </a:lnTo>
                    <a:lnTo>
                      <a:pt x="2174" y="987"/>
                    </a:lnTo>
                    <a:lnTo>
                      <a:pt x="2184" y="977"/>
                    </a:lnTo>
                    <a:lnTo>
                      <a:pt x="2184" y="977"/>
                    </a:lnTo>
                    <a:lnTo>
                      <a:pt x="2188" y="973"/>
                    </a:lnTo>
                    <a:lnTo>
                      <a:pt x="2190" y="971"/>
                    </a:lnTo>
                    <a:lnTo>
                      <a:pt x="2190" y="971"/>
                    </a:lnTo>
                    <a:lnTo>
                      <a:pt x="2194" y="967"/>
                    </a:lnTo>
                    <a:lnTo>
                      <a:pt x="2194" y="967"/>
                    </a:lnTo>
                    <a:lnTo>
                      <a:pt x="2206" y="953"/>
                    </a:lnTo>
                    <a:lnTo>
                      <a:pt x="2206" y="953"/>
                    </a:lnTo>
                    <a:lnTo>
                      <a:pt x="2214" y="945"/>
                    </a:lnTo>
                    <a:lnTo>
                      <a:pt x="2214" y="945"/>
                    </a:lnTo>
                    <a:lnTo>
                      <a:pt x="2216" y="943"/>
                    </a:lnTo>
                    <a:lnTo>
                      <a:pt x="2216" y="943"/>
                    </a:lnTo>
                    <a:lnTo>
                      <a:pt x="2218" y="941"/>
                    </a:lnTo>
                    <a:lnTo>
                      <a:pt x="2218" y="941"/>
                    </a:lnTo>
                    <a:lnTo>
                      <a:pt x="2230" y="929"/>
                    </a:lnTo>
                    <a:lnTo>
                      <a:pt x="2230" y="929"/>
                    </a:lnTo>
                    <a:lnTo>
                      <a:pt x="2240" y="915"/>
                    </a:lnTo>
                    <a:lnTo>
                      <a:pt x="2240" y="915"/>
                    </a:lnTo>
                    <a:lnTo>
                      <a:pt x="2262" y="891"/>
                    </a:lnTo>
                    <a:lnTo>
                      <a:pt x="2262" y="891"/>
                    </a:lnTo>
                    <a:lnTo>
                      <a:pt x="2268" y="883"/>
                    </a:lnTo>
                    <a:lnTo>
                      <a:pt x="2268" y="883"/>
                    </a:lnTo>
                    <a:lnTo>
                      <a:pt x="2282" y="865"/>
                    </a:lnTo>
                    <a:lnTo>
                      <a:pt x="2282" y="865"/>
                    </a:lnTo>
                    <a:lnTo>
                      <a:pt x="2288" y="857"/>
                    </a:lnTo>
                    <a:lnTo>
                      <a:pt x="2288" y="857"/>
                    </a:lnTo>
                    <a:lnTo>
                      <a:pt x="2302" y="839"/>
                    </a:lnTo>
                    <a:lnTo>
                      <a:pt x="2302" y="839"/>
                    </a:lnTo>
                    <a:lnTo>
                      <a:pt x="2308" y="831"/>
                    </a:lnTo>
                    <a:lnTo>
                      <a:pt x="2308" y="831"/>
                    </a:lnTo>
                    <a:lnTo>
                      <a:pt x="2310" y="827"/>
                    </a:lnTo>
                    <a:lnTo>
                      <a:pt x="2310" y="827"/>
                    </a:lnTo>
                    <a:lnTo>
                      <a:pt x="2320" y="813"/>
                    </a:lnTo>
                    <a:lnTo>
                      <a:pt x="2320" y="813"/>
                    </a:lnTo>
                    <a:lnTo>
                      <a:pt x="2324" y="807"/>
                    </a:lnTo>
                    <a:lnTo>
                      <a:pt x="2324" y="807"/>
                    </a:lnTo>
                    <a:lnTo>
                      <a:pt x="2340" y="783"/>
                    </a:lnTo>
                    <a:lnTo>
                      <a:pt x="2340" y="783"/>
                    </a:lnTo>
                    <a:lnTo>
                      <a:pt x="2340" y="781"/>
                    </a:lnTo>
                    <a:lnTo>
                      <a:pt x="2340" y="781"/>
                    </a:lnTo>
                    <a:lnTo>
                      <a:pt x="2350" y="765"/>
                    </a:lnTo>
                    <a:lnTo>
                      <a:pt x="2350" y="765"/>
                    </a:lnTo>
                    <a:lnTo>
                      <a:pt x="2352" y="761"/>
                    </a:lnTo>
                    <a:lnTo>
                      <a:pt x="2352" y="761"/>
                    </a:lnTo>
                    <a:lnTo>
                      <a:pt x="2362" y="743"/>
                    </a:lnTo>
                    <a:lnTo>
                      <a:pt x="2362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72" y="725"/>
                    </a:lnTo>
                    <a:lnTo>
                      <a:pt x="2372" y="725"/>
                    </a:lnTo>
                    <a:lnTo>
                      <a:pt x="2374" y="721"/>
                    </a:lnTo>
                    <a:lnTo>
                      <a:pt x="2374" y="721"/>
                    </a:lnTo>
                    <a:lnTo>
                      <a:pt x="2382" y="703"/>
                    </a:lnTo>
                    <a:lnTo>
                      <a:pt x="2382" y="703"/>
                    </a:lnTo>
                    <a:lnTo>
                      <a:pt x="2382" y="699"/>
                    </a:lnTo>
                    <a:lnTo>
                      <a:pt x="2382" y="699"/>
                    </a:lnTo>
                    <a:lnTo>
                      <a:pt x="2388" y="685"/>
                    </a:lnTo>
                    <a:lnTo>
                      <a:pt x="2388" y="685"/>
                    </a:lnTo>
                    <a:lnTo>
                      <a:pt x="2390" y="681"/>
                    </a:lnTo>
                    <a:lnTo>
                      <a:pt x="2390" y="681"/>
                    </a:lnTo>
                    <a:lnTo>
                      <a:pt x="2394" y="665"/>
                    </a:lnTo>
                    <a:lnTo>
                      <a:pt x="2394" y="665"/>
                    </a:lnTo>
                    <a:lnTo>
                      <a:pt x="2396" y="663"/>
                    </a:lnTo>
                    <a:lnTo>
                      <a:pt x="2396" y="663"/>
                    </a:lnTo>
                    <a:lnTo>
                      <a:pt x="2396" y="661"/>
                    </a:lnTo>
                    <a:lnTo>
                      <a:pt x="2396" y="661"/>
                    </a:lnTo>
                    <a:lnTo>
                      <a:pt x="2400" y="645"/>
                    </a:lnTo>
                    <a:lnTo>
                      <a:pt x="2400" y="645"/>
                    </a:lnTo>
                    <a:lnTo>
                      <a:pt x="2400" y="643"/>
                    </a:lnTo>
                    <a:lnTo>
                      <a:pt x="2400" y="643"/>
                    </a:lnTo>
                    <a:lnTo>
                      <a:pt x="2402" y="629"/>
                    </a:lnTo>
                    <a:lnTo>
                      <a:pt x="2402" y="629"/>
                    </a:lnTo>
                    <a:lnTo>
                      <a:pt x="2402" y="625"/>
                    </a:lnTo>
                    <a:lnTo>
                      <a:pt x="2402" y="625"/>
                    </a:lnTo>
                    <a:lnTo>
                      <a:pt x="2404" y="611"/>
                    </a:lnTo>
                    <a:lnTo>
                      <a:pt x="2404" y="611"/>
                    </a:lnTo>
                    <a:lnTo>
                      <a:pt x="2404" y="607"/>
                    </a:lnTo>
                    <a:lnTo>
                      <a:pt x="2404" y="607"/>
                    </a:lnTo>
                    <a:lnTo>
                      <a:pt x="2404" y="593"/>
                    </a:lnTo>
                    <a:lnTo>
                      <a:pt x="2404" y="593"/>
                    </a:lnTo>
                    <a:lnTo>
                      <a:pt x="2402" y="577"/>
                    </a:lnTo>
                    <a:lnTo>
                      <a:pt x="2402" y="577"/>
                    </a:lnTo>
                    <a:lnTo>
                      <a:pt x="2398" y="561"/>
                    </a:lnTo>
                    <a:lnTo>
                      <a:pt x="2398" y="561"/>
                    </a:lnTo>
                    <a:lnTo>
                      <a:pt x="2392" y="547"/>
                    </a:lnTo>
                    <a:lnTo>
                      <a:pt x="2392" y="547"/>
                    </a:lnTo>
                    <a:lnTo>
                      <a:pt x="2386" y="535"/>
                    </a:lnTo>
                    <a:lnTo>
                      <a:pt x="2046" y="0"/>
                    </a:lnTo>
                    <a:lnTo>
                      <a:pt x="2046" y="0"/>
                    </a:lnTo>
                    <a:lnTo>
                      <a:pt x="2056" y="16"/>
                    </a:lnTo>
                    <a:lnTo>
                      <a:pt x="2056" y="16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69" name="Freeform 20">
                <a:extLst>
                  <a:ext uri="{FF2B5EF4-FFF2-40B4-BE49-F238E27FC236}">
                    <a16:creationId xmlns:a16="http://schemas.microsoft.com/office/drawing/2014/main" id="{B73B543C-ACD0-40F9-93A5-501E51FC503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0 w 2628"/>
                  <a:gd name="T1" fmla="*/ 331 h 1792"/>
                  <a:gd name="T2" fmla="*/ 2572 w 2628"/>
                  <a:gd name="T3" fmla="*/ 451 h 1792"/>
                  <a:gd name="T4" fmla="*/ 2510 w 2628"/>
                  <a:gd name="T5" fmla="*/ 547 h 1792"/>
                  <a:gd name="T6" fmla="*/ 2308 w 2628"/>
                  <a:gd name="T7" fmla="*/ 779 h 1792"/>
                  <a:gd name="T8" fmla="*/ 2084 w 2628"/>
                  <a:gd name="T9" fmla="*/ 977 h 1792"/>
                  <a:gd name="T10" fmla="*/ 1820 w 2628"/>
                  <a:gd name="T11" fmla="*/ 1173 h 1792"/>
                  <a:gd name="T12" fmla="*/ 1520 w 2628"/>
                  <a:gd name="T13" fmla="*/ 1362 h 1792"/>
                  <a:gd name="T14" fmla="*/ 1220 w 2628"/>
                  <a:gd name="T15" fmla="*/ 1524 h 1792"/>
                  <a:gd name="T16" fmla="*/ 830 w 2628"/>
                  <a:gd name="T17" fmla="*/ 1686 h 1792"/>
                  <a:gd name="T18" fmla="*/ 556 w 2628"/>
                  <a:gd name="T19" fmla="*/ 1764 h 1792"/>
                  <a:gd name="T20" fmla="*/ 392 w 2628"/>
                  <a:gd name="T21" fmla="*/ 1788 h 1792"/>
                  <a:gd name="T22" fmla="*/ 248 w 2628"/>
                  <a:gd name="T23" fmla="*/ 1788 h 1792"/>
                  <a:gd name="T24" fmla="*/ 160 w 2628"/>
                  <a:gd name="T25" fmla="*/ 1766 h 1792"/>
                  <a:gd name="T26" fmla="*/ 80 w 2628"/>
                  <a:gd name="T27" fmla="*/ 1708 h 1792"/>
                  <a:gd name="T28" fmla="*/ 54 w 2628"/>
                  <a:gd name="T29" fmla="*/ 1642 h 1792"/>
                  <a:gd name="T30" fmla="*/ 10 w 2628"/>
                  <a:gd name="T31" fmla="*/ 1478 h 1792"/>
                  <a:gd name="T32" fmla="*/ 0 w 2628"/>
                  <a:gd name="T33" fmla="*/ 1376 h 1792"/>
                  <a:gd name="T34" fmla="*/ 24 w 2628"/>
                  <a:gd name="T35" fmla="*/ 1284 h 1792"/>
                  <a:gd name="T36" fmla="*/ 118 w 2628"/>
                  <a:gd name="T37" fmla="*/ 1149 h 1792"/>
                  <a:gd name="T38" fmla="*/ 294 w 2628"/>
                  <a:gd name="T39" fmla="*/ 951 h 1792"/>
                  <a:gd name="T40" fmla="*/ 410 w 2628"/>
                  <a:gd name="T41" fmla="*/ 851 h 1792"/>
                  <a:gd name="T42" fmla="*/ 622 w 2628"/>
                  <a:gd name="T43" fmla="*/ 715 h 1792"/>
                  <a:gd name="T44" fmla="*/ 942 w 2628"/>
                  <a:gd name="T45" fmla="*/ 529 h 1792"/>
                  <a:gd name="T46" fmla="*/ 1328 w 2628"/>
                  <a:gd name="T47" fmla="*/ 269 h 1792"/>
                  <a:gd name="T48" fmla="*/ 1514 w 2628"/>
                  <a:gd name="T49" fmla="*/ 163 h 1792"/>
                  <a:gd name="T50" fmla="*/ 1704 w 2628"/>
                  <a:gd name="T51" fmla="*/ 93 h 1792"/>
                  <a:gd name="T52" fmla="*/ 2002 w 2628"/>
                  <a:gd name="T53" fmla="*/ 24 h 1792"/>
                  <a:gd name="T54" fmla="*/ 2180 w 2628"/>
                  <a:gd name="T55" fmla="*/ 0 h 1792"/>
                  <a:gd name="T56" fmla="*/ 2296 w 2628"/>
                  <a:gd name="T57" fmla="*/ 22 h 1792"/>
                  <a:gd name="T58" fmla="*/ 2528 w 2628"/>
                  <a:gd name="T59" fmla="*/ 119 h 1792"/>
                  <a:gd name="T60" fmla="*/ 2590 w 2628"/>
                  <a:gd name="T61" fmla="*/ 163 h 1792"/>
                  <a:gd name="T62" fmla="*/ 2626 w 2628"/>
                  <a:gd name="T63" fmla="*/ 249 h 1792"/>
                  <a:gd name="T64" fmla="*/ 2392 w 2628"/>
                  <a:gd name="T65" fmla="*/ 421 h 1792"/>
                  <a:gd name="T66" fmla="*/ 2364 w 2628"/>
                  <a:gd name="T67" fmla="*/ 351 h 1792"/>
                  <a:gd name="T68" fmla="*/ 2296 w 2628"/>
                  <a:gd name="T69" fmla="*/ 307 h 1792"/>
                  <a:gd name="T70" fmla="*/ 2214 w 2628"/>
                  <a:gd name="T71" fmla="*/ 293 h 1792"/>
                  <a:gd name="T72" fmla="*/ 2072 w 2628"/>
                  <a:gd name="T73" fmla="*/ 301 h 1792"/>
                  <a:gd name="T74" fmla="*/ 1940 w 2628"/>
                  <a:gd name="T75" fmla="*/ 327 h 1792"/>
                  <a:gd name="T76" fmla="*/ 1736 w 2628"/>
                  <a:gd name="T77" fmla="*/ 391 h 1792"/>
                  <a:gd name="T78" fmla="*/ 1564 w 2628"/>
                  <a:gd name="T79" fmla="*/ 461 h 1792"/>
                  <a:gd name="T80" fmla="*/ 1320 w 2628"/>
                  <a:gd name="T81" fmla="*/ 581 h 1792"/>
                  <a:gd name="T82" fmla="*/ 1130 w 2628"/>
                  <a:gd name="T83" fmla="*/ 691 h 1792"/>
                  <a:gd name="T84" fmla="*/ 894 w 2628"/>
                  <a:gd name="T85" fmla="*/ 849 h 1792"/>
                  <a:gd name="T86" fmla="*/ 690 w 2628"/>
                  <a:gd name="T87" fmla="*/ 1009 h 1792"/>
                  <a:gd name="T88" fmla="*/ 568 w 2628"/>
                  <a:gd name="T89" fmla="*/ 1123 h 1792"/>
                  <a:gd name="T90" fmla="*/ 442 w 2628"/>
                  <a:gd name="T91" fmla="*/ 1268 h 1792"/>
                  <a:gd name="T92" fmla="*/ 380 w 2628"/>
                  <a:gd name="T93" fmla="*/ 1362 h 1792"/>
                  <a:gd name="T94" fmla="*/ 336 w 2628"/>
                  <a:gd name="T95" fmla="*/ 1470 h 1792"/>
                  <a:gd name="T96" fmla="*/ 332 w 2628"/>
                  <a:gd name="T97" fmla="*/ 1536 h 1792"/>
                  <a:gd name="T98" fmla="*/ 366 w 2628"/>
                  <a:gd name="T99" fmla="*/ 1602 h 1792"/>
                  <a:gd name="T100" fmla="*/ 420 w 2628"/>
                  <a:gd name="T101" fmla="*/ 1634 h 1792"/>
                  <a:gd name="T102" fmla="*/ 516 w 2628"/>
                  <a:gd name="T103" fmla="*/ 1652 h 1792"/>
                  <a:gd name="T104" fmla="*/ 638 w 2628"/>
                  <a:gd name="T105" fmla="*/ 1646 h 1792"/>
                  <a:gd name="T106" fmla="*/ 850 w 2628"/>
                  <a:gd name="T107" fmla="*/ 1600 h 1792"/>
                  <a:gd name="T108" fmla="*/ 1084 w 2628"/>
                  <a:gd name="T109" fmla="*/ 1516 h 1792"/>
                  <a:gd name="T110" fmla="*/ 1332 w 2628"/>
                  <a:gd name="T111" fmla="*/ 1402 h 1792"/>
                  <a:gd name="T112" fmla="*/ 1588 w 2628"/>
                  <a:gd name="T113" fmla="*/ 1258 h 1792"/>
                  <a:gd name="T114" fmla="*/ 1902 w 2628"/>
                  <a:gd name="T115" fmla="*/ 1041 h 1792"/>
                  <a:gd name="T116" fmla="*/ 2100 w 2628"/>
                  <a:gd name="T117" fmla="*/ 875 h 1792"/>
                  <a:gd name="T118" fmla="*/ 2256 w 2628"/>
                  <a:gd name="T119" fmla="*/ 711 h 1792"/>
                  <a:gd name="T120" fmla="*/ 2346 w 2628"/>
                  <a:gd name="T121" fmla="*/ 581 h 1792"/>
                  <a:gd name="T122" fmla="*/ 2386 w 2628"/>
                  <a:gd name="T123" fmla="*/ 483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  <a:close/>
                    <a:moveTo>
                      <a:pt x="2392" y="421"/>
                    </a:moveTo>
                    <a:lnTo>
                      <a:pt x="2392" y="421"/>
                    </a:lnTo>
                    <a:lnTo>
                      <a:pt x="2390" y="401"/>
                    </a:lnTo>
                    <a:lnTo>
                      <a:pt x="2384" y="381"/>
                    </a:lnTo>
                    <a:lnTo>
                      <a:pt x="2376" y="365"/>
                    </a:lnTo>
                    <a:lnTo>
                      <a:pt x="2364" y="351"/>
                    </a:lnTo>
                    <a:lnTo>
                      <a:pt x="2352" y="337"/>
                    </a:lnTo>
                    <a:lnTo>
                      <a:pt x="2336" y="325"/>
                    </a:lnTo>
                    <a:lnTo>
                      <a:pt x="2316" y="315"/>
                    </a:lnTo>
                    <a:lnTo>
                      <a:pt x="2296" y="307"/>
                    </a:lnTo>
                    <a:lnTo>
                      <a:pt x="2296" y="307"/>
                    </a:lnTo>
                    <a:lnTo>
                      <a:pt x="2272" y="301"/>
                    </a:lnTo>
                    <a:lnTo>
                      <a:pt x="2244" y="297"/>
                    </a:lnTo>
                    <a:lnTo>
                      <a:pt x="2214" y="293"/>
                    </a:lnTo>
                    <a:lnTo>
                      <a:pt x="2182" y="293"/>
                    </a:lnTo>
                    <a:lnTo>
                      <a:pt x="2148" y="293"/>
                    </a:lnTo>
                    <a:lnTo>
                      <a:pt x="2112" y="295"/>
                    </a:lnTo>
                    <a:lnTo>
                      <a:pt x="2072" y="301"/>
                    </a:lnTo>
                    <a:lnTo>
                      <a:pt x="2032" y="307"/>
                    </a:lnTo>
                    <a:lnTo>
                      <a:pt x="2032" y="307"/>
                    </a:lnTo>
                    <a:lnTo>
                      <a:pt x="1986" y="317"/>
                    </a:lnTo>
                    <a:lnTo>
                      <a:pt x="1940" y="327"/>
                    </a:lnTo>
                    <a:lnTo>
                      <a:pt x="1892" y="341"/>
                    </a:lnTo>
                    <a:lnTo>
                      <a:pt x="1842" y="355"/>
                    </a:lnTo>
                    <a:lnTo>
                      <a:pt x="1790" y="373"/>
                    </a:lnTo>
                    <a:lnTo>
                      <a:pt x="1736" y="391"/>
                    </a:lnTo>
                    <a:lnTo>
                      <a:pt x="1680" y="413"/>
                    </a:lnTo>
                    <a:lnTo>
                      <a:pt x="1624" y="435"/>
                    </a:lnTo>
                    <a:lnTo>
                      <a:pt x="1624" y="435"/>
                    </a:lnTo>
                    <a:lnTo>
                      <a:pt x="1564" y="461"/>
                    </a:lnTo>
                    <a:lnTo>
                      <a:pt x="1504" y="489"/>
                    </a:lnTo>
                    <a:lnTo>
                      <a:pt x="1442" y="517"/>
                    </a:lnTo>
                    <a:lnTo>
                      <a:pt x="1382" y="549"/>
                    </a:lnTo>
                    <a:lnTo>
                      <a:pt x="1320" y="581"/>
                    </a:lnTo>
                    <a:lnTo>
                      <a:pt x="1256" y="617"/>
                    </a:lnTo>
                    <a:lnTo>
                      <a:pt x="1194" y="653"/>
                    </a:lnTo>
                    <a:lnTo>
                      <a:pt x="1130" y="691"/>
                    </a:lnTo>
                    <a:lnTo>
                      <a:pt x="1130" y="691"/>
                    </a:lnTo>
                    <a:lnTo>
                      <a:pt x="1068" y="729"/>
                    </a:lnTo>
                    <a:lnTo>
                      <a:pt x="1008" y="769"/>
                    </a:lnTo>
                    <a:lnTo>
                      <a:pt x="950" y="809"/>
                    </a:lnTo>
                    <a:lnTo>
                      <a:pt x="894" y="849"/>
                    </a:lnTo>
                    <a:lnTo>
                      <a:pt x="840" y="889"/>
                    </a:lnTo>
                    <a:lnTo>
                      <a:pt x="788" y="929"/>
                    </a:lnTo>
                    <a:lnTo>
                      <a:pt x="738" y="969"/>
                    </a:lnTo>
                    <a:lnTo>
                      <a:pt x="690" y="1009"/>
                    </a:lnTo>
                    <a:lnTo>
                      <a:pt x="690" y="1009"/>
                    </a:lnTo>
                    <a:lnTo>
                      <a:pt x="648" y="1049"/>
                    </a:lnTo>
                    <a:lnTo>
                      <a:pt x="606" y="1087"/>
                    </a:lnTo>
                    <a:lnTo>
                      <a:pt x="568" y="1123"/>
                    </a:lnTo>
                    <a:lnTo>
                      <a:pt x="532" y="1161"/>
                    </a:lnTo>
                    <a:lnTo>
                      <a:pt x="500" y="1197"/>
                    </a:lnTo>
                    <a:lnTo>
                      <a:pt x="470" y="1234"/>
                    </a:lnTo>
                    <a:lnTo>
                      <a:pt x="442" y="1268"/>
                    </a:lnTo>
                    <a:lnTo>
                      <a:pt x="418" y="1302"/>
                    </a:lnTo>
                    <a:lnTo>
                      <a:pt x="418" y="1302"/>
                    </a:lnTo>
                    <a:lnTo>
                      <a:pt x="398" y="1332"/>
                    </a:lnTo>
                    <a:lnTo>
                      <a:pt x="380" y="1362"/>
                    </a:lnTo>
                    <a:lnTo>
                      <a:pt x="364" y="1392"/>
                    </a:lnTo>
                    <a:lnTo>
                      <a:pt x="352" y="1420"/>
                    </a:lnTo>
                    <a:lnTo>
                      <a:pt x="342" y="1446"/>
                    </a:lnTo>
                    <a:lnTo>
                      <a:pt x="336" y="1470"/>
                    </a:lnTo>
                    <a:lnTo>
                      <a:pt x="332" y="1494"/>
                    </a:lnTo>
                    <a:lnTo>
                      <a:pt x="330" y="1516"/>
                    </a:lnTo>
                    <a:lnTo>
                      <a:pt x="330" y="1516"/>
                    </a:lnTo>
                    <a:lnTo>
                      <a:pt x="332" y="1536"/>
                    </a:lnTo>
                    <a:lnTo>
                      <a:pt x="338" y="1554"/>
                    </a:lnTo>
                    <a:lnTo>
                      <a:pt x="344" y="1572"/>
                    </a:lnTo>
                    <a:lnTo>
                      <a:pt x="354" y="1588"/>
                    </a:lnTo>
                    <a:lnTo>
                      <a:pt x="366" y="1602"/>
                    </a:lnTo>
                    <a:lnTo>
                      <a:pt x="382" y="1614"/>
                    </a:lnTo>
                    <a:lnTo>
                      <a:pt x="398" y="1624"/>
                    </a:lnTo>
                    <a:lnTo>
                      <a:pt x="420" y="1634"/>
                    </a:lnTo>
                    <a:lnTo>
                      <a:pt x="420" y="1634"/>
                    </a:lnTo>
                    <a:lnTo>
                      <a:pt x="440" y="1640"/>
                    </a:lnTo>
                    <a:lnTo>
                      <a:pt x="464" y="1646"/>
                    </a:lnTo>
                    <a:lnTo>
                      <a:pt x="490" y="1650"/>
                    </a:lnTo>
                    <a:lnTo>
                      <a:pt x="516" y="1652"/>
                    </a:lnTo>
                    <a:lnTo>
                      <a:pt x="544" y="1652"/>
                    </a:lnTo>
                    <a:lnTo>
                      <a:pt x="574" y="1652"/>
                    </a:lnTo>
                    <a:lnTo>
                      <a:pt x="606" y="1650"/>
                    </a:lnTo>
                    <a:lnTo>
                      <a:pt x="638" y="1646"/>
                    </a:lnTo>
                    <a:lnTo>
                      <a:pt x="638" y="1646"/>
                    </a:lnTo>
                    <a:lnTo>
                      <a:pt x="704" y="1636"/>
                    </a:lnTo>
                    <a:lnTo>
                      <a:pt x="776" y="1620"/>
                    </a:lnTo>
                    <a:lnTo>
                      <a:pt x="850" y="1600"/>
                    </a:lnTo>
                    <a:lnTo>
                      <a:pt x="926" y="1576"/>
                    </a:lnTo>
                    <a:lnTo>
                      <a:pt x="926" y="1576"/>
                    </a:lnTo>
                    <a:lnTo>
                      <a:pt x="1004" y="1548"/>
                    </a:lnTo>
                    <a:lnTo>
                      <a:pt x="1084" y="1516"/>
                    </a:lnTo>
                    <a:lnTo>
                      <a:pt x="1166" y="1482"/>
                    </a:lnTo>
                    <a:lnTo>
                      <a:pt x="1248" y="1444"/>
                    </a:lnTo>
                    <a:lnTo>
                      <a:pt x="1248" y="1444"/>
                    </a:lnTo>
                    <a:lnTo>
                      <a:pt x="1332" y="1402"/>
                    </a:lnTo>
                    <a:lnTo>
                      <a:pt x="1416" y="1358"/>
                    </a:lnTo>
                    <a:lnTo>
                      <a:pt x="1502" y="1310"/>
                    </a:lnTo>
                    <a:lnTo>
                      <a:pt x="1588" y="1258"/>
                    </a:lnTo>
                    <a:lnTo>
                      <a:pt x="1588" y="1258"/>
                    </a:lnTo>
                    <a:lnTo>
                      <a:pt x="1672" y="1205"/>
                    </a:lnTo>
                    <a:lnTo>
                      <a:pt x="1752" y="1151"/>
                    </a:lnTo>
                    <a:lnTo>
                      <a:pt x="1830" y="1097"/>
                    </a:lnTo>
                    <a:lnTo>
                      <a:pt x="1902" y="1041"/>
                    </a:lnTo>
                    <a:lnTo>
                      <a:pt x="1902" y="1041"/>
                    </a:lnTo>
                    <a:lnTo>
                      <a:pt x="1972" y="987"/>
                    </a:lnTo>
                    <a:lnTo>
                      <a:pt x="2038" y="931"/>
                    </a:lnTo>
                    <a:lnTo>
                      <a:pt x="2100" y="875"/>
                    </a:lnTo>
                    <a:lnTo>
                      <a:pt x="2156" y="821"/>
                    </a:lnTo>
                    <a:lnTo>
                      <a:pt x="2156" y="821"/>
                    </a:lnTo>
                    <a:lnTo>
                      <a:pt x="2208" y="765"/>
                    </a:lnTo>
                    <a:lnTo>
                      <a:pt x="2256" y="711"/>
                    </a:lnTo>
                    <a:lnTo>
                      <a:pt x="2296" y="657"/>
                    </a:lnTo>
                    <a:lnTo>
                      <a:pt x="2332" y="607"/>
                    </a:lnTo>
                    <a:lnTo>
                      <a:pt x="2332" y="607"/>
                    </a:lnTo>
                    <a:lnTo>
                      <a:pt x="2346" y="581"/>
                    </a:lnTo>
                    <a:lnTo>
                      <a:pt x="2360" y="555"/>
                    </a:lnTo>
                    <a:lnTo>
                      <a:pt x="2370" y="531"/>
                    </a:lnTo>
                    <a:lnTo>
                      <a:pt x="2380" y="507"/>
                    </a:lnTo>
                    <a:lnTo>
                      <a:pt x="2386" y="483"/>
                    </a:lnTo>
                    <a:lnTo>
                      <a:pt x="2392" y="461"/>
                    </a:lnTo>
                    <a:lnTo>
                      <a:pt x="2394" y="441"/>
                    </a:lnTo>
                    <a:lnTo>
                      <a:pt x="2392" y="421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70" name="Freeform 21">
                <a:extLst>
                  <a:ext uri="{FF2B5EF4-FFF2-40B4-BE49-F238E27FC236}">
                    <a16:creationId xmlns:a16="http://schemas.microsoft.com/office/drawing/2014/main" id="{D1B74C19-9024-4C75-B7A4-D5EA547DAD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6 w 2628"/>
                  <a:gd name="T1" fmla="*/ 303 h 1792"/>
                  <a:gd name="T2" fmla="*/ 2600 w 2628"/>
                  <a:gd name="T3" fmla="*/ 389 h 1792"/>
                  <a:gd name="T4" fmla="*/ 2554 w 2628"/>
                  <a:gd name="T5" fmla="*/ 483 h 1792"/>
                  <a:gd name="T6" fmla="*/ 2510 w 2628"/>
                  <a:gd name="T7" fmla="*/ 547 h 1792"/>
                  <a:gd name="T8" fmla="*/ 2374 w 2628"/>
                  <a:gd name="T9" fmla="*/ 711 h 1792"/>
                  <a:gd name="T10" fmla="*/ 2238 w 2628"/>
                  <a:gd name="T11" fmla="*/ 845 h 1792"/>
                  <a:gd name="T12" fmla="*/ 1998 w 2628"/>
                  <a:gd name="T13" fmla="*/ 1045 h 1792"/>
                  <a:gd name="T14" fmla="*/ 1820 w 2628"/>
                  <a:gd name="T15" fmla="*/ 1173 h 1792"/>
                  <a:gd name="T16" fmla="*/ 1622 w 2628"/>
                  <a:gd name="T17" fmla="*/ 1302 h 1792"/>
                  <a:gd name="T18" fmla="*/ 1318 w 2628"/>
                  <a:gd name="T19" fmla="*/ 1474 h 1792"/>
                  <a:gd name="T20" fmla="*/ 1120 w 2628"/>
                  <a:gd name="T21" fmla="*/ 1570 h 1792"/>
                  <a:gd name="T22" fmla="*/ 830 w 2628"/>
                  <a:gd name="T23" fmla="*/ 1686 h 1792"/>
                  <a:gd name="T24" fmla="*/ 644 w 2628"/>
                  <a:gd name="T25" fmla="*/ 1742 h 1792"/>
                  <a:gd name="T26" fmla="*/ 474 w 2628"/>
                  <a:gd name="T27" fmla="*/ 1778 h 1792"/>
                  <a:gd name="T28" fmla="*/ 354 w 2628"/>
                  <a:gd name="T29" fmla="*/ 1792 h 1792"/>
                  <a:gd name="T30" fmla="*/ 248 w 2628"/>
                  <a:gd name="T31" fmla="*/ 1788 h 1792"/>
                  <a:gd name="T32" fmla="*/ 188 w 2628"/>
                  <a:gd name="T33" fmla="*/ 1776 h 1792"/>
                  <a:gd name="T34" fmla="*/ 114 w 2628"/>
                  <a:gd name="T35" fmla="*/ 1740 h 1792"/>
                  <a:gd name="T36" fmla="*/ 68 w 2628"/>
                  <a:gd name="T37" fmla="*/ 1688 h 1792"/>
                  <a:gd name="T38" fmla="*/ 54 w 2628"/>
                  <a:gd name="T39" fmla="*/ 1642 h 1792"/>
                  <a:gd name="T40" fmla="*/ 22 w 2628"/>
                  <a:gd name="T41" fmla="*/ 1526 h 1792"/>
                  <a:gd name="T42" fmla="*/ 2 w 2628"/>
                  <a:gd name="T43" fmla="*/ 1426 h 1792"/>
                  <a:gd name="T44" fmla="*/ 2 w 2628"/>
                  <a:gd name="T45" fmla="*/ 1350 h 1792"/>
                  <a:gd name="T46" fmla="*/ 24 w 2628"/>
                  <a:gd name="T47" fmla="*/ 1284 h 1792"/>
                  <a:gd name="T48" fmla="*/ 84 w 2628"/>
                  <a:gd name="T49" fmla="*/ 1195 h 1792"/>
                  <a:gd name="T50" fmla="*/ 198 w 2628"/>
                  <a:gd name="T51" fmla="*/ 1051 h 1792"/>
                  <a:gd name="T52" fmla="*/ 350 w 2628"/>
                  <a:gd name="T53" fmla="*/ 901 h 1792"/>
                  <a:gd name="T54" fmla="*/ 410 w 2628"/>
                  <a:gd name="T55" fmla="*/ 851 h 1792"/>
                  <a:gd name="T56" fmla="*/ 548 w 2628"/>
                  <a:gd name="T57" fmla="*/ 759 h 1792"/>
                  <a:gd name="T58" fmla="*/ 860 w 2628"/>
                  <a:gd name="T59" fmla="*/ 579 h 1792"/>
                  <a:gd name="T60" fmla="*/ 1022 w 2628"/>
                  <a:gd name="T61" fmla="*/ 477 h 1792"/>
                  <a:gd name="T62" fmla="*/ 1328 w 2628"/>
                  <a:gd name="T63" fmla="*/ 269 h 1792"/>
                  <a:gd name="T64" fmla="*/ 1476 w 2628"/>
                  <a:gd name="T65" fmla="*/ 181 h 1792"/>
                  <a:gd name="T66" fmla="*/ 1552 w 2628"/>
                  <a:gd name="T67" fmla="*/ 147 h 1792"/>
                  <a:gd name="T68" fmla="*/ 1782 w 2628"/>
                  <a:gd name="T69" fmla="*/ 73 h 1792"/>
                  <a:gd name="T70" fmla="*/ 2002 w 2628"/>
                  <a:gd name="T71" fmla="*/ 24 h 1792"/>
                  <a:gd name="T72" fmla="*/ 2152 w 2628"/>
                  <a:gd name="T73" fmla="*/ 0 h 1792"/>
                  <a:gd name="T74" fmla="*/ 2238 w 2628"/>
                  <a:gd name="T75" fmla="*/ 8 h 1792"/>
                  <a:gd name="T76" fmla="*/ 2352 w 2628"/>
                  <a:gd name="T77" fmla="*/ 40 h 1792"/>
                  <a:gd name="T78" fmla="*/ 2528 w 2628"/>
                  <a:gd name="T79" fmla="*/ 119 h 1792"/>
                  <a:gd name="T80" fmla="*/ 2572 w 2628"/>
                  <a:gd name="T81" fmla="*/ 147 h 1792"/>
                  <a:gd name="T82" fmla="*/ 2616 w 2628"/>
                  <a:gd name="T83" fmla="*/ 203 h 1792"/>
                  <a:gd name="T84" fmla="*/ 2628 w 2628"/>
                  <a:gd name="T85" fmla="*/ 277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71" name="Freeform 22">
                <a:extLst>
                  <a:ext uri="{FF2B5EF4-FFF2-40B4-BE49-F238E27FC236}">
                    <a16:creationId xmlns:a16="http://schemas.microsoft.com/office/drawing/2014/main" id="{9823B90E-6F7C-454C-932E-B76E5A92B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1270"/>
                <a:ext cx="2064" cy="1359"/>
              </a:xfrm>
              <a:custGeom>
                <a:avLst/>
                <a:gdLst>
                  <a:gd name="T0" fmla="*/ 2062 w 2064"/>
                  <a:gd name="T1" fmla="*/ 128 h 1359"/>
                  <a:gd name="T2" fmla="*/ 2054 w 2064"/>
                  <a:gd name="T3" fmla="*/ 88 h 1359"/>
                  <a:gd name="T4" fmla="*/ 2034 w 2064"/>
                  <a:gd name="T5" fmla="*/ 58 h 1359"/>
                  <a:gd name="T6" fmla="*/ 2006 w 2064"/>
                  <a:gd name="T7" fmla="*/ 32 h 1359"/>
                  <a:gd name="T8" fmla="*/ 1966 w 2064"/>
                  <a:gd name="T9" fmla="*/ 14 h 1359"/>
                  <a:gd name="T10" fmla="*/ 1942 w 2064"/>
                  <a:gd name="T11" fmla="*/ 8 h 1359"/>
                  <a:gd name="T12" fmla="*/ 1884 w 2064"/>
                  <a:gd name="T13" fmla="*/ 0 h 1359"/>
                  <a:gd name="T14" fmla="*/ 1818 w 2064"/>
                  <a:gd name="T15" fmla="*/ 0 h 1359"/>
                  <a:gd name="T16" fmla="*/ 1742 w 2064"/>
                  <a:gd name="T17" fmla="*/ 8 h 1359"/>
                  <a:gd name="T18" fmla="*/ 1702 w 2064"/>
                  <a:gd name="T19" fmla="*/ 14 h 1359"/>
                  <a:gd name="T20" fmla="*/ 1610 w 2064"/>
                  <a:gd name="T21" fmla="*/ 34 h 1359"/>
                  <a:gd name="T22" fmla="*/ 1512 w 2064"/>
                  <a:gd name="T23" fmla="*/ 62 h 1359"/>
                  <a:gd name="T24" fmla="*/ 1406 w 2064"/>
                  <a:gd name="T25" fmla="*/ 98 h 1359"/>
                  <a:gd name="T26" fmla="*/ 1294 w 2064"/>
                  <a:gd name="T27" fmla="*/ 142 h 1359"/>
                  <a:gd name="T28" fmla="*/ 1234 w 2064"/>
                  <a:gd name="T29" fmla="*/ 168 h 1359"/>
                  <a:gd name="T30" fmla="*/ 1112 w 2064"/>
                  <a:gd name="T31" fmla="*/ 224 h 1359"/>
                  <a:gd name="T32" fmla="*/ 990 w 2064"/>
                  <a:gd name="T33" fmla="*/ 288 h 1359"/>
                  <a:gd name="T34" fmla="*/ 864 w 2064"/>
                  <a:gd name="T35" fmla="*/ 360 h 1359"/>
                  <a:gd name="T36" fmla="*/ 800 w 2064"/>
                  <a:gd name="T37" fmla="*/ 398 h 1359"/>
                  <a:gd name="T38" fmla="*/ 678 w 2064"/>
                  <a:gd name="T39" fmla="*/ 476 h 1359"/>
                  <a:gd name="T40" fmla="*/ 564 w 2064"/>
                  <a:gd name="T41" fmla="*/ 556 h 1359"/>
                  <a:gd name="T42" fmla="*/ 458 w 2064"/>
                  <a:gd name="T43" fmla="*/ 636 h 1359"/>
                  <a:gd name="T44" fmla="*/ 360 w 2064"/>
                  <a:gd name="T45" fmla="*/ 716 h 1359"/>
                  <a:gd name="T46" fmla="*/ 318 w 2064"/>
                  <a:gd name="T47" fmla="*/ 756 h 1359"/>
                  <a:gd name="T48" fmla="*/ 238 w 2064"/>
                  <a:gd name="T49" fmla="*/ 830 h 1359"/>
                  <a:gd name="T50" fmla="*/ 170 w 2064"/>
                  <a:gd name="T51" fmla="*/ 904 h 1359"/>
                  <a:gd name="T52" fmla="*/ 112 w 2064"/>
                  <a:gd name="T53" fmla="*/ 975 h 1359"/>
                  <a:gd name="T54" fmla="*/ 88 w 2064"/>
                  <a:gd name="T55" fmla="*/ 1009 h 1359"/>
                  <a:gd name="T56" fmla="*/ 50 w 2064"/>
                  <a:gd name="T57" fmla="*/ 1069 h 1359"/>
                  <a:gd name="T58" fmla="*/ 22 w 2064"/>
                  <a:gd name="T59" fmla="*/ 1127 h 1359"/>
                  <a:gd name="T60" fmla="*/ 6 w 2064"/>
                  <a:gd name="T61" fmla="*/ 1177 h 1359"/>
                  <a:gd name="T62" fmla="*/ 0 w 2064"/>
                  <a:gd name="T63" fmla="*/ 1223 h 1359"/>
                  <a:gd name="T64" fmla="*/ 2 w 2064"/>
                  <a:gd name="T65" fmla="*/ 1243 h 1359"/>
                  <a:gd name="T66" fmla="*/ 14 w 2064"/>
                  <a:gd name="T67" fmla="*/ 1279 h 1359"/>
                  <a:gd name="T68" fmla="*/ 36 w 2064"/>
                  <a:gd name="T69" fmla="*/ 1309 h 1359"/>
                  <a:gd name="T70" fmla="*/ 68 w 2064"/>
                  <a:gd name="T71" fmla="*/ 1331 h 1359"/>
                  <a:gd name="T72" fmla="*/ 90 w 2064"/>
                  <a:gd name="T73" fmla="*/ 1341 h 1359"/>
                  <a:gd name="T74" fmla="*/ 134 w 2064"/>
                  <a:gd name="T75" fmla="*/ 1353 h 1359"/>
                  <a:gd name="T76" fmla="*/ 186 w 2064"/>
                  <a:gd name="T77" fmla="*/ 1359 h 1359"/>
                  <a:gd name="T78" fmla="*/ 244 w 2064"/>
                  <a:gd name="T79" fmla="*/ 1359 h 1359"/>
                  <a:gd name="T80" fmla="*/ 308 w 2064"/>
                  <a:gd name="T81" fmla="*/ 1353 h 1359"/>
                  <a:gd name="T82" fmla="*/ 374 w 2064"/>
                  <a:gd name="T83" fmla="*/ 1343 h 1359"/>
                  <a:gd name="T84" fmla="*/ 520 w 2064"/>
                  <a:gd name="T85" fmla="*/ 1307 h 1359"/>
                  <a:gd name="T86" fmla="*/ 596 w 2064"/>
                  <a:gd name="T87" fmla="*/ 1283 h 1359"/>
                  <a:gd name="T88" fmla="*/ 754 w 2064"/>
                  <a:gd name="T89" fmla="*/ 1223 h 1359"/>
                  <a:gd name="T90" fmla="*/ 918 w 2064"/>
                  <a:gd name="T91" fmla="*/ 1151 h 1359"/>
                  <a:gd name="T92" fmla="*/ 1002 w 2064"/>
                  <a:gd name="T93" fmla="*/ 1109 h 1359"/>
                  <a:gd name="T94" fmla="*/ 1172 w 2064"/>
                  <a:gd name="T95" fmla="*/ 1017 h 1359"/>
                  <a:gd name="T96" fmla="*/ 1258 w 2064"/>
                  <a:gd name="T97" fmla="*/ 965 h 1359"/>
                  <a:gd name="T98" fmla="*/ 1422 w 2064"/>
                  <a:gd name="T99" fmla="*/ 858 h 1359"/>
                  <a:gd name="T100" fmla="*/ 1572 w 2064"/>
                  <a:gd name="T101" fmla="*/ 748 h 1359"/>
                  <a:gd name="T102" fmla="*/ 1642 w 2064"/>
                  <a:gd name="T103" fmla="*/ 694 h 1359"/>
                  <a:gd name="T104" fmla="*/ 1770 w 2064"/>
                  <a:gd name="T105" fmla="*/ 582 h 1359"/>
                  <a:gd name="T106" fmla="*/ 1826 w 2064"/>
                  <a:gd name="T107" fmla="*/ 528 h 1359"/>
                  <a:gd name="T108" fmla="*/ 1926 w 2064"/>
                  <a:gd name="T109" fmla="*/ 418 h 1359"/>
                  <a:gd name="T110" fmla="*/ 2002 w 2064"/>
                  <a:gd name="T111" fmla="*/ 314 h 1359"/>
                  <a:gd name="T112" fmla="*/ 2016 w 2064"/>
                  <a:gd name="T113" fmla="*/ 288 h 1359"/>
                  <a:gd name="T114" fmla="*/ 2040 w 2064"/>
                  <a:gd name="T115" fmla="*/ 238 h 1359"/>
                  <a:gd name="T116" fmla="*/ 2056 w 2064"/>
                  <a:gd name="T117" fmla="*/ 190 h 1359"/>
                  <a:gd name="T118" fmla="*/ 2064 w 2064"/>
                  <a:gd name="T119" fmla="*/ 148 h 1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64" h="1359">
                    <a:moveTo>
                      <a:pt x="2062" y="128"/>
                    </a:moveTo>
                    <a:lnTo>
                      <a:pt x="2062" y="128"/>
                    </a:lnTo>
                    <a:lnTo>
                      <a:pt x="2060" y="108"/>
                    </a:lnTo>
                    <a:lnTo>
                      <a:pt x="2054" y="88"/>
                    </a:lnTo>
                    <a:lnTo>
                      <a:pt x="2046" y="72"/>
                    </a:lnTo>
                    <a:lnTo>
                      <a:pt x="2034" y="58"/>
                    </a:lnTo>
                    <a:lnTo>
                      <a:pt x="2022" y="44"/>
                    </a:lnTo>
                    <a:lnTo>
                      <a:pt x="2006" y="32"/>
                    </a:lnTo>
                    <a:lnTo>
                      <a:pt x="1986" y="22"/>
                    </a:lnTo>
                    <a:lnTo>
                      <a:pt x="1966" y="14"/>
                    </a:lnTo>
                    <a:lnTo>
                      <a:pt x="1966" y="14"/>
                    </a:lnTo>
                    <a:lnTo>
                      <a:pt x="1942" y="8"/>
                    </a:lnTo>
                    <a:lnTo>
                      <a:pt x="1914" y="4"/>
                    </a:lnTo>
                    <a:lnTo>
                      <a:pt x="1884" y="0"/>
                    </a:lnTo>
                    <a:lnTo>
                      <a:pt x="1852" y="0"/>
                    </a:lnTo>
                    <a:lnTo>
                      <a:pt x="1818" y="0"/>
                    </a:lnTo>
                    <a:lnTo>
                      <a:pt x="1782" y="2"/>
                    </a:lnTo>
                    <a:lnTo>
                      <a:pt x="1742" y="8"/>
                    </a:lnTo>
                    <a:lnTo>
                      <a:pt x="1702" y="14"/>
                    </a:lnTo>
                    <a:lnTo>
                      <a:pt x="1702" y="14"/>
                    </a:lnTo>
                    <a:lnTo>
                      <a:pt x="1656" y="24"/>
                    </a:lnTo>
                    <a:lnTo>
                      <a:pt x="1610" y="34"/>
                    </a:lnTo>
                    <a:lnTo>
                      <a:pt x="1562" y="48"/>
                    </a:lnTo>
                    <a:lnTo>
                      <a:pt x="1512" y="62"/>
                    </a:lnTo>
                    <a:lnTo>
                      <a:pt x="1460" y="80"/>
                    </a:lnTo>
                    <a:lnTo>
                      <a:pt x="1406" y="98"/>
                    </a:lnTo>
                    <a:lnTo>
                      <a:pt x="1350" y="120"/>
                    </a:lnTo>
                    <a:lnTo>
                      <a:pt x="1294" y="142"/>
                    </a:lnTo>
                    <a:lnTo>
                      <a:pt x="1294" y="142"/>
                    </a:lnTo>
                    <a:lnTo>
                      <a:pt x="1234" y="168"/>
                    </a:lnTo>
                    <a:lnTo>
                      <a:pt x="1174" y="196"/>
                    </a:lnTo>
                    <a:lnTo>
                      <a:pt x="1112" y="224"/>
                    </a:lnTo>
                    <a:lnTo>
                      <a:pt x="1052" y="256"/>
                    </a:lnTo>
                    <a:lnTo>
                      <a:pt x="990" y="288"/>
                    </a:lnTo>
                    <a:lnTo>
                      <a:pt x="926" y="324"/>
                    </a:lnTo>
                    <a:lnTo>
                      <a:pt x="864" y="360"/>
                    </a:lnTo>
                    <a:lnTo>
                      <a:pt x="800" y="398"/>
                    </a:lnTo>
                    <a:lnTo>
                      <a:pt x="800" y="398"/>
                    </a:lnTo>
                    <a:lnTo>
                      <a:pt x="738" y="436"/>
                    </a:lnTo>
                    <a:lnTo>
                      <a:pt x="678" y="476"/>
                    </a:lnTo>
                    <a:lnTo>
                      <a:pt x="620" y="516"/>
                    </a:lnTo>
                    <a:lnTo>
                      <a:pt x="564" y="556"/>
                    </a:lnTo>
                    <a:lnTo>
                      <a:pt x="510" y="596"/>
                    </a:lnTo>
                    <a:lnTo>
                      <a:pt x="458" y="636"/>
                    </a:lnTo>
                    <a:lnTo>
                      <a:pt x="408" y="676"/>
                    </a:lnTo>
                    <a:lnTo>
                      <a:pt x="360" y="716"/>
                    </a:lnTo>
                    <a:lnTo>
                      <a:pt x="360" y="716"/>
                    </a:lnTo>
                    <a:lnTo>
                      <a:pt x="318" y="756"/>
                    </a:lnTo>
                    <a:lnTo>
                      <a:pt x="276" y="794"/>
                    </a:lnTo>
                    <a:lnTo>
                      <a:pt x="238" y="830"/>
                    </a:lnTo>
                    <a:lnTo>
                      <a:pt x="202" y="868"/>
                    </a:lnTo>
                    <a:lnTo>
                      <a:pt x="170" y="904"/>
                    </a:lnTo>
                    <a:lnTo>
                      <a:pt x="140" y="941"/>
                    </a:lnTo>
                    <a:lnTo>
                      <a:pt x="112" y="975"/>
                    </a:lnTo>
                    <a:lnTo>
                      <a:pt x="88" y="1009"/>
                    </a:lnTo>
                    <a:lnTo>
                      <a:pt x="88" y="1009"/>
                    </a:lnTo>
                    <a:lnTo>
                      <a:pt x="68" y="1039"/>
                    </a:lnTo>
                    <a:lnTo>
                      <a:pt x="50" y="1069"/>
                    </a:lnTo>
                    <a:lnTo>
                      <a:pt x="34" y="1099"/>
                    </a:lnTo>
                    <a:lnTo>
                      <a:pt x="22" y="1127"/>
                    </a:lnTo>
                    <a:lnTo>
                      <a:pt x="12" y="1153"/>
                    </a:lnTo>
                    <a:lnTo>
                      <a:pt x="6" y="1177"/>
                    </a:lnTo>
                    <a:lnTo>
                      <a:pt x="2" y="1201"/>
                    </a:lnTo>
                    <a:lnTo>
                      <a:pt x="0" y="1223"/>
                    </a:lnTo>
                    <a:lnTo>
                      <a:pt x="0" y="1223"/>
                    </a:lnTo>
                    <a:lnTo>
                      <a:pt x="2" y="1243"/>
                    </a:lnTo>
                    <a:lnTo>
                      <a:pt x="8" y="1261"/>
                    </a:lnTo>
                    <a:lnTo>
                      <a:pt x="14" y="1279"/>
                    </a:lnTo>
                    <a:lnTo>
                      <a:pt x="24" y="1295"/>
                    </a:lnTo>
                    <a:lnTo>
                      <a:pt x="36" y="1309"/>
                    </a:lnTo>
                    <a:lnTo>
                      <a:pt x="52" y="1321"/>
                    </a:lnTo>
                    <a:lnTo>
                      <a:pt x="68" y="1331"/>
                    </a:lnTo>
                    <a:lnTo>
                      <a:pt x="90" y="1341"/>
                    </a:lnTo>
                    <a:lnTo>
                      <a:pt x="90" y="1341"/>
                    </a:lnTo>
                    <a:lnTo>
                      <a:pt x="110" y="1347"/>
                    </a:lnTo>
                    <a:lnTo>
                      <a:pt x="134" y="1353"/>
                    </a:lnTo>
                    <a:lnTo>
                      <a:pt x="160" y="1357"/>
                    </a:lnTo>
                    <a:lnTo>
                      <a:pt x="186" y="1359"/>
                    </a:lnTo>
                    <a:lnTo>
                      <a:pt x="214" y="1359"/>
                    </a:lnTo>
                    <a:lnTo>
                      <a:pt x="244" y="1359"/>
                    </a:lnTo>
                    <a:lnTo>
                      <a:pt x="276" y="1357"/>
                    </a:lnTo>
                    <a:lnTo>
                      <a:pt x="308" y="1353"/>
                    </a:lnTo>
                    <a:lnTo>
                      <a:pt x="308" y="1353"/>
                    </a:lnTo>
                    <a:lnTo>
                      <a:pt x="374" y="1343"/>
                    </a:lnTo>
                    <a:lnTo>
                      <a:pt x="446" y="1327"/>
                    </a:lnTo>
                    <a:lnTo>
                      <a:pt x="520" y="1307"/>
                    </a:lnTo>
                    <a:lnTo>
                      <a:pt x="596" y="1283"/>
                    </a:lnTo>
                    <a:lnTo>
                      <a:pt x="596" y="1283"/>
                    </a:lnTo>
                    <a:lnTo>
                      <a:pt x="674" y="1255"/>
                    </a:lnTo>
                    <a:lnTo>
                      <a:pt x="754" y="1223"/>
                    </a:lnTo>
                    <a:lnTo>
                      <a:pt x="836" y="1189"/>
                    </a:lnTo>
                    <a:lnTo>
                      <a:pt x="918" y="1151"/>
                    </a:lnTo>
                    <a:lnTo>
                      <a:pt x="918" y="1151"/>
                    </a:lnTo>
                    <a:lnTo>
                      <a:pt x="1002" y="1109"/>
                    </a:lnTo>
                    <a:lnTo>
                      <a:pt x="1086" y="1065"/>
                    </a:lnTo>
                    <a:lnTo>
                      <a:pt x="1172" y="1017"/>
                    </a:lnTo>
                    <a:lnTo>
                      <a:pt x="1258" y="965"/>
                    </a:lnTo>
                    <a:lnTo>
                      <a:pt x="1258" y="965"/>
                    </a:lnTo>
                    <a:lnTo>
                      <a:pt x="1342" y="912"/>
                    </a:lnTo>
                    <a:lnTo>
                      <a:pt x="1422" y="858"/>
                    </a:lnTo>
                    <a:lnTo>
                      <a:pt x="1500" y="804"/>
                    </a:lnTo>
                    <a:lnTo>
                      <a:pt x="1572" y="748"/>
                    </a:lnTo>
                    <a:lnTo>
                      <a:pt x="1572" y="748"/>
                    </a:lnTo>
                    <a:lnTo>
                      <a:pt x="1642" y="694"/>
                    </a:lnTo>
                    <a:lnTo>
                      <a:pt x="1708" y="638"/>
                    </a:lnTo>
                    <a:lnTo>
                      <a:pt x="1770" y="582"/>
                    </a:lnTo>
                    <a:lnTo>
                      <a:pt x="1826" y="528"/>
                    </a:lnTo>
                    <a:lnTo>
                      <a:pt x="1826" y="528"/>
                    </a:lnTo>
                    <a:lnTo>
                      <a:pt x="1878" y="472"/>
                    </a:lnTo>
                    <a:lnTo>
                      <a:pt x="1926" y="418"/>
                    </a:lnTo>
                    <a:lnTo>
                      <a:pt x="1966" y="364"/>
                    </a:lnTo>
                    <a:lnTo>
                      <a:pt x="2002" y="314"/>
                    </a:lnTo>
                    <a:lnTo>
                      <a:pt x="2002" y="314"/>
                    </a:lnTo>
                    <a:lnTo>
                      <a:pt x="2016" y="288"/>
                    </a:lnTo>
                    <a:lnTo>
                      <a:pt x="2030" y="262"/>
                    </a:lnTo>
                    <a:lnTo>
                      <a:pt x="2040" y="238"/>
                    </a:lnTo>
                    <a:lnTo>
                      <a:pt x="2050" y="214"/>
                    </a:lnTo>
                    <a:lnTo>
                      <a:pt x="2056" y="190"/>
                    </a:lnTo>
                    <a:lnTo>
                      <a:pt x="2062" y="168"/>
                    </a:lnTo>
                    <a:lnTo>
                      <a:pt x="2064" y="148"/>
                    </a:lnTo>
                    <a:lnTo>
                      <a:pt x="2062" y="12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72" name="Freeform 23">
                <a:extLst>
                  <a:ext uri="{FF2B5EF4-FFF2-40B4-BE49-F238E27FC236}">
                    <a16:creationId xmlns:a16="http://schemas.microsoft.com/office/drawing/2014/main" id="{59968974-DBB5-4E83-9EAD-223C874B9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7" y="471"/>
                <a:ext cx="2882" cy="2200"/>
              </a:xfrm>
              <a:custGeom>
                <a:avLst/>
                <a:gdLst>
                  <a:gd name="T0" fmla="*/ 2538 w 2882"/>
                  <a:gd name="T1" fmla="*/ 150 h 2200"/>
                  <a:gd name="T2" fmla="*/ 2516 w 2882"/>
                  <a:gd name="T3" fmla="*/ 120 h 2200"/>
                  <a:gd name="T4" fmla="*/ 2484 w 2882"/>
                  <a:gd name="T5" fmla="*/ 92 h 2200"/>
                  <a:gd name="T6" fmla="*/ 2442 w 2882"/>
                  <a:gd name="T7" fmla="*/ 64 h 2200"/>
                  <a:gd name="T8" fmla="*/ 2392 w 2882"/>
                  <a:gd name="T9" fmla="*/ 40 h 2200"/>
                  <a:gd name="T10" fmla="*/ 2344 w 2882"/>
                  <a:gd name="T11" fmla="*/ 24 h 2200"/>
                  <a:gd name="T12" fmla="*/ 2284 w 2882"/>
                  <a:gd name="T13" fmla="*/ 12 h 2200"/>
                  <a:gd name="T14" fmla="*/ 2208 w 2882"/>
                  <a:gd name="T15" fmla="*/ 2 h 2200"/>
                  <a:gd name="T16" fmla="*/ 2130 w 2882"/>
                  <a:gd name="T17" fmla="*/ 2 h 2200"/>
                  <a:gd name="T18" fmla="*/ 2050 w 2882"/>
                  <a:gd name="T19" fmla="*/ 6 h 2200"/>
                  <a:gd name="T20" fmla="*/ 1982 w 2882"/>
                  <a:gd name="T21" fmla="*/ 12 h 2200"/>
                  <a:gd name="T22" fmla="*/ 1900 w 2882"/>
                  <a:gd name="T23" fmla="*/ 26 h 2200"/>
                  <a:gd name="T24" fmla="*/ 1838 w 2882"/>
                  <a:gd name="T25" fmla="*/ 38 h 2200"/>
                  <a:gd name="T26" fmla="*/ 1776 w 2882"/>
                  <a:gd name="T27" fmla="*/ 52 h 2200"/>
                  <a:gd name="T28" fmla="*/ 1726 w 2882"/>
                  <a:gd name="T29" fmla="*/ 66 h 2200"/>
                  <a:gd name="T30" fmla="*/ 1672 w 2882"/>
                  <a:gd name="T31" fmla="*/ 82 h 2200"/>
                  <a:gd name="T32" fmla="*/ 1622 w 2882"/>
                  <a:gd name="T33" fmla="*/ 98 h 2200"/>
                  <a:gd name="T34" fmla="*/ 1572 w 2882"/>
                  <a:gd name="T35" fmla="*/ 114 h 2200"/>
                  <a:gd name="T36" fmla="*/ 1518 w 2882"/>
                  <a:gd name="T37" fmla="*/ 134 h 2200"/>
                  <a:gd name="T38" fmla="*/ 1444 w 2882"/>
                  <a:gd name="T39" fmla="*/ 162 h 2200"/>
                  <a:gd name="T40" fmla="*/ 1318 w 2882"/>
                  <a:gd name="T41" fmla="*/ 216 h 2200"/>
                  <a:gd name="T42" fmla="*/ 1214 w 2882"/>
                  <a:gd name="T43" fmla="*/ 266 h 2200"/>
                  <a:gd name="T44" fmla="*/ 1142 w 2882"/>
                  <a:gd name="T45" fmla="*/ 302 h 2200"/>
                  <a:gd name="T46" fmla="*/ 1074 w 2882"/>
                  <a:gd name="T47" fmla="*/ 338 h 2200"/>
                  <a:gd name="T48" fmla="*/ 1024 w 2882"/>
                  <a:gd name="T49" fmla="*/ 368 h 2200"/>
                  <a:gd name="T50" fmla="*/ 968 w 2882"/>
                  <a:gd name="T51" fmla="*/ 400 h 2200"/>
                  <a:gd name="T52" fmla="*/ 916 w 2882"/>
                  <a:gd name="T53" fmla="*/ 432 h 2200"/>
                  <a:gd name="T54" fmla="*/ 858 w 2882"/>
                  <a:gd name="T55" fmla="*/ 468 h 2200"/>
                  <a:gd name="T56" fmla="*/ 804 w 2882"/>
                  <a:gd name="T57" fmla="*/ 504 h 2200"/>
                  <a:gd name="T58" fmla="*/ 740 w 2882"/>
                  <a:gd name="T59" fmla="*/ 550 h 2200"/>
                  <a:gd name="T60" fmla="*/ 664 w 2882"/>
                  <a:gd name="T61" fmla="*/ 607 h 2200"/>
                  <a:gd name="T62" fmla="*/ 576 w 2882"/>
                  <a:gd name="T63" fmla="*/ 675 h 2200"/>
                  <a:gd name="T64" fmla="*/ 490 w 2882"/>
                  <a:gd name="T65" fmla="*/ 747 h 2200"/>
                  <a:gd name="T66" fmla="*/ 398 w 2882"/>
                  <a:gd name="T67" fmla="*/ 831 h 2200"/>
                  <a:gd name="T68" fmla="*/ 322 w 2882"/>
                  <a:gd name="T69" fmla="*/ 907 h 2200"/>
                  <a:gd name="T70" fmla="*/ 258 w 2882"/>
                  <a:gd name="T71" fmla="*/ 979 h 2200"/>
                  <a:gd name="T72" fmla="*/ 194 w 2882"/>
                  <a:gd name="T73" fmla="*/ 1059 h 2200"/>
                  <a:gd name="T74" fmla="*/ 146 w 2882"/>
                  <a:gd name="T75" fmla="*/ 1127 h 2200"/>
                  <a:gd name="T76" fmla="*/ 104 w 2882"/>
                  <a:gd name="T77" fmla="*/ 1193 h 2200"/>
                  <a:gd name="T78" fmla="*/ 64 w 2882"/>
                  <a:gd name="T79" fmla="*/ 1267 h 2200"/>
                  <a:gd name="T80" fmla="*/ 26 w 2882"/>
                  <a:gd name="T81" fmla="*/ 1357 h 2200"/>
                  <a:gd name="T82" fmla="*/ 8 w 2882"/>
                  <a:gd name="T83" fmla="*/ 1429 h 2200"/>
                  <a:gd name="T84" fmla="*/ 0 w 2882"/>
                  <a:gd name="T85" fmla="*/ 1521 h 2200"/>
                  <a:gd name="T86" fmla="*/ 12 w 2882"/>
                  <a:gd name="T87" fmla="*/ 1593 h 2200"/>
                  <a:gd name="T88" fmla="*/ 338 w 2882"/>
                  <a:gd name="T89" fmla="*/ 2178 h 2200"/>
                  <a:gd name="T90" fmla="*/ 330 w 2882"/>
                  <a:gd name="T91" fmla="*/ 2112 h 2200"/>
                  <a:gd name="T92" fmla="*/ 346 w 2882"/>
                  <a:gd name="T93" fmla="*/ 2026 h 2200"/>
                  <a:gd name="T94" fmla="*/ 392 w 2882"/>
                  <a:gd name="T95" fmla="*/ 1926 h 2200"/>
                  <a:gd name="T96" fmla="*/ 456 w 2882"/>
                  <a:gd name="T97" fmla="*/ 1828 h 2200"/>
                  <a:gd name="T98" fmla="*/ 542 w 2882"/>
                  <a:gd name="T99" fmla="*/ 1721 h 2200"/>
                  <a:gd name="T100" fmla="*/ 652 w 2882"/>
                  <a:gd name="T101" fmla="*/ 1605 h 2200"/>
                  <a:gd name="T102" fmla="*/ 744 w 2882"/>
                  <a:gd name="T103" fmla="*/ 1519 h 2200"/>
                  <a:gd name="T104" fmla="*/ 1006 w 2882"/>
                  <a:gd name="T105" fmla="*/ 1307 h 2200"/>
                  <a:gd name="T106" fmla="*/ 1324 w 2882"/>
                  <a:gd name="T107" fmla="*/ 1093 h 2200"/>
                  <a:gd name="T108" fmla="*/ 1750 w 2882"/>
                  <a:gd name="T109" fmla="*/ 859 h 2200"/>
                  <a:gd name="T110" fmla="*/ 1990 w 2882"/>
                  <a:gd name="T111" fmla="*/ 753 h 2200"/>
                  <a:gd name="T112" fmla="*/ 2172 w 2882"/>
                  <a:gd name="T113" fmla="*/ 687 h 2200"/>
                  <a:gd name="T114" fmla="*/ 2292 w 2882"/>
                  <a:gd name="T115" fmla="*/ 651 h 2200"/>
                  <a:gd name="T116" fmla="*/ 2448 w 2882"/>
                  <a:gd name="T117" fmla="*/ 615 h 2200"/>
                  <a:gd name="T118" fmla="*/ 2584 w 2882"/>
                  <a:gd name="T119" fmla="*/ 597 h 2200"/>
                  <a:gd name="T120" fmla="*/ 2692 w 2882"/>
                  <a:gd name="T121" fmla="*/ 599 h 2200"/>
                  <a:gd name="T122" fmla="*/ 2770 w 2882"/>
                  <a:gd name="T123" fmla="*/ 613 h 2200"/>
                  <a:gd name="T124" fmla="*/ 2828 w 2882"/>
                  <a:gd name="T125" fmla="*/ 635 h 2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2" h="2200">
                    <a:moveTo>
                      <a:pt x="2846" y="649"/>
                    </a:moveTo>
                    <a:lnTo>
                      <a:pt x="2846" y="649"/>
                    </a:lnTo>
                    <a:lnTo>
                      <a:pt x="2846" y="649"/>
                    </a:lnTo>
                    <a:lnTo>
                      <a:pt x="2846" y="649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70" y="669"/>
                    </a:lnTo>
                    <a:lnTo>
                      <a:pt x="2870" y="669"/>
                    </a:lnTo>
                    <a:lnTo>
                      <a:pt x="2870" y="671"/>
                    </a:lnTo>
                    <a:lnTo>
                      <a:pt x="2870" y="671"/>
                    </a:lnTo>
                    <a:lnTo>
                      <a:pt x="2876" y="677"/>
                    </a:lnTo>
                    <a:lnTo>
                      <a:pt x="2876" y="677"/>
                    </a:lnTo>
                    <a:lnTo>
                      <a:pt x="2876" y="679"/>
                    </a:lnTo>
                    <a:lnTo>
                      <a:pt x="2876" y="679"/>
                    </a:lnTo>
                    <a:lnTo>
                      <a:pt x="2882" y="687"/>
                    </a:lnTo>
                    <a:lnTo>
                      <a:pt x="2540" y="154"/>
                    </a:lnTo>
                    <a:lnTo>
                      <a:pt x="2540" y="154"/>
                    </a:lnTo>
                    <a:lnTo>
                      <a:pt x="2538" y="150"/>
                    </a:lnTo>
                    <a:lnTo>
                      <a:pt x="2538" y="150"/>
                    </a:lnTo>
                    <a:lnTo>
                      <a:pt x="2536" y="148"/>
                    </a:lnTo>
                    <a:lnTo>
                      <a:pt x="2536" y="148"/>
                    </a:lnTo>
                    <a:lnTo>
                      <a:pt x="2534" y="144"/>
                    </a:lnTo>
                    <a:lnTo>
                      <a:pt x="2534" y="144"/>
                    </a:lnTo>
                    <a:lnTo>
                      <a:pt x="2534" y="142"/>
                    </a:lnTo>
                    <a:lnTo>
                      <a:pt x="2534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28" y="136"/>
                    </a:lnTo>
                    <a:lnTo>
                      <a:pt x="2528" y="136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0"/>
                    </a:lnTo>
                    <a:lnTo>
                      <a:pt x="2524" y="130"/>
                    </a:lnTo>
                    <a:lnTo>
                      <a:pt x="2520" y="126"/>
                    </a:lnTo>
                    <a:lnTo>
                      <a:pt x="2520" y="126"/>
                    </a:lnTo>
                    <a:lnTo>
                      <a:pt x="2516" y="122"/>
                    </a:lnTo>
                    <a:lnTo>
                      <a:pt x="2516" y="122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0" y="116"/>
                    </a:lnTo>
                    <a:lnTo>
                      <a:pt x="2510" y="116"/>
                    </a:lnTo>
                    <a:lnTo>
                      <a:pt x="2506" y="112"/>
                    </a:lnTo>
                    <a:lnTo>
                      <a:pt x="2506" y="112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0" y="106"/>
                    </a:lnTo>
                    <a:lnTo>
                      <a:pt x="2500" y="106"/>
                    </a:lnTo>
                    <a:lnTo>
                      <a:pt x="2496" y="102"/>
                    </a:lnTo>
                    <a:lnTo>
                      <a:pt x="2496" y="102"/>
                    </a:lnTo>
                    <a:lnTo>
                      <a:pt x="2496" y="100"/>
                    </a:lnTo>
                    <a:lnTo>
                      <a:pt x="2496" y="100"/>
                    </a:lnTo>
                    <a:lnTo>
                      <a:pt x="2490" y="96"/>
                    </a:lnTo>
                    <a:lnTo>
                      <a:pt x="2490" y="96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4" y="92"/>
                    </a:lnTo>
                    <a:lnTo>
                      <a:pt x="2484" y="92"/>
                    </a:lnTo>
                    <a:lnTo>
                      <a:pt x="2480" y="88"/>
                    </a:lnTo>
                    <a:lnTo>
                      <a:pt x="2480" y="88"/>
                    </a:lnTo>
                    <a:lnTo>
                      <a:pt x="2474" y="84"/>
                    </a:lnTo>
                    <a:lnTo>
                      <a:pt x="2474" y="84"/>
                    </a:lnTo>
                    <a:lnTo>
                      <a:pt x="2472" y="82"/>
                    </a:lnTo>
                    <a:lnTo>
                      <a:pt x="2472" y="82"/>
                    </a:lnTo>
                    <a:lnTo>
                      <a:pt x="2468" y="80"/>
                    </a:lnTo>
                    <a:lnTo>
                      <a:pt x="2468" y="80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0" y="74"/>
                    </a:lnTo>
                    <a:lnTo>
                      <a:pt x="2460" y="74"/>
                    </a:lnTo>
                    <a:lnTo>
                      <a:pt x="2456" y="72"/>
                    </a:lnTo>
                    <a:lnTo>
                      <a:pt x="2456" y="72"/>
                    </a:lnTo>
                    <a:lnTo>
                      <a:pt x="2450" y="68"/>
                    </a:lnTo>
                    <a:lnTo>
                      <a:pt x="2450" y="68"/>
                    </a:lnTo>
                    <a:lnTo>
                      <a:pt x="2448" y="68"/>
                    </a:lnTo>
                    <a:lnTo>
                      <a:pt x="2448" y="68"/>
                    </a:lnTo>
                    <a:lnTo>
                      <a:pt x="2448" y="66"/>
                    </a:lnTo>
                    <a:lnTo>
                      <a:pt x="2448" y="66"/>
                    </a:lnTo>
                    <a:lnTo>
                      <a:pt x="2442" y="64"/>
                    </a:lnTo>
                    <a:lnTo>
                      <a:pt x="2442" y="64"/>
                    </a:lnTo>
                    <a:lnTo>
                      <a:pt x="2436" y="60"/>
                    </a:lnTo>
                    <a:lnTo>
                      <a:pt x="2436" y="60"/>
                    </a:lnTo>
                    <a:lnTo>
                      <a:pt x="2434" y="58"/>
                    </a:lnTo>
                    <a:lnTo>
                      <a:pt x="2434" y="58"/>
                    </a:lnTo>
                    <a:lnTo>
                      <a:pt x="2428" y="56"/>
                    </a:lnTo>
                    <a:lnTo>
                      <a:pt x="2428" y="56"/>
                    </a:lnTo>
                    <a:lnTo>
                      <a:pt x="2422" y="52"/>
                    </a:lnTo>
                    <a:lnTo>
                      <a:pt x="2422" y="52"/>
                    </a:lnTo>
                    <a:lnTo>
                      <a:pt x="2420" y="52"/>
                    </a:lnTo>
                    <a:lnTo>
                      <a:pt x="2420" y="52"/>
                    </a:lnTo>
                    <a:lnTo>
                      <a:pt x="2414" y="50"/>
                    </a:lnTo>
                    <a:lnTo>
                      <a:pt x="2414" y="50"/>
                    </a:lnTo>
                    <a:lnTo>
                      <a:pt x="2408" y="46"/>
                    </a:lnTo>
                    <a:lnTo>
                      <a:pt x="2408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398" y="42"/>
                    </a:lnTo>
                    <a:lnTo>
                      <a:pt x="2398" y="42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0" y="40"/>
                    </a:lnTo>
                    <a:lnTo>
                      <a:pt x="2390" y="40"/>
                    </a:lnTo>
                    <a:lnTo>
                      <a:pt x="2382" y="36"/>
                    </a:lnTo>
                    <a:lnTo>
                      <a:pt x="2382" y="36"/>
                    </a:lnTo>
                    <a:lnTo>
                      <a:pt x="2378" y="34"/>
                    </a:lnTo>
                    <a:lnTo>
                      <a:pt x="2378" y="34"/>
                    </a:lnTo>
                    <a:lnTo>
                      <a:pt x="2376" y="34"/>
                    </a:lnTo>
                    <a:lnTo>
                      <a:pt x="2376" y="34"/>
                    </a:lnTo>
                    <a:lnTo>
                      <a:pt x="2374" y="34"/>
                    </a:lnTo>
                    <a:lnTo>
                      <a:pt x="2374" y="34"/>
                    </a:lnTo>
                    <a:lnTo>
                      <a:pt x="2364" y="30"/>
                    </a:lnTo>
                    <a:lnTo>
                      <a:pt x="2364" y="30"/>
                    </a:lnTo>
                    <a:lnTo>
                      <a:pt x="2362" y="30"/>
                    </a:lnTo>
                    <a:lnTo>
                      <a:pt x="2362" y="30"/>
                    </a:lnTo>
                    <a:lnTo>
                      <a:pt x="2358" y="28"/>
                    </a:lnTo>
                    <a:lnTo>
                      <a:pt x="2358" y="28"/>
                    </a:lnTo>
                    <a:lnTo>
                      <a:pt x="2356" y="28"/>
                    </a:lnTo>
                    <a:lnTo>
                      <a:pt x="2356" y="28"/>
                    </a:lnTo>
                    <a:lnTo>
                      <a:pt x="2346" y="24"/>
                    </a:lnTo>
                    <a:lnTo>
                      <a:pt x="2346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2" y="24"/>
                    </a:lnTo>
                    <a:lnTo>
                      <a:pt x="2342" y="24"/>
                    </a:lnTo>
                    <a:lnTo>
                      <a:pt x="2336" y="22"/>
                    </a:lnTo>
                    <a:lnTo>
                      <a:pt x="2336" y="22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4" y="18"/>
                    </a:lnTo>
                    <a:lnTo>
                      <a:pt x="2324" y="18"/>
                    </a:lnTo>
                    <a:lnTo>
                      <a:pt x="2316" y="18"/>
                    </a:lnTo>
                    <a:lnTo>
                      <a:pt x="2316" y="18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296" y="14"/>
                    </a:lnTo>
                    <a:lnTo>
                      <a:pt x="2296" y="14"/>
                    </a:lnTo>
                    <a:lnTo>
                      <a:pt x="2288" y="12"/>
                    </a:lnTo>
                    <a:lnTo>
                      <a:pt x="2288" y="12"/>
                    </a:lnTo>
                    <a:lnTo>
                      <a:pt x="2286" y="12"/>
                    </a:lnTo>
                    <a:lnTo>
                      <a:pt x="2286" y="12"/>
                    </a:lnTo>
                    <a:lnTo>
                      <a:pt x="2284" y="12"/>
                    </a:lnTo>
                    <a:lnTo>
                      <a:pt x="2284" y="12"/>
                    </a:lnTo>
                    <a:lnTo>
                      <a:pt x="2272" y="10"/>
                    </a:lnTo>
                    <a:lnTo>
                      <a:pt x="2272" y="10"/>
                    </a:lnTo>
                    <a:lnTo>
                      <a:pt x="2268" y="8"/>
                    </a:lnTo>
                    <a:lnTo>
                      <a:pt x="2268" y="8"/>
                    </a:lnTo>
                    <a:lnTo>
                      <a:pt x="2264" y="8"/>
                    </a:lnTo>
                    <a:lnTo>
                      <a:pt x="2264" y="8"/>
                    </a:lnTo>
                    <a:lnTo>
                      <a:pt x="2260" y="8"/>
                    </a:lnTo>
                    <a:lnTo>
                      <a:pt x="2260" y="8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2" y="6"/>
                    </a:lnTo>
                    <a:lnTo>
                      <a:pt x="2242" y="6"/>
                    </a:lnTo>
                    <a:lnTo>
                      <a:pt x="2236" y="4"/>
                    </a:lnTo>
                    <a:lnTo>
                      <a:pt x="2236" y="4"/>
                    </a:lnTo>
                    <a:lnTo>
                      <a:pt x="2228" y="4"/>
                    </a:lnTo>
                    <a:lnTo>
                      <a:pt x="2228" y="4"/>
                    </a:lnTo>
                    <a:lnTo>
                      <a:pt x="2224" y="4"/>
                    </a:lnTo>
                    <a:lnTo>
                      <a:pt x="2224" y="4"/>
                    </a:lnTo>
                    <a:lnTo>
                      <a:pt x="2222" y="4"/>
                    </a:lnTo>
                    <a:lnTo>
                      <a:pt x="2222" y="4"/>
                    </a:lnTo>
                    <a:lnTo>
                      <a:pt x="2208" y="2"/>
                    </a:lnTo>
                    <a:lnTo>
                      <a:pt x="2208" y="2"/>
                    </a:lnTo>
                    <a:lnTo>
                      <a:pt x="2206" y="2"/>
                    </a:lnTo>
                    <a:lnTo>
                      <a:pt x="2206" y="2"/>
                    </a:lnTo>
                    <a:lnTo>
                      <a:pt x="2200" y="2"/>
                    </a:lnTo>
                    <a:lnTo>
                      <a:pt x="2200" y="2"/>
                    </a:lnTo>
                    <a:lnTo>
                      <a:pt x="2196" y="2"/>
                    </a:lnTo>
                    <a:lnTo>
                      <a:pt x="2196" y="2"/>
                    </a:lnTo>
                    <a:lnTo>
                      <a:pt x="2182" y="2"/>
                    </a:lnTo>
                    <a:lnTo>
                      <a:pt x="2182" y="2"/>
                    </a:lnTo>
                    <a:lnTo>
                      <a:pt x="2178" y="2"/>
                    </a:lnTo>
                    <a:lnTo>
                      <a:pt x="2178" y="2"/>
                    </a:lnTo>
                    <a:lnTo>
                      <a:pt x="2168" y="2"/>
                    </a:lnTo>
                    <a:lnTo>
                      <a:pt x="2168" y="2"/>
                    </a:lnTo>
                    <a:lnTo>
                      <a:pt x="2162" y="2"/>
                    </a:lnTo>
                    <a:lnTo>
                      <a:pt x="2162" y="2"/>
                    </a:lnTo>
                    <a:lnTo>
                      <a:pt x="2156" y="0"/>
                    </a:lnTo>
                    <a:lnTo>
                      <a:pt x="2156" y="0"/>
                    </a:lnTo>
                    <a:lnTo>
                      <a:pt x="2152" y="0"/>
                    </a:lnTo>
                    <a:lnTo>
                      <a:pt x="2152" y="0"/>
                    </a:lnTo>
                    <a:lnTo>
                      <a:pt x="2138" y="0"/>
                    </a:lnTo>
                    <a:lnTo>
                      <a:pt x="2138" y="0"/>
                    </a:lnTo>
                    <a:lnTo>
                      <a:pt x="2136" y="2"/>
                    </a:lnTo>
                    <a:lnTo>
                      <a:pt x="2136" y="2"/>
                    </a:lnTo>
                    <a:lnTo>
                      <a:pt x="2130" y="2"/>
                    </a:lnTo>
                    <a:lnTo>
                      <a:pt x="2130" y="2"/>
                    </a:lnTo>
                    <a:lnTo>
                      <a:pt x="2122" y="2"/>
                    </a:lnTo>
                    <a:lnTo>
                      <a:pt x="2122" y="2"/>
                    </a:lnTo>
                    <a:lnTo>
                      <a:pt x="2114" y="2"/>
                    </a:lnTo>
                    <a:lnTo>
                      <a:pt x="2114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094" y="2"/>
                    </a:lnTo>
                    <a:lnTo>
                      <a:pt x="2094" y="2"/>
                    </a:lnTo>
                    <a:lnTo>
                      <a:pt x="2088" y="2"/>
                    </a:lnTo>
                    <a:lnTo>
                      <a:pt x="2088" y="2"/>
                    </a:lnTo>
                    <a:lnTo>
                      <a:pt x="2084" y="2"/>
                    </a:lnTo>
                    <a:lnTo>
                      <a:pt x="2084" y="2"/>
                    </a:lnTo>
                    <a:lnTo>
                      <a:pt x="2080" y="4"/>
                    </a:lnTo>
                    <a:lnTo>
                      <a:pt x="2080" y="4"/>
                    </a:lnTo>
                    <a:lnTo>
                      <a:pt x="2064" y="4"/>
                    </a:lnTo>
                    <a:lnTo>
                      <a:pt x="2064" y="4"/>
                    </a:lnTo>
                    <a:lnTo>
                      <a:pt x="2062" y="4"/>
                    </a:lnTo>
                    <a:lnTo>
                      <a:pt x="2062" y="4"/>
                    </a:lnTo>
                    <a:lnTo>
                      <a:pt x="2058" y="4"/>
                    </a:lnTo>
                    <a:lnTo>
                      <a:pt x="2058" y="4"/>
                    </a:lnTo>
                    <a:lnTo>
                      <a:pt x="2050" y="6"/>
                    </a:lnTo>
                    <a:lnTo>
                      <a:pt x="2050" y="6"/>
                    </a:lnTo>
                    <a:lnTo>
                      <a:pt x="2038" y="6"/>
                    </a:lnTo>
                    <a:lnTo>
                      <a:pt x="2038" y="6"/>
                    </a:lnTo>
                    <a:lnTo>
                      <a:pt x="2036" y="6"/>
                    </a:lnTo>
                    <a:lnTo>
                      <a:pt x="2036" y="6"/>
                    </a:lnTo>
                    <a:lnTo>
                      <a:pt x="2034" y="6"/>
                    </a:lnTo>
                    <a:lnTo>
                      <a:pt x="2034" y="6"/>
                    </a:lnTo>
                    <a:lnTo>
                      <a:pt x="2024" y="8"/>
                    </a:lnTo>
                    <a:lnTo>
                      <a:pt x="2024" y="8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08" y="10"/>
                    </a:lnTo>
                    <a:lnTo>
                      <a:pt x="2008" y="10"/>
                    </a:lnTo>
                    <a:lnTo>
                      <a:pt x="1996" y="10"/>
                    </a:lnTo>
                    <a:lnTo>
                      <a:pt x="1996" y="10"/>
                    </a:lnTo>
                    <a:lnTo>
                      <a:pt x="1986" y="12"/>
                    </a:lnTo>
                    <a:lnTo>
                      <a:pt x="1986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2" y="12"/>
                    </a:lnTo>
                    <a:lnTo>
                      <a:pt x="1982" y="12"/>
                    </a:lnTo>
                    <a:lnTo>
                      <a:pt x="1974" y="14"/>
                    </a:lnTo>
                    <a:lnTo>
                      <a:pt x="1974" y="14"/>
                    </a:lnTo>
                    <a:lnTo>
                      <a:pt x="1964" y="16"/>
                    </a:lnTo>
                    <a:lnTo>
                      <a:pt x="1964" y="16"/>
                    </a:lnTo>
                    <a:lnTo>
                      <a:pt x="1956" y="16"/>
                    </a:lnTo>
                    <a:lnTo>
                      <a:pt x="1956" y="16"/>
                    </a:lnTo>
                    <a:lnTo>
                      <a:pt x="1954" y="16"/>
                    </a:lnTo>
                    <a:lnTo>
                      <a:pt x="1954" y="16"/>
                    </a:lnTo>
                    <a:lnTo>
                      <a:pt x="1952" y="16"/>
                    </a:lnTo>
                    <a:lnTo>
                      <a:pt x="1952" y="16"/>
                    </a:lnTo>
                    <a:lnTo>
                      <a:pt x="1942" y="18"/>
                    </a:lnTo>
                    <a:lnTo>
                      <a:pt x="1942" y="18"/>
                    </a:lnTo>
                    <a:lnTo>
                      <a:pt x="1930" y="20"/>
                    </a:lnTo>
                    <a:lnTo>
                      <a:pt x="1930" y="20"/>
                    </a:lnTo>
                    <a:lnTo>
                      <a:pt x="1928" y="20"/>
                    </a:lnTo>
                    <a:lnTo>
                      <a:pt x="1928" y="20"/>
                    </a:lnTo>
                    <a:lnTo>
                      <a:pt x="1926" y="22"/>
                    </a:lnTo>
                    <a:lnTo>
                      <a:pt x="1926" y="22"/>
                    </a:lnTo>
                    <a:lnTo>
                      <a:pt x="1920" y="22"/>
                    </a:lnTo>
                    <a:lnTo>
                      <a:pt x="1920" y="22"/>
                    </a:lnTo>
                    <a:lnTo>
                      <a:pt x="1908" y="24"/>
                    </a:lnTo>
                    <a:lnTo>
                      <a:pt x="1908" y="24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896" y="26"/>
                    </a:lnTo>
                    <a:lnTo>
                      <a:pt x="1896" y="26"/>
                    </a:lnTo>
                    <a:lnTo>
                      <a:pt x="1892" y="28"/>
                    </a:lnTo>
                    <a:lnTo>
                      <a:pt x="1892" y="28"/>
                    </a:lnTo>
                    <a:lnTo>
                      <a:pt x="1884" y="28"/>
                    </a:lnTo>
                    <a:lnTo>
                      <a:pt x="1884" y="28"/>
                    </a:lnTo>
                    <a:lnTo>
                      <a:pt x="1876" y="30"/>
                    </a:lnTo>
                    <a:lnTo>
                      <a:pt x="1876" y="30"/>
                    </a:lnTo>
                    <a:lnTo>
                      <a:pt x="1870" y="32"/>
                    </a:lnTo>
                    <a:lnTo>
                      <a:pt x="1870" y="32"/>
                    </a:lnTo>
                    <a:lnTo>
                      <a:pt x="1868" y="32"/>
                    </a:lnTo>
                    <a:lnTo>
                      <a:pt x="1868" y="32"/>
                    </a:lnTo>
                    <a:lnTo>
                      <a:pt x="1862" y="34"/>
                    </a:lnTo>
                    <a:lnTo>
                      <a:pt x="1862" y="34"/>
                    </a:lnTo>
                    <a:lnTo>
                      <a:pt x="1854" y="34"/>
                    </a:lnTo>
                    <a:lnTo>
                      <a:pt x="1854" y="34"/>
                    </a:lnTo>
                    <a:lnTo>
                      <a:pt x="1846" y="36"/>
                    </a:lnTo>
                    <a:lnTo>
                      <a:pt x="1846" y="36"/>
                    </a:lnTo>
                    <a:lnTo>
                      <a:pt x="1842" y="38"/>
                    </a:lnTo>
                    <a:lnTo>
                      <a:pt x="1842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0" y="40"/>
                    </a:lnTo>
                    <a:lnTo>
                      <a:pt x="1830" y="40"/>
                    </a:lnTo>
                    <a:lnTo>
                      <a:pt x="1822" y="42"/>
                    </a:lnTo>
                    <a:lnTo>
                      <a:pt x="1822" y="42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08" y="46"/>
                    </a:lnTo>
                    <a:lnTo>
                      <a:pt x="1808" y="46"/>
                    </a:lnTo>
                    <a:lnTo>
                      <a:pt x="1806" y="46"/>
                    </a:lnTo>
                    <a:lnTo>
                      <a:pt x="1806" y="46"/>
                    </a:lnTo>
                    <a:lnTo>
                      <a:pt x="1800" y="46"/>
                    </a:lnTo>
                    <a:lnTo>
                      <a:pt x="1800" y="46"/>
                    </a:lnTo>
                    <a:lnTo>
                      <a:pt x="1792" y="48"/>
                    </a:lnTo>
                    <a:lnTo>
                      <a:pt x="1792" y="48"/>
                    </a:lnTo>
                    <a:lnTo>
                      <a:pt x="1786" y="50"/>
                    </a:lnTo>
                    <a:lnTo>
                      <a:pt x="1786" y="50"/>
                    </a:lnTo>
                    <a:lnTo>
                      <a:pt x="1782" y="52"/>
                    </a:lnTo>
                    <a:lnTo>
                      <a:pt x="1782" y="52"/>
                    </a:lnTo>
                    <a:lnTo>
                      <a:pt x="1776" y="52"/>
                    </a:lnTo>
                    <a:lnTo>
                      <a:pt x="1776" y="52"/>
                    </a:lnTo>
                    <a:lnTo>
                      <a:pt x="1774" y="54"/>
                    </a:lnTo>
                    <a:lnTo>
                      <a:pt x="1774" y="54"/>
                    </a:lnTo>
                    <a:lnTo>
                      <a:pt x="1768" y="54"/>
                    </a:lnTo>
                    <a:lnTo>
                      <a:pt x="1768" y="54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56" y="58"/>
                    </a:lnTo>
                    <a:lnTo>
                      <a:pt x="1756" y="58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46" y="60"/>
                    </a:lnTo>
                    <a:lnTo>
                      <a:pt x="1746" y="60"/>
                    </a:lnTo>
                    <a:lnTo>
                      <a:pt x="1744" y="60"/>
                    </a:lnTo>
                    <a:lnTo>
                      <a:pt x="1744" y="60"/>
                    </a:lnTo>
                    <a:lnTo>
                      <a:pt x="1738" y="62"/>
                    </a:lnTo>
                    <a:lnTo>
                      <a:pt x="1738" y="62"/>
                    </a:lnTo>
                    <a:lnTo>
                      <a:pt x="1732" y="64"/>
                    </a:lnTo>
                    <a:lnTo>
                      <a:pt x="1732" y="64"/>
                    </a:lnTo>
                    <a:lnTo>
                      <a:pt x="1726" y="66"/>
                    </a:lnTo>
                    <a:lnTo>
                      <a:pt x="1726" y="66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08" y="72"/>
                    </a:lnTo>
                    <a:lnTo>
                      <a:pt x="1708" y="72"/>
                    </a:lnTo>
                    <a:lnTo>
                      <a:pt x="1702" y="72"/>
                    </a:lnTo>
                    <a:lnTo>
                      <a:pt x="1702" y="72"/>
                    </a:lnTo>
                    <a:lnTo>
                      <a:pt x="1696" y="74"/>
                    </a:lnTo>
                    <a:lnTo>
                      <a:pt x="1696" y="74"/>
                    </a:lnTo>
                    <a:lnTo>
                      <a:pt x="1690" y="76"/>
                    </a:lnTo>
                    <a:lnTo>
                      <a:pt x="1690" y="76"/>
                    </a:lnTo>
                    <a:lnTo>
                      <a:pt x="1688" y="76"/>
                    </a:lnTo>
                    <a:lnTo>
                      <a:pt x="1688" y="76"/>
                    </a:lnTo>
                    <a:lnTo>
                      <a:pt x="1682" y="78"/>
                    </a:lnTo>
                    <a:lnTo>
                      <a:pt x="1682" y="78"/>
                    </a:lnTo>
                    <a:lnTo>
                      <a:pt x="1678" y="80"/>
                    </a:lnTo>
                    <a:lnTo>
                      <a:pt x="1672" y="82"/>
                    </a:lnTo>
                    <a:lnTo>
                      <a:pt x="1672" y="82"/>
                    </a:lnTo>
                    <a:lnTo>
                      <a:pt x="1668" y="84"/>
                    </a:lnTo>
                    <a:lnTo>
                      <a:pt x="1668" y="84"/>
                    </a:lnTo>
                    <a:lnTo>
                      <a:pt x="1662" y="84"/>
                    </a:lnTo>
                    <a:lnTo>
                      <a:pt x="1662" y="84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2" y="88"/>
                    </a:lnTo>
                    <a:lnTo>
                      <a:pt x="1652" y="88"/>
                    </a:lnTo>
                    <a:lnTo>
                      <a:pt x="1650" y="88"/>
                    </a:lnTo>
                    <a:lnTo>
                      <a:pt x="1650" y="88"/>
                    </a:lnTo>
                    <a:lnTo>
                      <a:pt x="1646" y="90"/>
                    </a:lnTo>
                    <a:lnTo>
                      <a:pt x="1646" y="90"/>
                    </a:lnTo>
                    <a:lnTo>
                      <a:pt x="1640" y="92"/>
                    </a:lnTo>
                    <a:lnTo>
                      <a:pt x="1640" y="92"/>
                    </a:lnTo>
                    <a:lnTo>
                      <a:pt x="1634" y="94"/>
                    </a:lnTo>
                    <a:lnTo>
                      <a:pt x="1634" y="94"/>
                    </a:lnTo>
                    <a:lnTo>
                      <a:pt x="1628" y="96"/>
                    </a:lnTo>
                    <a:lnTo>
                      <a:pt x="1628" y="96"/>
                    </a:lnTo>
                    <a:lnTo>
                      <a:pt x="1624" y="96"/>
                    </a:lnTo>
                    <a:lnTo>
                      <a:pt x="1624" y="96"/>
                    </a:lnTo>
                    <a:lnTo>
                      <a:pt x="1622" y="98"/>
                    </a:lnTo>
                    <a:lnTo>
                      <a:pt x="1622" y="98"/>
                    </a:lnTo>
                    <a:lnTo>
                      <a:pt x="1620" y="98"/>
                    </a:lnTo>
                    <a:lnTo>
                      <a:pt x="1620" y="98"/>
                    </a:lnTo>
                    <a:lnTo>
                      <a:pt x="1618" y="98"/>
                    </a:lnTo>
                    <a:lnTo>
                      <a:pt x="1618" y="98"/>
                    </a:lnTo>
                    <a:lnTo>
                      <a:pt x="1612" y="100"/>
                    </a:lnTo>
                    <a:lnTo>
                      <a:pt x="1612" y="100"/>
                    </a:lnTo>
                    <a:lnTo>
                      <a:pt x="1606" y="102"/>
                    </a:lnTo>
                    <a:lnTo>
                      <a:pt x="1606" y="102"/>
                    </a:lnTo>
                    <a:lnTo>
                      <a:pt x="1600" y="104"/>
                    </a:lnTo>
                    <a:lnTo>
                      <a:pt x="1600" y="104"/>
                    </a:lnTo>
                    <a:lnTo>
                      <a:pt x="1596" y="106"/>
                    </a:lnTo>
                    <a:lnTo>
                      <a:pt x="1596" y="106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88" y="108"/>
                    </a:lnTo>
                    <a:lnTo>
                      <a:pt x="1588" y="108"/>
                    </a:lnTo>
                    <a:lnTo>
                      <a:pt x="1584" y="110"/>
                    </a:lnTo>
                    <a:lnTo>
                      <a:pt x="1584" y="110"/>
                    </a:lnTo>
                    <a:lnTo>
                      <a:pt x="1578" y="112"/>
                    </a:lnTo>
                    <a:lnTo>
                      <a:pt x="1578" y="112"/>
                    </a:lnTo>
                    <a:lnTo>
                      <a:pt x="1572" y="114"/>
                    </a:lnTo>
                    <a:lnTo>
                      <a:pt x="1572" y="114"/>
                    </a:lnTo>
                    <a:lnTo>
                      <a:pt x="1566" y="116"/>
                    </a:lnTo>
                    <a:lnTo>
                      <a:pt x="1566" y="116"/>
                    </a:lnTo>
                    <a:lnTo>
                      <a:pt x="1560" y="118"/>
                    </a:lnTo>
                    <a:lnTo>
                      <a:pt x="1560" y="118"/>
                    </a:lnTo>
                    <a:lnTo>
                      <a:pt x="1556" y="120"/>
                    </a:lnTo>
                    <a:lnTo>
                      <a:pt x="1556" y="120"/>
                    </a:lnTo>
                    <a:lnTo>
                      <a:pt x="1554" y="120"/>
                    </a:lnTo>
                    <a:lnTo>
                      <a:pt x="1554" y="120"/>
                    </a:lnTo>
                    <a:lnTo>
                      <a:pt x="1552" y="120"/>
                    </a:lnTo>
                    <a:lnTo>
                      <a:pt x="1552" y="120"/>
                    </a:lnTo>
                    <a:lnTo>
                      <a:pt x="1546" y="124"/>
                    </a:lnTo>
                    <a:lnTo>
                      <a:pt x="1546" y="124"/>
                    </a:lnTo>
                    <a:lnTo>
                      <a:pt x="1538" y="126"/>
                    </a:lnTo>
                    <a:lnTo>
                      <a:pt x="1538" y="126"/>
                    </a:lnTo>
                    <a:lnTo>
                      <a:pt x="1532" y="128"/>
                    </a:lnTo>
                    <a:lnTo>
                      <a:pt x="1532" y="128"/>
                    </a:lnTo>
                    <a:lnTo>
                      <a:pt x="1524" y="132"/>
                    </a:lnTo>
                    <a:lnTo>
                      <a:pt x="1524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18" y="134"/>
                    </a:lnTo>
                    <a:lnTo>
                      <a:pt x="1518" y="134"/>
                    </a:lnTo>
                    <a:lnTo>
                      <a:pt x="1510" y="136"/>
                    </a:lnTo>
                    <a:lnTo>
                      <a:pt x="1510" y="136"/>
                    </a:lnTo>
                    <a:lnTo>
                      <a:pt x="1502" y="140"/>
                    </a:lnTo>
                    <a:lnTo>
                      <a:pt x="1502" y="140"/>
                    </a:lnTo>
                    <a:lnTo>
                      <a:pt x="1496" y="142"/>
                    </a:lnTo>
                    <a:lnTo>
                      <a:pt x="1496" y="142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2" y="148"/>
                    </a:lnTo>
                    <a:lnTo>
                      <a:pt x="1482" y="148"/>
                    </a:lnTo>
                    <a:lnTo>
                      <a:pt x="1474" y="150"/>
                    </a:lnTo>
                    <a:lnTo>
                      <a:pt x="1474" y="150"/>
                    </a:lnTo>
                    <a:lnTo>
                      <a:pt x="1466" y="154"/>
                    </a:lnTo>
                    <a:lnTo>
                      <a:pt x="1466" y="154"/>
                    </a:lnTo>
                    <a:lnTo>
                      <a:pt x="1456" y="158"/>
                    </a:lnTo>
                    <a:lnTo>
                      <a:pt x="1456" y="158"/>
                    </a:lnTo>
                    <a:lnTo>
                      <a:pt x="1444" y="162"/>
                    </a:lnTo>
                    <a:lnTo>
                      <a:pt x="1444" y="162"/>
                    </a:lnTo>
                    <a:lnTo>
                      <a:pt x="1434" y="166"/>
                    </a:lnTo>
                    <a:lnTo>
                      <a:pt x="1434" y="166"/>
                    </a:lnTo>
                    <a:lnTo>
                      <a:pt x="1422" y="170"/>
                    </a:lnTo>
                    <a:lnTo>
                      <a:pt x="1422" y="170"/>
                    </a:lnTo>
                    <a:lnTo>
                      <a:pt x="1420" y="172"/>
                    </a:lnTo>
                    <a:lnTo>
                      <a:pt x="1420" y="172"/>
                    </a:lnTo>
                    <a:lnTo>
                      <a:pt x="1418" y="174"/>
                    </a:lnTo>
                    <a:lnTo>
                      <a:pt x="1418" y="174"/>
                    </a:lnTo>
                    <a:lnTo>
                      <a:pt x="1398" y="180"/>
                    </a:lnTo>
                    <a:lnTo>
                      <a:pt x="1398" y="180"/>
                    </a:lnTo>
                    <a:lnTo>
                      <a:pt x="1374" y="192"/>
                    </a:lnTo>
                    <a:lnTo>
                      <a:pt x="1374" y="192"/>
                    </a:lnTo>
                    <a:lnTo>
                      <a:pt x="1352" y="200"/>
                    </a:lnTo>
                    <a:lnTo>
                      <a:pt x="1352" y="200"/>
                    </a:lnTo>
                    <a:lnTo>
                      <a:pt x="1348" y="202"/>
                    </a:lnTo>
                    <a:lnTo>
                      <a:pt x="1348" y="202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2" y="214"/>
                    </a:lnTo>
                    <a:lnTo>
                      <a:pt x="1322" y="214"/>
                    </a:lnTo>
                    <a:lnTo>
                      <a:pt x="1318" y="216"/>
                    </a:lnTo>
                    <a:lnTo>
                      <a:pt x="1318" y="216"/>
                    </a:lnTo>
                    <a:lnTo>
                      <a:pt x="1316" y="218"/>
                    </a:lnTo>
                    <a:lnTo>
                      <a:pt x="1316" y="218"/>
                    </a:lnTo>
                    <a:lnTo>
                      <a:pt x="1312" y="218"/>
                    </a:lnTo>
                    <a:lnTo>
                      <a:pt x="1312" y="218"/>
                    </a:lnTo>
                    <a:lnTo>
                      <a:pt x="1300" y="224"/>
                    </a:lnTo>
                    <a:lnTo>
                      <a:pt x="1300" y="224"/>
                    </a:lnTo>
                    <a:lnTo>
                      <a:pt x="1288" y="230"/>
                    </a:lnTo>
                    <a:lnTo>
                      <a:pt x="1288" y="230"/>
                    </a:lnTo>
                    <a:lnTo>
                      <a:pt x="1282" y="232"/>
                    </a:lnTo>
                    <a:lnTo>
                      <a:pt x="1282" y="232"/>
                    </a:lnTo>
                    <a:lnTo>
                      <a:pt x="1278" y="234"/>
                    </a:lnTo>
                    <a:lnTo>
                      <a:pt x="1278" y="234"/>
                    </a:lnTo>
                    <a:lnTo>
                      <a:pt x="1276" y="236"/>
                    </a:lnTo>
                    <a:lnTo>
                      <a:pt x="1276" y="236"/>
                    </a:lnTo>
                    <a:lnTo>
                      <a:pt x="1264" y="242"/>
                    </a:lnTo>
                    <a:lnTo>
                      <a:pt x="1264" y="242"/>
                    </a:lnTo>
                    <a:lnTo>
                      <a:pt x="1250" y="248"/>
                    </a:lnTo>
                    <a:lnTo>
                      <a:pt x="1250" y="248"/>
                    </a:lnTo>
                    <a:lnTo>
                      <a:pt x="1238" y="254"/>
                    </a:lnTo>
                    <a:lnTo>
                      <a:pt x="1238" y="254"/>
                    </a:lnTo>
                    <a:lnTo>
                      <a:pt x="1226" y="260"/>
                    </a:lnTo>
                    <a:lnTo>
                      <a:pt x="1226" y="260"/>
                    </a:lnTo>
                    <a:lnTo>
                      <a:pt x="1214" y="266"/>
                    </a:lnTo>
                    <a:lnTo>
                      <a:pt x="1214" y="266"/>
                    </a:lnTo>
                    <a:lnTo>
                      <a:pt x="1210" y="268"/>
                    </a:lnTo>
                    <a:lnTo>
                      <a:pt x="1210" y="268"/>
                    </a:lnTo>
                    <a:lnTo>
                      <a:pt x="1206" y="270"/>
                    </a:lnTo>
                    <a:lnTo>
                      <a:pt x="1206" y="270"/>
                    </a:lnTo>
                    <a:lnTo>
                      <a:pt x="1204" y="270"/>
                    </a:lnTo>
                    <a:lnTo>
                      <a:pt x="1204" y="270"/>
                    </a:lnTo>
                    <a:lnTo>
                      <a:pt x="1196" y="274"/>
                    </a:lnTo>
                    <a:lnTo>
                      <a:pt x="1196" y="274"/>
                    </a:lnTo>
                    <a:lnTo>
                      <a:pt x="1186" y="280"/>
                    </a:lnTo>
                    <a:lnTo>
                      <a:pt x="1186" y="280"/>
                    </a:lnTo>
                    <a:lnTo>
                      <a:pt x="1176" y="284"/>
                    </a:lnTo>
                    <a:lnTo>
                      <a:pt x="1176" y="284"/>
                    </a:lnTo>
                    <a:lnTo>
                      <a:pt x="1170" y="288"/>
                    </a:lnTo>
                    <a:lnTo>
                      <a:pt x="1170" y="288"/>
                    </a:lnTo>
                    <a:lnTo>
                      <a:pt x="1166" y="290"/>
                    </a:lnTo>
                    <a:lnTo>
                      <a:pt x="1166" y="290"/>
                    </a:lnTo>
                    <a:lnTo>
                      <a:pt x="1160" y="294"/>
                    </a:lnTo>
                    <a:lnTo>
                      <a:pt x="1160" y="294"/>
                    </a:lnTo>
                    <a:lnTo>
                      <a:pt x="1154" y="296"/>
                    </a:lnTo>
                    <a:lnTo>
                      <a:pt x="1154" y="296"/>
                    </a:lnTo>
                    <a:lnTo>
                      <a:pt x="1148" y="300"/>
                    </a:lnTo>
                    <a:lnTo>
                      <a:pt x="1148" y="300"/>
                    </a:lnTo>
                    <a:lnTo>
                      <a:pt x="1142" y="302"/>
                    </a:lnTo>
                    <a:lnTo>
                      <a:pt x="1142" y="302"/>
                    </a:lnTo>
                    <a:lnTo>
                      <a:pt x="1140" y="304"/>
                    </a:lnTo>
                    <a:lnTo>
                      <a:pt x="1140" y="304"/>
                    </a:lnTo>
                    <a:lnTo>
                      <a:pt x="1136" y="306"/>
                    </a:lnTo>
                    <a:lnTo>
                      <a:pt x="1136" y="306"/>
                    </a:lnTo>
                    <a:lnTo>
                      <a:pt x="1132" y="308"/>
                    </a:lnTo>
                    <a:lnTo>
                      <a:pt x="1132" y="308"/>
                    </a:lnTo>
                    <a:lnTo>
                      <a:pt x="1126" y="312"/>
                    </a:lnTo>
                    <a:lnTo>
                      <a:pt x="1126" y="312"/>
                    </a:lnTo>
                    <a:lnTo>
                      <a:pt x="1120" y="314"/>
                    </a:lnTo>
                    <a:lnTo>
                      <a:pt x="1120" y="314"/>
                    </a:lnTo>
                    <a:lnTo>
                      <a:pt x="1114" y="318"/>
                    </a:lnTo>
                    <a:lnTo>
                      <a:pt x="1114" y="318"/>
                    </a:lnTo>
                    <a:lnTo>
                      <a:pt x="1108" y="320"/>
                    </a:lnTo>
                    <a:lnTo>
                      <a:pt x="1108" y="320"/>
                    </a:lnTo>
                    <a:lnTo>
                      <a:pt x="1102" y="324"/>
                    </a:lnTo>
                    <a:lnTo>
                      <a:pt x="1098" y="326"/>
                    </a:lnTo>
                    <a:lnTo>
                      <a:pt x="1098" y="326"/>
                    </a:lnTo>
                    <a:lnTo>
                      <a:pt x="1092" y="330"/>
                    </a:lnTo>
                    <a:lnTo>
                      <a:pt x="1092" y="330"/>
                    </a:lnTo>
                    <a:lnTo>
                      <a:pt x="1086" y="332"/>
                    </a:lnTo>
                    <a:lnTo>
                      <a:pt x="1086" y="332"/>
                    </a:lnTo>
                    <a:lnTo>
                      <a:pt x="1080" y="336"/>
                    </a:lnTo>
                    <a:lnTo>
                      <a:pt x="1074" y="338"/>
                    </a:lnTo>
                    <a:lnTo>
                      <a:pt x="1074" y="338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6" y="344"/>
                    </a:lnTo>
                    <a:lnTo>
                      <a:pt x="1066" y="344"/>
                    </a:lnTo>
                    <a:lnTo>
                      <a:pt x="1064" y="346"/>
                    </a:lnTo>
                    <a:lnTo>
                      <a:pt x="1064" y="346"/>
                    </a:lnTo>
                    <a:lnTo>
                      <a:pt x="1058" y="348"/>
                    </a:lnTo>
                    <a:lnTo>
                      <a:pt x="1058" y="348"/>
                    </a:lnTo>
                    <a:lnTo>
                      <a:pt x="1054" y="350"/>
                    </a:lnTo>
                    <a:lnTo>
                      <a:pt x="1054" y="350"/>
                    </a:lnTo>
                    <a:lnTo>
                      <a:pt x="1048" y="354"/>
                    </a:lnTo>
                    <a:lnTo>
                      <a:pt x="1048" y="354"/>
                    </a:lnTo>
                    <a:lnTo>
                      <a:pt x="1042" y="356"/>
                    </a:lnTo>
                    <a:lnTo>
                      <a:pt x="1042" y="356"/>
                    </a:lnTo>
                    <a:lnTo>
                      <a:pt x="1038" y="360"/>
                    </a:lnTo>
                    <a:lnTo>
                      <a:pt x="1038" y="360"/>
                    </a:lnTo>
                    <a:lnTo>
                      <a:pt x="1034" y="362"/>
                    </a:lnTo>
                    <a:lnTo>
                      <a:pt x="1034" y="362"/>
                    </a:lnTo>
                    <a:lnTo>
                      <a:pt x="1028" y="364"/>
                    </a:lnTo>
                    <a:lnTo>
                      <a:pt x="1028" y="364"/>
                    </a:lnTo>
                    <a:lnTo>
                      <a:pt x="1024" y="368"/>
                    </a:lnTo>
                    <a:lnTo>
                      <a:pt x="1024" y="368"/>
                    </a:lnTo>
                    <a:lnTo>
                      <a:pt x="1020" y="370"/>
                    </a:lnTo>
                    <a:lnTo>
                      <a:pt x="1014" y="372"/>
                    </a:lnTo>
                    <a:lnTo>
                      <a:pt x="1014" y="372"/>
                    </a:lnTo>
                    <a:lnTo>
                      <a:pt x="1010" y="376"/>
                    </a:lnTo>
                    <a:lnTo>
                      <a:pt x="1006" y="378"/>
                    </a:lnTo>
                    <a:lnTo>
                      <a:pt x="1006" y="378"/>
                    </a:lnTo>
                    <a:lnTo>
                      <a:pt x="1000" y="382"/>
                    </a:lnTo>
                    <a:lnTo>
                      <a:pt x="1000" y="382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0" y="386"/>
                    </a:lnTo>
                    <a:lnTo>
                      <a:pt x="990" y="386"/>
                    </a:lnTo>
                    <a:lnTo>
                      <a:pt x="986" y="390"/>
                    </a:lnTo>
                    <a:lnTo>
                      <a:pt x="986" y="390"/>
                    </a:lnTo>
                    <a:lnTo>
                      <a:pt x="982" y="392"/>
                    </a:lnTo>
                    <a:lnTo>
                      <a:pt x="976" y="396"/>
                    </a:lnTo>
                    <a:lnTo>
                      <a:pt x="976" y="396"/>
                    </a:lnTo>
                    <a:lnTo>
                      <a:pt x="972" y="398"/>
                    </a:lnTo>
                    <a:lnTo>
                      <a:pt x="972" y="398"/>
                    </a:lnTo>
                    <a:lnTo>
                      <a:pt x="968" y="400"/>
                    </a:lnTo>
                    <a:lnTo>
                      <a:pt x="968" y="400"/>
                    </a:lnTo>
                    <a:lnTo>
                      <a:pt x="962" y="404"/>
                    </a:lnTo>
                    <a:lnTo>
                      <a:pt x="962" y="404"/>
                    </a:lnTo>
                    <a:lnTo>
                      <a:pt x="958" y="406"/>
                    </a:lnTo>
                    <a:lnTo>
                      <a:pt x="958" y="406"/>
                    </a:lnTo>
                    <a:lnTo>
                      <a:pt x="954" y="410"/>
                    </a:lnTo>
                    <a:lnTo>
                      <a:pt x="948" y="412"/>
                    </a:lnTo>
                    <a:lnTo>
                      <a:pt x="948" y="412"/>
                    </a:lnTo>
                    <a:lnTo>
                      <a:pt x="944" y="414"/>
                    </a:lnTo>
                    <a:lnTo>
                      <a:pt x="944" y="414"/>
                    </a:lnTo>
                    <a:lnTo>
                      <a:pt x="938" y="418"/>
                    </a:lnTo>
                    <a:lnTo>
                      <a:pt x="938" y="418"/>
                    </a:lnTo>
                    <a:lnTo>
                      <a:pt x="934" y="420"/>
                    </a:lnTo>
                    <a:lnTo>
                      <a:pt x="934" y="420"/>
                    </a:lnTo>
                    <a:lnTo>
                      <a:pt x="930" y="424"/>
                    </a:lnTo>
                    <a:lnTo>
                      <a:pt x="930" y="424"/>
                    </a:lnTo>
                    <a:lnTo>
                      <a:pt x="928" y="424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4" y="426"/>
                    </a:lnTo>
                    <a:lnTo>
                      <a:pt x="924" y="426"/>
                    </a:lnTo>
                    <a:lnTo>
                      <a:pt x="920" y="430"/>
                    </a:lnTo>
                    <a:lnTo>
                      <a:pt x="916" y="432"/>
                    </a:lnTo>
                    <a:lnTo>
                      <a:pt x="916" y="432"/>
                    </a:lnTo>
                    <a:lnTo>
                      <a:pt x="912" y="434"/>
                    </a:lnTo>
                    <a:lnTo>
                      <a:pt x="912" y="434"/>
                    </a:lnTo>
                    <a:lnTo>
                      <a:pt x="908" y="436"/>
                    </a:lnTo>
                    <a:lnTo>
                      <a:pt x="908" y="436"/>
                    </a:lnTo>
                    <a:lnTo>
                      <a:pt x="904" y="440"/>
                    </a:lnTo>
                    <a:lnTo>
                      <a:pt x="904" y="440"/>
                    </a:lnTo>
                    <a:lnTo>
                      <a:pt x="898" y="444"/>
                    </a:lnTo>
                    <a:lnTo>
                      <a:pt x="898" y="444"/>
                    </a:lnTo>
                    <a:lnTo>
                      <a:pt x="892" y="446"/>
                    </a:lnTo>
                    <a:lnTo>
                      <a:pt x="892" y="446"/>
                    </a:lnTo>
                    <a:lnTo>
                      <a:pt x="888" y="450"/>
                    </a:lnTo>
                    <a:lnTo>
                      <a:pt x="888" y="450"/>
                    </a:lnTo>
                    <a:lnTo>
                      <a:pt x="882" y="454"/>
                    </a:lnTo>
                    <a:lnTo>
                      <a:pt x="882" y="454"/>
                    </a:lnTo>
                    <a:lnTo>
                      <a:pt x="878" y="456"/>
                    </a:lnTo>
                    <a:lnTo>
                      <a:pt x="872" y="460"/>
                    </a:lnTo>
                    <a:lnTo>
                      <a:pt x="872" y="460"/>
                    </a:lnTo>
                    <a:lnTo>
                      <a:pt x="866" y="464"/>
                    </a:lnTo>
                    <a:lnTo>
                      <a:pt x="866" y="464"/>
                    </a:lnTo>
                    <a:lnTo>
                      <a:pt x="862" y="466"/>
                    </a:lnTo>
                    <a:lnTo>
                      <a:pt x="862" y="466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6" y="470"/>
                    </a:lnTo>
                    <a:lnTo>
                      <a:pt x="856" y="470"/>
                    </a:lnTo>
                    <a:lnTo>
                      <a:pt x="850" y="474"/>
                    </a:lnTo>
                    <a:lnTo>
                      <a:pt x="850" y="474"/>
                    </a:lnTo>
                    <a:lnTo>
                      <a:pt x="846" y="476"/>
                    </a:lnTo>
                    <a:lnTo>
                      <a:pt x="846" y="476"/>
                    </a:lnTo>
                    <a:lnTo>
                      <a:pt x="840" y="480"/>
                    </a:lnTo>
                    <a:lnTo>
                      <a:pt x="840" y="480"/>
                    </a:lnTo>
                    <a:lnTo>
                      <a:pt x="836" y="484"/>
                    </a:lnTo>
                    <a:lnTo>
                      <a:pt x="836" y="484"/>
                    </a:lnTo>
                    <a:lnTo>
                      <a:pt x="830" y="488"/>
                    </a:lnTo>
                    <a:lnTo>
                      <a:pt x="830" y="488"/>
                    </a:lnTo>
                    <a:lnTo>
                      <a:pt x="826" y="490"/>
                    </a:lnTo>
                    <a:lnTo>
                      <a:pt x="826" y="490"/>
                    </a:lnTo>
                    <a:lnTo>
                      <a:pt x="820" y="494"/>
                    </a:lnTo>
                    <a:lnTo>
                      <a:pt x="820" y="494"/>
                    </a:lnTo>
                    <a:lnTo>
                      <a:pt x="814" y="498"/>
                    </a:lnTo>
                    <a:lnTo>
                      <a:pt x="814" y="498"/>
                    </a:lnTo>
                    <a:lnTo>
                      <a:pt x="810" y="500"/>
                    </a:lnTo>
                    <a:lnTo>
                      <a:pt x="810" y="500"/>
                    </a:lnTo>
                    <a:lnTo>
                      <a:pt x="804" y="504"/>
                    </a:lnTo>
                    <a:lnTo>
                      <a:pt x="804" y="504"/>
                    </a:lnTo>
                    <a:lnTo>
                      <a:pt x="798" y="508"/>
                    </a:lnTo>
                    <a:lnTo>
                      <a:pt x="798" y="508"/>
                    </a:lnTo>
                    <a:lnTo>
                      <a:pt x="796" y="510"/>
                    </a:lnTo>
                    <a:lnTo>
                      <a:pt x="796" y="510"/>
                    </a:lnTo>
                    <a:lnTo>
                      <a:pt x="794" y="512"/>
                    </a:lnTo>
                    <a:lnTo>
                      <a:pt x="794" y="512"/>
                    </a:lnTo>
                    <a:lnTo>
                      <a:pt x="792" y="512"/>
                    </a:lnTo>
                    <a:lnTo>
                      <a:pt x="792" y="512"/>
                    </a:lnTo>
                    <a:lnTo>
                      <a:pt x="786" y="518"/>
                    </a:lnTo>
                    <a:lnTo>
                      <a:pt x="786" y="518"/>
                    </a:lnTo>
                    <a:lnTo>
                      <a:pt x="780" y="522"/>
                    </a:lnTo>
                    <a:lnTo>
                      <a:pt x="780" y="522"/>
                    </a:lnTo>
                    <a:lnTo>
                      <a:pt x="774" y="526"/>
                    </a:lnTo>
                    <a:lnTo>
                      <a:pt x="774" y="526"/>
                    </a:lnTo>
                    <a:lnTo>
                      <a:pt x="766" y="530"/>
                    </a:lnTo>
                    <a:lnTo>
                      <a:pt x="766" y="530"/>
                    </a:lnTo>
                    <a:lnTo>
                      <a:pt x="760" y="536"/>
                    </a:lnTo>
                    <a:lnTo>
                      <a:pt x="760" y="536"/>
                    </a:lnTo>
                    <a:lnTo>
                      <a:pt x="752" y="540"/>
                    </a:lnTo>
                    <a:lnTo>
                      <a:pt x="752" y="540"/>
                    </a:lnTo>
                    <a:lnTo>
                      <a:pt x="746" y="544"/>
                    </a:lnTo>
                    <a:lnTo>
                      <a:pt x="746" y="544"/>
                    </a:lnTo>
                    <a:lnTo>
                      <a:pt x="740" y="550"/>
                    </a:lnTo>
                    <a:lnTo>
                      <a:pt x="740" y="550"/>
                    </a:lnTo>
                    <a:lnTo>
                      <a:pt x="734" y="554"/>
                    </a:lnTo>
                    <a:lnTo>
                      <a:pt x="734" y="554"/>
                    </a:lnTo>
                    <a:lnTo>
                      <a:pt x="732" y="556"/>
                    </a:lnTo>
                    <a:lnTo>
                      <a:pt x="732" y="556"/>
                    </a:lnTo>
                    <a:lnTo>
                      <a:pt x="726" y="558"/>
                    </a:lnTo>
                    <a:lnTo>
                      <a:pt x="726" y="558"/>
                    </a:lnTo>
                    <a:lnTo>
                      <a:pt x="720" y="564"/>
                    </a:lnTo>
                    <a:lnTo>
                      <a:pt x="720" y="564"/>
                    </a:lnTo>
                    <a:lnTo>
                      <a:pt x="714" y="568"/>
                    </a:lnTo>
                    <a:lnTo>
                      <a:pt x="714" y="568"/>
                    </a:lnTo>
                    <a:lnTo>
                      <a:pt x="706" y="575"/>
                    </a:lnTo>
                    <a:lnTo>
                      <a:pt x="706" y="575"/>
                    </a:lnTo>
                    <a:lnTo>
                      <a:pt x="700" y="579"/>
                    </a:lnTo>
                    <a:lnTo>
                      <a:pt x="700" y="579"/>
                    </a:lnTo>
                    <a:lnTo>
                      <a:pt x="694" y="583"/>
                    </a:lnTo>
                    <a:lnTo>
                      <a:pt x="694" y="583"/>
                    </a:lnTo>
                    <a:lnTo>
                      <a:pt x="686" y="589"/>
                    </a:lnTo>
                    <a:lnTo>
                      <a:pt x="680" y="595"/>
                    </a:lnTo>
                    <a:lnTo>
                      <a:pt x="680" y="595"/>
                    </a:lnTo>
                    <a:lnTo>
                      <a:pt x="674" y="599"/>
                    </a:lnTo>
                    <a:lnTo>
                      <a:pt x="674" y="599"/>
                    </a:lnTo>
                    <a:lnTo>
                      <a:pt x="672" y="601"/>
                    </a:lnTo>
                    <a:lnTo>
                      <a:pt x="672" y="601"/>
                    </a:lnTo>
                    <a:lnTo>
                      <a:pt x="664" y="607"/>
                    </a:lnTo>
                    <a:lnTo>
                      <a:pt x="664" y="607"/>
                    </a:lnTo>
                    <a:lnTo>
                      <a:pt x="654" y="613"/>
                    </a:lnTo>
                    <a:lnTo>
                      <a:pt x="654" y="613"/>
                    </a:lnTo>
                    <a:lnTo>
                      <a:pt x="646" y="619"/>
                    </a:lnTo>
                    <a:lnTo>
                      <a:pt x="646" y="619"/>
                    </a:lnTo>
                    <a:lnTo>
                      <a:pt x="636" y="627"/>
                    </a:lnTo>
                    <a:lnTo>
                      <a:pt x="636" y="627"/>
                    </a:lnTo>
                    <a:lnTo>
                      <a:pt x="628" y="633"/>
                    </a:lnTo>
                    <a:lnTo>
                      <a:pt x="628" y="633"/>
                    </a:lnTo>
                    <a:lnTo>
                      <a:pt x="618" y="641"/>
                    </a:lnTo>
                    <a:lnTo>
                      <a:pt x="618" y="641"/>
                    </a:lnTo>
                    <a:lnTo>
                      <a:pt x="616" y="643"/>
                    </a:lnTo>
                    <a:lnTo>
                      <a:pt x="616" y="643"/>
                    </a:lnTo>
                    <a:lnTo>
                      <a:pt x="614" y="645"/>
                    </a:lnTo>
                    <a:lnTo>
                      <a:pt x="614" y="645"/>
                    </a:lnTo>
                    <a:lnTo>
                      <a:pt x="610" y="647"/>
                    </a:lnTo>
                    <a:lnTo>
                      <a:pt x="610" y="647"/>
                    </a:lnTo>
                    <a:lnTo>
                      <a:pt x="602" y="655"/>
                    </a:lnTo>
                    <a:lnTo>
                      <a:pt x="602" y="655"/>
                    </a:lnTo>
                    <a:lnTo>
                      <a:pt x="592" y="661"/>
                    </a:lnTo>
                    <a:lnTo>
                      <a:pt x="592" y="661"/>
                    </a:lnTo>
                    <a:lnTo>
                      <a:pt x="584" y="669"/>
                    </a:lnTo>
                    <a:lnTo>
                      <a:pt x="584" y="669"/>
                    </a:lnTo>
                    <a:lnTo>
                      <a:pt x="576" y="675"/>
                    </a:lnTo>
                    <a:lnTo>
                      <a:pt x="576" y="675"/>
                    </a:lnTo>
                    <a:lnTo>
                      <a:pt x="566" y="683"/>
                    </a:lnTo>
                    <a:lnTo>
                      <a:pt x="566" y="683"/>
                    </a:lnTo>
                    <a:lnTo>
                      <a:pt x="560" y="687"/>
                    </a:lnTo>
                    <a:lnTo>
                      <a:pt x="560" y="687"/>
                    </a:lnTo>
                    <a:lnTo>
                      <a:pt x="558" y="689"/>
                    </a:lnTo>
                    <a:lnTo>
                      <a:pt x="558" y="689"/>
                    </a:lnTo>
                    <a:lnTo>
                      <a:pt x="556" y="691"/>
                    </a:lnTo>
                    <a:lnTo>
                      <a:pt x="556" y="691"/>
                    </a:lnTo>
                    <a:lnTo>
                      <a:pt x="544" y="701"/>
                    </a:lnTo>
                    <a:lnTo>
                      <a:pt x="544" y="701"/>
                    </a:lnTo>
                    <a:lnTo>
                      <a:pt x="532" y="711"/>
                    </a:lnTo>
                    <a:lnTo>
                      <a:pt x="532" y="711"/>
                    </a:lnTo>
                    <a:lnTo>
                      <a:pt x="522" y="719"/>
                    </a:lnTo>
                    <a:lnTo>
                      <a:pt x="522" y="719"/>
                    </a:lnTo>
                    <a:lnTo>
                      <a:pt x="512" y="729"/>
                    </a:lnTo>
                    <a:lnTo>
                      <a:pt x="512" y="729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0" y="739"/>
                    </a:lnTo>
                    <a:lnTo>
                      <a:pt x="500" y="739"/>
                    </a:lnTo>
                    <a:lnTo>
                      <a:pt x="490" y="747"/>
                    </a:lnTo>
                    <a:lnTo>
                      <a:pt x="490" y="747"/>
                    </a:lnTo>
                    <a:lnTo>
                      <a:pt x="480" y="757"/>
                    </a:lnTo>
                    <a:lnTo>
                      <a:pt x="480" y="757"/>
                    </a:lnTo>
                    <a:lnTo>
                      <a:pt x="468" y="767"/>
                    </a:lnTo>
                    <a:lnTo>
                      <a:pt x="468" y="767"/>
                    </a:lnTo>
                    <a:lnTo>
                      <a:pt x="456" y="777"/>
                    </a:lnTo>
                    <a:lnTo>
                      <a:pt x="456" y="777"/>
                    </a:lnTo>
                    <a:lnTo>
                      <a:pt x="444" y="789"/>
                    </a:lnTo>
                    <a:lnTo>
                      <a:pt x="444" y="789"/>
                    </a:lnTo>
                    <a:lnTo>
                      <a:pt x="434" y="799"/>
                    </a:lnTo>
                    <a:lnTo>
                      <a:pt x="434" y="799"/>
                    </a:lnTo>
                    <a:lnTo>
                      <a:pt x="432" y="799"/>
                    </a:lnTo>
                    <a:lnTo>
                      <a:pt x="432" y="799"/>
                    </a:lnTo>
                    <a:lnTo>
                      <a:pt x="430" y="801"/>
                    </a:lnTo>
                    <a:lnTo>
                      <a:pt x="430" y="801"/>
                    </a:lnTo>
                    <a:lnTo>
                      <a:pt x="422" y="809"/>
                    </a:lnTo>
                    <a:lnTo>
                      <a:pt x="422" y="809"/>
                    </a:lnTo>
                    <a:lnTo>
                      <a:pt x="410" y="821"/>
                    </a:lnTo>
                    <a:lnTo>
                      <a:pt x="410" y="821"/>
                    </a:lnTo>
                    <a:lnTo>
                      <a:pt x="408" y="821"/>
                    </a:lnTo>
                    <a:lnTo>
                      <a:pt x="408" y="821"/>
                    </a:lnTo>
                    <a:lnTo>
                      <a:pt x="406" y="825"/>
                    </a:lnTo>
                    <a:lnTo>
                      <a:pt x="406" y="825"/>
                    </a:lnTo>
                    <a:lnTo>
                      <a:pt x="398" y="831"/>
                    </a:lnTo>
                    <a:lnTo>
                      <a:pt x="398" y="831"/>
                    </a:lnTo>
                    <a:lnTo>
                      <a:pt x="388" y="843"/>
                    </a:lnTo>
                    <a:lnTo>
                      <a:pt x="388" y="843"/>
                    </a:lnTo>
                    <a:lnTo>
                      <a:pt x="386" y="843"/>
                    </a:lnTo>
                    <a:lnTo>
                      <a:pt x="386" y="843"/>
                    </a:lnTo>
                    <a:lnTo>
                      <a:pt x="382" y="847"/>
                    </a:lnTo>
                    <a:lnTo>
                      <a:pt x="382" y="847"/>
                    </a:lnTo>
                    <a:lnTo>
                      <a:pt x="376" y="853"/>
                    </a:lnTo>
                    <a:lnTo>
                      <a:pt x="376" y="853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0" y="869"/>
                    </a:lnTo>
                    <a:lnTo>
                      <a:pt x="360" y="869"/>
                    </a:lnTo>
                    <a:lnTo>
                      <a:pt x="352" y="877"/>
                    </a:lnTo>
                    <a:lnTo>
                      <a:pt x="352" y="877"/>
                    </a:lnTo>
                    <a:lnTo>
                      <a:pt x="342" y="887"/>
                    </a:lnTo>
                    <a:lnTo>
                      <a:pt x="342" y="887"/>
                    </a:lnTo>
                    <a:lnTo>
                      <a:pt x="338" y="891"/>
                    </a:lnTo>
                    <a:lnTo>
                      <a:pt x="338" y="891"/>
                    </a:lnTo>
                    <a:lnTo>
                      <a:pt x="330" y="899"/>
                    </a:lnTo>
                    <a:lnTo>
                      <a:pt x="330" y="899"/>
                    </a:lnTo>
                    <a:lnTo>
                      <a:pt x="322" y="907"/>
                    </a:lnTo>
                    <a:lnTo>
                      <a:pt x="322" y="907"/>
                    </a:lnTo>
                    <a:lnTo>
                      <a:pt x="318" y="913"/>
                    </a:lnTo>
                    <a:lnTo>
                      <a:pt x="318" y="913"/>
                    </a:lnTo>
                    <a:lnTo>
                      <a:pt x="308" y="923"/>
                    </a:lnTo>
                    <a:lnTo>
                      <a:pt x="308" y="923"/>
                    </a:lnTo>
                    <a:lnTo>
                      <a:pt x="304" y="929"/>
                    </a:lnTo>
                    <a:lnTo>
                      <a:pt x="304" y="929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86" y="947"/>
                    </a:lnTo>
                    <a:lnTo>
                      <a:pt x="286" y="947"/>
                    </a:lnTo>
                    <a:lnTo>
                      <a:pt x="282" y="951"/>
                    </a:lnTo>
                    <a:lnTo>
                      <a:pt x="282" y="951"/>
                    </a:lnTo>
                    <a:lnTo>
                      <a:pt x="278" y="957"/>
                    </a:lnTo>
                    <a:lnTo>
                      <a:pt x="278" y="957"/>
                    </a:lnTo>
                    <a:lnTo>
                      <a:pt x="276" y="959"/>
                    </a:lnTo>
                    <a:lnTo>
                      <a:pt x="276" y="959"/>
                    </a:lnTo>
                    <a:lnTo>
                      <a:pt x="264" y="971"/>
                    </a:lnTo>
                    <a:lnTo>
                      <a:pt x="264" y="971"/>
                    </a:lnTo>
                    <a:lnTo>
                      <a:pt x="262" y="975"/>
                    </a:lnTo>
                    <a:lnTo>
                      <a:pt x="262" y="975"/>
                    </a:lnTo>
                    <a:lnTo>
                      <a:pt x="258" y="979"/>
                    </a:lnTo>
                    <a:lnTo>
                      <a:pt x="258" y="979"/>
                    </a:lnTo>
                    <a:lnTo>
                      <a:pt x="254" y="983"/>
                    </a:lnTo>
                    <a:lnTo>
                      <a:pt x="254" y="983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0" y="1001"/>
                    </a:lnTo>
                    <a:lnTo>
                      <a:pt x="240" y="1001"/>
                    </a:lnTo>
                    <a:lnTo>
                      <a:pt x="234" y="1009"/>
                    </a:lnTo>
                    <a:lnTo>
                      <a:pt x="234" y="1009"/>
                    </a:lnTo>
                    <a:lnTo>
                      <a:pt x="226" y="1017"/>
                    </a:lnTo>
                    <a:lnTo>
                      <a:pt x="226" y="1017"/>
                    </a:lnTo>
                    <a:lnTo>
                      <a:pt x="224" y="1021"/>
                    </a:lnTo>
                    <a:lnTo>
                      <a:pt x="224" y="1021"/>
                    </a:lnTo>
                    <a:lnTo>
                      <a:pt x="214" y="1033"/>
                    </a:lnTo>
                    <a:lnTo>
                      <a:pt x="214" y="1033"/>
                    </a:lnTo>
                    <a:lnTo>
                      <a:pt x="210" y="1039"/>
                    </a:lnTo>
                    <a:lnTo>
                      <a:pt x="210" y="1039"/>
                    </a:lnTo>
                    <a:lnTo>
                      <a:pt x="206" y="1043"/>
                    </a:lnTo>
                    <a:lnTo>
                      <a:pt x="206" y="1043"/>
                    </a:lnTo>
                    <a:lnTo>
                      <a:pt x="204" y="1045"/>
                    </a:lnTo>
                    <a:lnTo>
                      <a:pt x="204" y="1045"/>
                    </a:lnTo>
                    <a:lnTo>
                      <a:pt x="194" y="1059"/>
                    </a:lnTo>
                    <a:lnTo>
                      <a:pt x="194" y="1059"/>
                    </a:lnTo>
                    <a:lnTo>
                      <a:pt x="192" y="1061"/>
                    </a:lnTo>
                    <a:lnTo>
                      <a:pt x="192" y="1061"/>
                    </a:lnTo>
                    <a:lnTo>
                      <a:pt x="188" y="1065"/>
                    </a:lnTo>
                    <a:lnTo>
                      <a:pt x="188" y="1065"/>
                    </a:lnTo>
                    <a:lnTo>
                      <a:pt x="184" y="1071"/>
                    </a:lnTo>
                    <a:lnTo>
                      <a:pt x="184" y="1071"/>
                    </a:lnTo>
                    <a:lnTo>
                      <a:pt x="176" y="1083"/>
                    </a:lnTo>
                    <a:lnTo>
                      <a:pt x="176" y="1083"/>
                    </a:lnTo>
                    <a:lnTo>
                      <a:pt x="174" y="1085"/>
                    </a:lnTo>
                    <a:lnTo>
                      <a:pt x="174" y="1085"/>
                    </a:lnTo>
                    <a:lnTo>
                      <a:pt x="164" y="1097"/>
                    </a:lnTo>
                    <a:lnTo>
                      <a:pt x="164" y="1097"/>
                    </a:lnTo>
                    <a:lnTo>
                      <a:pt x="162" y="1103"/>
                    </a:lnTo>
                    <a:lnTo>
                      <a:pt x="162" y="1103"/>
                    </a:lnTo>
                    <a:lnTo>
                      <a:pt x="158" y="1107"/>
                    </a:lnTo>
                    <a:lnTo>
                      <a:pt x="158" y="1107"/>
                    </a:lnTo>
                    <a:lnTo>
                      <a:pt x="156" y="1111"/>
                    </a:lnTo>
                    <a:lnTo>
                      <a:pt x="156" y="1111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7"/>
                    </a:lnTo>
                    <a:lnTo>
                      <a:pt x="146" y="1127"/>
                    </a:lnTo>
                    <a:lnTo>
                      <a:pt x="144" y="1129"/>
                    </a:lnTo>
                    <a:lnTo>
                      <a:pt x="144" y="1129"/>
                    </a:lnTo>
                    <a:lnTo>
                      <a:pt x="138" y="1137"/>
                    </a:lnTo>
                    <a:lnTo>
                      <a:pt x="138" y="1137"/>
                    </a:lnTo>
                    <a:lnTo>
                      <a:pt x="134" y="1143"/>
                    </a:lnTo>
                    <a:lnTo>
                      <a:pt x="134" y="1143"/>
                    </a:lnTo>
                    <a:lnTo>
                      <a:pt x="130" y="1149"/>
                    </a:lnTo>
                    <a:lnTo>
                      <a:pt x="130" y="1149"/>
                    </a:lnTo>
                    <a:lnTo>
                      <a:pt x="128" y="1151"/>
                    </a:lnTo>
                    <a:lnTo>
                      <a:pt x="128" y="1151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18" y="1169"/>
                    </a:lnTo>
                    <a:lnTo>
                      <a:pt x="118" y="1169"/>
                    </a:lnTo>
                    <a:lnTo>
                      <a:pt x="112" y="1179"/>
                    </a:lnTo>
                    <a:lnTo>
                      <a:pt x="112" y="1179"/>
                    </a:lnTo>
                    <a:lnTo>
                      <a:pt x="108" y="1183"/>
                    </a:lnTo>
                    <a:lnTo>
                      <a:pt x="108" y="1183"/>
                    </a:lnTo>
                    <a:lnTo>
                      <a:pt x="106" y="1189"/>
                    </a:lnTo>
                    <a:lnTo>
                      <a:pt x="106" y="1189"/>
                    </a:lnTo>
                    <a:lnTo>
                      <a:pt x="104" y="1193"/>
                    </a:lnTo>
                    <a:lnTo>
                      <a:pt x="104" y="1193"/>
                    </a:lnTo>
                    <a:lnTo>
                      <a:pt x="98" y="1201"/>
                    </a:lnTo>
                    <a:lnTo>
                      <a:pt x="98" y="1201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2" y="1231"/>
                    </a:lnTo>
                    <a:lnTo>
                      <a:pt x="82" y="1231"/>
                    </a:lnTo>
                    <a:lnTo>
                      <a:pt x="78" y="1237"/>
                    </a:lnTo>
                    <a:lnTo>
                      <a:pt x="78" y="1237"/>
                    </a:lnTo>
                    <a:lnTo>
                      <a:pt x="76" y="1241"/>
                    </a:lnTo>
                    <a:lnTo>
                      <a:pt x="76" y="1241"/>
                    </a:lnTo>
                    <a:lnTo>
                      <a:pt x="72" y="1249"/>
                    </a:lnTo>
                    <a:lnTo>
                      <a:pt x="72" y="1249"/>
                    </a:lnTo>
                    <a:lnTo>
                      <a:pt x="70" y="1253"/>
                    </a:lnTo>
                    <a:lnTo>
                      <a:pt x="70" y="1253"/>
                    </a:lnTo>
                    <a:lnTo>
                      <a:pt x="68" y="1257"/>
                    </a:lnTo>
                    <a:lnTo>
                      <a:pt x="68" y="1257"/>
                    </a:lnTo>
                    <a:lnTo>
                      <a:pt x="64" y="1267"/>
                    </a:lnTo>
                    <a:lnTo>
                      <a:pt x="64" y="1267"/>
                    </a:lnTo>
                    <a:lnTo>
                      <a:pt x="62" y="1269"/>
                    </a:lnTo>
                    <a:lnTo>
                      <a:pt x="62" y="1269"/>
                    </a:lnTo>
                    <a:lnTo>
                      <a:pt x="60" y="1275"/>
                    </a:lnTo>
                    <a:lnTo>
                      <a:pt x="60" y="1275"/>
                    </a:lnTo>
                    <a:lnTo>
                      <a:pt x="54" y="1285"/>
                    </a:lnTo>
                    <a:lnTo>
                      <a:pt x="54" y="1285"/>
                    </a:lnTo>
                    <a:lnTo>
                      <a:pt x="54" y="1287"/>
                    </a:lnTo>
                    <a:lnTo>
                      <a:pt x="54" y="1287"/>
                    </a:lnTo>
                    <a:lnTo>
                      <a:pt x="52" y="1293"/>
                    </a:lnTo>
                    <a:lnTo>
                      <a:pt x="52" y="129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2" y="1313"/>
                    </a:lnTo>
                    <a:lnTo>
                      <a:pt x="42" y="1313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43"/>
                    </a:lnTo>
                    <a:lnTo>
                      <a:pt x="32" y="1343"/>
                    </a:lnTo>
                    <a:lnTo>
                      <a:pt x="26" y="1357"/>
                    </a:lnTo>
                    <a:lnTo>
                      <a:pt x="26" y="1357"/>
                    </a:lnTo>
                    <a:lnTo>
                      <a:pt x="26" y="1359"/>
                    </a:lnTo>
                    <a:lnTo>
                      <a:pt x="26" y="1359"/>
                    </a:lnTo>
                    <a:lnTo>
                      <a:pt x="24" y="1363"/>
                    </a:lnTo>
                    <a:lnTo>
                      <a:pt x="24" y="1363"/>
                    </a:lnTo>
                    <a:lnTo>
                      <a:pt x="20" y="1375"/>
                    </a:lnTo>
                    <a:lnTo>
                      <a:pt x="20" y="1375"/>
                    </a:lnTo>
                    <a:lnTo>
                      <a:pt x="20" y="1379"/>
                    </a:lnTo>
                    <a:lnTo>
                      <a:pt x="20" y="1379"/>
                    </a:lnTo>
                    <a:lnTo>
                      <a:pt x="18" y="1383"/>
                    </a:lnTo>
                    <a:lnTo>
                      <a:pt x="18" y="1383"/>
                    </a:lnTo>
                    <a:lnTo>
                      <a:pt x="16" y="1395"/>
                    </a:lnTo>
                    <a:lnTo>
                      <a:pt x="16" y="1395"/>
                    </a:lnTo>
                    <a:lnTo>
                      <a:pt x="14" y="1397"/>
                    </a:lnTo>
                    <a:lnTo>
                      <a:pt x="14" y="1397"/>
                    </a:lnTo>
                    <a:lnTo>
                      <a:pt x="14" y="1401"/>
                    </a:lnTo>
                    <a:lnTo>
                      <a:pt x="14" y="1401"/>
                    </a:lnTo>
                    <a:lnTo>
                      <a:pt x="12" y="1411"/>
                    </a:lnTo>
                    <a:lnTo>
                      <a:pt x="12" y="1411"/>
                    </a:lnTo>
                    <a:lnTo>
                      <a:pt x="10" y="1419"/>
                    </a:lnTo>
                    <a:lnTo>
                      <a:pt x="10" y="1419"/>
                    </a:lnTo>
                    <a:lnTo>
                      <a:pt x="8" y="1425"/>
                    </a:lnTo>
                    <a:lnTo>
                      <a:pt x="8" y="1425"/>
                    </a:lnTo>
                    <a:lnTo>
                      <a:pt x="8" y="1429"/>
                    </a:lnTo>
                    <a:lnTo>
                      <a:pt x="8" y="1429"/>
                    </a:lnTo>
                    <a:lnTo>
                      <a:pt x="6" y="1437"/>
                    </a:lnTo>
                    <a:lnTo>
                      <a:pt x="6" y="1437"/>
                    </a:lnTo>
                    <a:lnTo>
                      <a:pt x="4" y="1447"/>
                    </a:lnTo>
                    <a:lnTo>
                      <a:pt x="4" y="1447"/>
                    </a:lnTo>
                    <a:lnTo>
                      <a:pt x="4" y="1453"/>
                    </a:lnTo>
                    <a:lnTo>
                      <a:pt x="4" y="1453"/>
                    </a:lnTo>
                    <a:lnTo>
                      <a:pt x="2" y="1463"/>
                    </a:lnTo>
                    <a:lnTo>
                      <a:pt x="2" y="1463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0" y="1483"/>
                    </a:lnTo>
                    <a:lnTo>
                      <a:pt x="0" y="1483"/>
                    </a:lnTo>
                    <a:lnTo>
                      <a:pt x="0" y="1485"/>
                    </a:lnTo>
                    <a:lnTo>
                      <a:pt x="0" y="1485"/>
                    </a:lnTo>
                    <a:lnTo>
                      <a:pt x="0" y="1501"/>
                    </a:lnTo>
                    <a:lnTo>
                      <a:pt x="0" y="1501"/>
                    </a:lnTo>
                    <a:lnTo>
                      <a:pt x="0" y="1505"/>
                    </a:lnTo>
                    <a:lnTo>
                      <a:pt x="0" y="1505"/>
                    </a:lnTo>
                    <a:lnTo>
                      <a:pt x="0" y="1517"/>
                    </a:lnTo>
                    <a:lnTo>
                      <a:pt x="0" y="1517"/>
                    </a:lnTo>
                    <a:lnTo>
                      <a:pt x="0" y="1521"/>
                    </a:lnTo>
                    <a:lnTo>
                      <a:pt x="0" y="1521"/>
                    </a:lnTo>
                    <a:lnTo>
                      <a:pt x="2" y="1531"/>
                    </a:lnTo>
                    <a:lnTo>
                      <a:pt x="2" y="1531"/>
                    </a:lnTo>
                    <a:lnTo>
                      <a:pt x="2" y="1533"/>
                    </a:lnTo>
                    <a:lnTo>
                      <a:pt x="2" y="1533"/>
                    </a:lnTo>
                    <a:lnTo>
                      <a:pt x="2" y="1537"/>
                    </a:lnTo>
                    <a:lnTo>
                      <a:pt x="2" y="1537"/>
                    </a:lnTo>
                    <a:lnTo>
                      <a:pt x="2" y="1547"/>
                    </a:lnTo>
                    <a:lnTo>
                      <a:pt x="2" y="1547"/>
                    </a:lnTo>
                    <a:lnTo>
                      <a:pt x="4" y="1551"/>
                    </a:lnTo>
                    <a:lnTo>
                      <a:pt x="4" y="1551"/>
                    </a:lnTo>
                    <a:lnTo>
                      <a:pt x="4" y="1561"/>
                    </a:lnTo>
                    <a:lnTo>
                      <a:pt x="4" y="1561"/>
                    </a:lnTo>
                    <a:lnTo>
                      <a:pt x="6" y="1565"/>
                    </a:lnTo>
                    <a:lnTo>
                      <a:pt x="6" y="1565"/>
                    </a:lnTo>
                    <a:lnTo>
                      <a:pt x="8" y="1575"/>
                    </a:lnTo>
                    <a:lnTo>
                      <a:pt x="8" y="1575"/>
                    </a:lnTo>
                    <a:lnTo>
                      <a:pt x="8" y="1579"/>
                    </a:lnTo>
                    <a:lnTo>
                      <a:pt x="8" y="1579"/>
                    </a:lnTo>
                    <a:lnTo>
                      <a:pt x="12" y="1589"/>
                    </a:lnTo>
                    <a:lnTo>
                      <a:pt x="12" y="1589"/>
                    </a:lnTo>
                    <a:lnTo>
                      <a:pt x="12" y="1591"/>
                    </a:lnTo>
                    <a:lnTo>
                      <a:pt x="12" y="1591"/>
                    </a:lnTo>
                    <a:lnTo>
                      <a:pt x="12" y="1593"/>
                    </a:lnTo>
                    <a:lnTo>
                      <a:pt x="12" y="1593"/>
                    </a:lnTo>
                    <a:lnTo>
                      <a:pt x="16" y="1601"/>
                    </a:lnTo>
                    <a:lnTo>
                      <a:pt x="16" y="1601"/>
                    </a:lnTo>
                    <a:lnTo>
                      <a:pt x="18" y="1607"/>
                    </a:lnTo>
                    <a:lnTo>
                      <a:pt x="18" y="1607"/>
                    </a:lnTo>
                    <a:lnTo>
                      <a:pt x="20" y="1615"/>
                    </a:lnTo>
                    <a:lnTo>
                      <a:pt x="20" y="1615"/>
                    </a:lnTo>
                    <a:lnTo>
                      <a:pt x="22" y="1619"/>
                    </a:lnTo>
                    <a:lnTo>
                      <a:pt x="22" y="1619"/>
                    </a:lnTo>
                    <a:lnTo>
                      <a:pt x="26" y="1627"/>
                    </a:lnTo>
                    <a:lnTo>
                      <a:pt x="26" y="1627"/>
                    </a:lnTo>
                    <a:lnTo>
                      <a:pt x="28" y="1631"/>
                    </a:lnTo>
                    <a:lnTo>
                      <a:pt x="28" y="1631"/>
                    </a:lnTo>
                    <a:lnTo>
                      <a:pt x="34" y="1643"/>
                    </a:lnTo>
                    <a:lnTo>
                      <a:pt x="348" y="2200"/>
                    </a:lnTo>
                    <a:lnTo>
                      <a:pt x="348" y="2200"/>
                    </a:lnTo>
                    <a:lnTo>
                      <a:pt x="344" y="2190"/>
                    </a:lnTo>
                    <a:lnTo>
                      <a:pt x="344" y="2190"/>
                    </a:lnTo>
                    <a:lnTo>
                      <a:pt x="342" y="2188"/>
                    </a:lnTo>
                    <a:lnTo>
                      <a:pt x="342" y="2188"/>
                    </a:lnTo>
                    <a:lnTo>
                      <a:pt x="340" y="2182"/>
                    </a:lnTo>
                    <a:lnTo>
                      <a:pt x="340" y="2182"/>
                    </a:lnTo>
                    <a:lnTo>
                      <a:pt x="338" y="2178"/>
                    </a:lnTo>
                    <a:lnTo>
                      <a:pt x="338" y="2178"/>
                    </a:lnTo>
                    <a:lnTo>
                      <a:pt x="336" y="2172"/>
                    </a:lnTo>
                    <a:lnTo>
                      <a:pt x="336" y="2172"/>
                    </a:lnTo>
                    <a:lnTo>
                      <a:pt x="336" y="2168"/>
                    </a:lnTo>
                    <a:lnTo>
                      <a:pt x="336" y="2168"/>
                    </a:lnTo>
                    <a:lnTo>
                      <a:pt x="334" y="2162"/>
                    </a:lnTo>
                    <a:lnTo>
                      <a:pt x="334" y="2162"/>
                    </a:lnTo>
                    <a:lnTo>
                      <a:pt x="334" y="2158"/>
                    </a:lnTo>
                    <a:lnTo>
                      <a:pt x="334" y="2158"/>
                    </a:lnTo>
                    <a:lnTo>
                      <a:pt x="332" y="2150"/>
                    </a:lnTo>
                    <a:lnTo>
                      <a:pt x="332" y="2150"/>
                    </a:lnTo>
                    <a:lnTo>
                      <a:pt x="332" y="2146"/>
                    </a:lnTo>
                    <a:lnTo>
                      <a:pt x="332" y="2146"/>
                    </a:lnTo>
                    <a:lnTo>
                      <a:pt x="330" y="2140"/>
                    </a:lnTo>
                    <a:lnTo>
                      <a:pt x="330" y="2140"/>
                    </a:lnTo>
                    <a:lnTo>
                      <a:pt x="330" y="2134"/>
                    </a:lnTo>
                    <a:lnTo>
                      <a:pt x="330" y="2134"/>
                    </a:lnTo>
                    <a:lnTo>
                      <a:pt x="330" y="2128"/>
                    </a:lnTo>
                    <a:lnTo>
                      <a:pt x="330" y="2128"/>
                    </a:lnTo>
                    <a:lnTo>
                      <a:pt x="330" y="2124"/>
                    </a:lnTo>
                    <a:lnTo>
                      <a:pt x="330" y="2124"/>
                    </a:lnTo>
                    <a:lnTo>
                      <a:pt x="330" y="2116"/>
                    </a:lnTo>
                    <a:lnTo>
                      <a:pt x="330" y="2116"/>
                    </a:lnTo>
                    <a:lnTo>
                      <a:pt x="330" y="2112"/>
                    </a:lnTo>
                    <a:lnTo>
                      <a:pt x="330" y="2112"/>
                    </a:lnTo>
                    <a:lnTo>
                      <a:pt x="330" y="2104"/>
                    </a:lnTo>
                    <a:lnTo>
                      <a:pt x="330" y="2104"/>
                    </a:lnTo>
                    <a:lnTo>
                      <a:pt x="330" y="2100"/>
                    </a:lnTo>
                    <a:lnTo>
                      <a:pt x="330" y="2100"/>
                    </a:lnTo>
                    <a:lnTo>
                      <a:pt x="332" y="2090"/>
                    </a:lnTo>
                    <a:lnTo>
                      <a:pt x="332" y="2090"/>
                    </a:lnTo>
                    <a:lnTo>
                      <a:pt x="332" y="2086"/>
                    </a:lnTo>
                    <a:lnTo>
                      <a:pt x="332" y="2086"/>
                    </a:lnTo>
                    <a:lnTo>
                      <a:pt x="334" y="2074"/>
                    </a:lnTo>
                    <a:lnTo>
                      <a:pt x="334" y="2074"/>
                    </a:lnTo>
                    <a:lnTo>
                      <a:pt x="334" y="2072"/>
                    </a:lnTo>
                    <a:lnTo>
                      <a:pt x="334" y="2072"/>
                    </a:lnTo>
                    <a:lnTo>
                      <a:pt x="336" y="2060"/>
                    </a:lnTo>
                    <a:lnTo>
                      <a:pt x="336" y="2060"/>
                    </a:lnTo>
                    <a:lnTo>
                      <a:pt x="338" y="2056"/>
                    </a:lnTo>
                    <a:lnTo>
                      <a:pt x="338" y="2056"/>
                    </a:lnTo>
                    <a:lnTo>
                      <a:pt x="340" y="2046"/>
                    </a:lnTo>
                    <a:lnTo>
                      <a:pt x="340" y="2046"/>
                    </a:lnTo>
                    <a:lnTo>
                      <a:pt x="342" y="2040"/>
                    </a:lnTo>
                    <a:lnTo>
                      <a:pt x="342" y="2040"/>
                    </a:lnTo>
                    <a:lnTo>
                      <a:pt x="344" y="2032"/>
                    </a:lnTo>
                    <a:lnTo>
                      <a:pt x="344" y="2032"/>
                    </a:lnTo>
                    <a:lnTo>
                      <a:pt x="346" y="2026"/>
                    </a:lnTo>
                    <a:lnTo>
                      <a:pt x="346" y="2026"/>
                    </a:lnTo>
                    <a:lnTo>
                      <a:pt x="350" y="2018"/>
                    </a:lnTo>
                    <a:lnTo>
                      <a:pt x="350" y="2018"/>
                    </a:lnTo>
                    <a:lnTo>
                      <a:pt x="352" y="2012"/>
                    </a:lnTo>
                    <a:lnTo>
                      <a:pt x="352" y="2012"/>
                    </a:lnTo>
                    <a:lnTo>
                      <a:pt x="356" y="2004"/>
                    </a:lnTo>
                    <a:lnTo>
                      <a:pt x="356" y="2004"/>
                    </a:lnTo>
                    <a:lnTo>
                      <a:pt x="358" y="1996"/>
                    </a:lnTo>
                    <a:lnTo>
                      <a:pt x="358" y="1996"/>
                    </a:lnTo>
                    <a:lnTo>
                      <a:pt x="362" y="1988"/>
                    </a:lnTo>
                    <a:lnTo>
                      <a:pt x="362" y="1988"/>
                    </a:lnTo>
                    <a:lnTo>
                      <a:pt x="364" y="1980"/>
                    </a:lnTo>
                    <a:lnTo>
                      <a:pt x="364" y="1980"/>
                    </a:lnTo>
                    <a:lnTo>
                      <a:pt x="370" y="1970"/>
                    </a:lnTo>
                    <a:lnTo>
                      <a:pt x="370" y="1970"/>
                    </a:lnTo>
                    <a:lnTo>
                      <a:pt x="372" y="1964"/>
                    </a:lnTo>
                    <a:lnTo>
                      <a:pt x="372" y="1964"/>
                    </a:lnTo>
                    <a:lnTo>
                      <a:pt x="378" y="1952"/>
                    </a:lnTo>
                    <a:lnTo>
                      <a:pt x="378" y="1952"/>
                    </a:lnTo>
                    <a:lnTo>
                      <a:pt x="380" y="1948"/>
                    </a:lnTo>
                    <a:lnTo>
                      <a:pt x="380" y="1948"/>
                    </a:lnTo>
                    <a:lnTo>
                      <a:pt x="390" y="1932"/>
                    </a:lnTo>
                    <a:lnTo>
                      <a:pt x="390" y="1932"/>
                    </a:lnTo>
                    <a:lnTo>
                      <a:pt x="392" y="1926"/>
                    </a:lnTo>
                    <a:lnTo>
                      <a:pt x="392" y="1926"/>
                    </a:lnTo>
                    <a:lnTo>
                      <a:pt x="398" y="1916"/>
                    </a:lnTo>
                    <a:lnTo>
                      <a:pt x="398" y="1916"/>
                    </a:lnTo>
                    <a:lnTo>
                      <a:pt x="402" y="1910"/>
                    </a:lnTo>
                    <a:lnTo>
                      <a:pt x="402" y="1910"/>
                    </a:lnTo>
                    <a:lnTo>
                      <a:pt x="406" y="1902"/>
                    </a:lnTo>
                    <a:lnTo>
                      <a:pt x="406" y="1902"/>
                    </a:lnTo>
                    <a:lnTo>
                      <a:pt x="412" y="1894"/>
                    </a:lnTo>
                    <a:lnTo>
                      <a:pt x="412" y="1894"/>
                    </a:lnTo>
                    <a:lnTo>
                      <a:pt x="416" y="1886"/>
                    </a:lnTo>
                    <a:lnTo>
                      <a:pt x="416" y="1886"/>
                    </a:lnTo>
                    <a:lnTo>
                      <a:pt x="422" y="1878"/>
                    </a:lnTo>
                    <a:lnTo>
                      <a:pt x="422" y="1878"/>
                    </a:lnTo>
                    <a:lnTo>
                      <a:pt x="428" y="1870"/>
                    </a:lnTo>
                    <a:lnTo>
                      <a:pt x="428" y="1870"/>
                    </a:lnTo>
                    <a:lnTo>
                      <a:pt x="432" y="1862"/>
                    </a:lnTo>
                    <a:lnTo>
                      <a:pt x="432" y="1862"/>
                    </a:lnTo>
                    <a:lnTo>
                      <a:pt x="438" y="1854"/>
                    </a:lnTo>
                    <a:lnTo>
                      <a:pt x="438" y="1854"/>
                    </a:lnTo>
                    <a:lnTo>
                      <a:pt x="442" y="1848"/>
                    </a:lnTo>
                    <a:lnTo>
                      <a:pt x="442" y="1848"/>
                    </a:lnTo>
                    <a:lnTo>
                      <a:pt x="452" y="1832"/>
                    </a:lnTo>
                    <a:lnTo>
                      <a:pt x="452" y="1832"/>
                    </a:lnTo>
                    <a:lnTo>
                      <a:pt x="456" y="1828"/>
                    </a:lnTo>
                    <a:lnTo>
                      <a:pt x="456" y="1828"/>
                    </a:lnTo>
                    <a:lnTo>
                      <a:pt x="464" y="1816"/>
                    </a:lnTo>
                    <a:lnTo>
                      <a:pt x="464" y="1816"/>
                    </a:lnTo>
                    <a:lnTo>
                      <a:pt x="468" y="1812"/>
                    </a:lnTo>
                    <a:lnTo>
                      <a:pt x="468" y="1812"/>
                    </a:lnTo>
                    <a:lnTo>
                      <a:pt x="478" y="1798"/>
                    </a:lnTo>
                    <a:lnTo>
                      <a:pt x="478" y="1798"/>
                    </a:lnTo>
                    <a:lnTo>
                      <a:pt x="480" y="1796"/>
                    </a:lnTo>
                    <a:lnTo>
                      <a:pt x="480" y="1796"/>
                    </a:lnTo>
                    <a:lnTo>
                      <a:pt x="492" y="1780"/>
                    </a:lnTo>
                    <a:lnTo>
                      <a:pt x="492" y="1780"/>
                    </a:lnTo>
                    <a:lnTo>
                      <a:pt x="496" y="1776"/>
                    </a:lnTo>
                    <a:lnTo>
                      <a:pt x="496" y="1776"/>
                    </a:lnTo>
                    <a:lnTo>
                      <a:pt x="508" y="1762"/>
                    </a:lnTo>
                    <a:lnTo>
                      <a:pt x="508" y="1762"/>
                    </a:lnTo>
                    <a:lnTo>
                      <a:pt x="510" y="1760"/>
                    </a:lnTo>
                    <a:lnTo>
                      <a:pt x="510" y="1760"/>
                    </a:lnTo>
                    <a:lnTo>
                      <a:pt x="524" y="1744"/>
                    </a:lnTo>
                    <a:lnTo>
                      <a:pt x="524" y="1744"/>
                    </a:lnTo>
                    <a:lnTo>
                      <a:pt x="528" y="1738"/>
                    </a:lnTo>
                    <a:lnTo>
                      <a:pt x="528" y="1738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19"/>
                    </a:lnTo>
                    <a:lnTo>
                      <a:pt x="542" y="1719"/>
                    </a:lnTo>
                    <a:lnTo>
                      <a:pt x="558" y="1705"/>
                    </a:lnTo>
                    <a:lnTo>
                      <a:pt x="558" y="1705"/>
                    </a:lnTo>
                    <a:lnTo>
                      <a:pt x="560" y="1701"/>
                    </a:lnTo>
                    <a:lnTo>
                      <a:pt x="560" y="1701"/>
                    </a:lnTo>
                    <a:lnTo>
                      <a:pt x="576" y="1683"/>
                    </a:lnTo>
                    <a:lnTo>
                      <a:pt x="576" y="1683"/>
                    </a:lnTo>
                    <a:lnTo>
                      <a:pt x="580" y="1679"/>
                    </a:lnTo>
                    <a:lnTo>
                      <a:pt x="580" y="1679"/>
                    </a:lnTo>
                    <a:lnTo>
                      <a:pt x="596" y="1663"/>
                    </a:lnTo>
                    <a:lnTo>
                      <a:pt x="596" y="1663"/>
                    </a:lnTo>
                    <a:lnTo>
                      <a:pt x="598" y="1661"/>
                    </a:lnTo>
                    <a:lnTo>
                      <a:pt x="598" y="1661"/>
                    </a:lnTo>
                    <a:lnTo>
                      <a:pt x="612" y="1645"/>
                    </a:lnTo>
                    <a:lnTo>
                      <a:pt x="612" y="1645"/>
                    </a:lnTo>
                    <a:lnTo>
                      <a:pt x="616" y="1641"/>
                    </a:lnTo>
                    <a:lnTo>
                      <a:pt x="616" y="1641"/>
                    </a:lnTo>
                    <a:lnTo>
                      <a:pt x="632" y="1625"/>
                    </a:lnTo>
                    <a:lnTo>
                      <a:pt x="632" y="1625"/>
                    </a:lnTo>
                    <a:lnTo>
                      <a:pt x="638" y="1619"/>
                    </a:lnTo>
                    <a:lnTo>
                      <a:pt x="638" y="1619"/>
                    </a:lnTo>
                    <a:lnTo>
                      <a:pt x="652" y="1605"/>
                    </a:lnTo>
                    <a:lnTo>
                      <a:pt x="652" y="1605"/>
                    </a:lnTo>
                    <a:lnTo>
                      <a:pt x="658" y="1599"/>
                    </a:lnTo>
                    <a:lnTo>
                      <a:pt x="658" y="1599"/>
                    </a:lnTo>
                    <a:lnTo>
                      <a:pt x="674" y="1583"/>
                    </a:lnTo>
                    <a:lnTo>
                      <a:pt x="674" y="1583"/>
                    </a:lnTo>
                    <a:lnTo>
                      <a:pt x="680" y="1579"/>
                    </a:lnTo>
                    <a:lnTo>
                      <a:pt x="680" y="1579"/>
                    </a:lnTo>
                    <a:lnTo>
                      <a:pt x="698" y="1563"/>
                    </a:lnTo>
                    <a:lnTo>
                      <a:pt x="698" y="1563"/>
                    </a:lnTo>
                    <a:lnTo>
                      <a:pt x="698" y="1561"/>
                    </a:lnTo>
                    <a:lnTo>
                      <a:pt x="698" y="1561"/>
                    </a:lnTo>
                    <a:lnTo>
                      <a:pt x="700" y="1559"/>
                    </a:lnTo>
                    <a:lnTo>
                      <a:pt x="700" y="1559"/>
                    </a:lnTo>
                    <a:lnTo>
                      <a:pt x="718" y="1543"/>
                    </a:lnTo>
                    <a:lnTo>
                      <a:pt x="718" y="1543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42" y="1521"/>
                    </a:lnTo>
                    <a:lnTo>
                      <a:pt x="742" y="1521"/>
                    </a:lnTo>
                    <a:lnTo>
                      <a:pt x="744" y="1519"/>
                    </a:lnTo>
                    <a:lnTo>
                      <a:pt x="744" y="1519"/>
                    </a:lnTo>
                    <a:lnTo>
                      <a:pt x="764" y="1501"/>
                    </a:lnTo>
                    <a:lnTo>
                      <a:pt x="764" y="1501"/>
                    </a:lnTo>
                    <a:lnTo>
                      <a:pt x="768" y="1497"/>
                    </a:lnTo>
                    <a:lnTo>
                      <a:pt x="768" y="1497"/>
                    </a:lnTo>
                    <a:lnTo>
                      <a:pt x="790" y="1479"/>
                    </a:lnTo>
                    <a:lnTo>
                      <a:pt x="790" y="1479"/>
                    </a:lnTo>
                    <a:lnTo>
                      <a:pt x="792" y="1477"/>
                    </a:lnTo>
                    <a:lnTo>
                      <a:pt x="792" y="1477"/>
                    </a:lnTo>
                    <a:lnTo>
                      <a:pt x="814" y="1457"/>
                    </a:lnTo>
                    <a:lnTo>
                      <a:pt x="814" y="1457"/>
                    </a:lnTo>
                    <a:lnTo>
                      <a:pt x="816" y="1457"/>
                    </a:lnTo>
                    <a:lnTo>
                      <a:pt x="816" y="1457"/>
                    </a:lnTo>
                    <a:lnTo>
                      <a:pt x="840" y="1435"/>
                    </a:lnTo>
                    <a:lnTo>
                      <a:pt x="840" y="1435"/>
                    </a:lnTo>
                    <a:lnTo>
                      <a:pt x="894" y="1393"/>
                    </a:lnTo>
                    <a:lnTo>
                      <a:pt x="894" y="1393"/>
                    </a:lnTo>
                    <a:lnTo>
                      <a:pt x="894" y="1391"/>
                    </a:lnTo>
                    <a:lnTo>
                      <a:pt x="894" y="1391"/>
                    </a:lnTo>
                    <a:lnTo>
                      <a:pt x="948" y="1349"/>
                    </a:lnTo>
                    <a:lnTo>
                      <a:pt x="948" y="1349"/>
                    </a:lnTo>
                    <a:lnTo>
                      <a:pt x="952" y="1349"/>
                    </a:lnTo>
                    <a:lnTo>
                      <a:pt x="952" y="1349"/>
                    </a:lnTo>
                    <a:lnTo>
                      <a:pt x="1006" y="1307"/>
                    </a:lnTo>
                    <a:lnTo>
                      <a:pt x="1006" y="1307"/>
                    </a:lnTo>
                    <a:lnTo>
                      <a:pt x="1008" y="1305"/>
                    </a:lnTo>
                    <a:lnTo>
                      <a:pt x="1008" y="1305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8" y="1261"/>
                    </a:lnTo>
                    <a:lnTo>
                      <a:pt x="1068" y="1261"/>
                    </a:lnTo>
                    <a:lnTo>
                      <a:pt x="1128" y="1221"/>
                    </a:lnTo>
                    <a:lnTo>
                      <a:pt x="1128" y="1221"/>
                    </a:lnTo>
                    <a:lnTo>
                      <a:pt x="1128" y="1219"/>
                    </a:lnTo>
                    <a:lnTo>
                      <a:pt x="1128" y="1219"/>
                    </a:lnTo>
                    <a:lnTo>
                      <a:pt x="1130" y="1219"/>
                    </a:lnTo>
                    <a:lnTo>
                      <a:pt x="1130" y="1219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256" y="1135"/>
                    </a:lnTo>
                    <a:lnTo>
                      <a:pt x="1256" y="1135"/>
                    </a:lnTo>
                    <a:lnTo>
                      <a:pt x="1258" y="1135"/>
                    </a:lnTo>
                    <a:lnTo>
                      <a:pt x="1258" y="1135"/>
                    </a:lnTo>
                    <a:lnTo>
                      <a:pt x="1324" y="1093"/>
                    </a:lnTo>
                    <a:lnTo>
                      <a:pt x="1324" y="1093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42" y="965"/>
                    </a:lnTo>
                    <a:lnTo>
                      <a:pt x="1542" y="965"/>
                    </a:lnTo>
                    <a:lnTo>
                      <a:pt x="1610" y="929"/>
                    </a:lnTo>
                    <a:lnTo>
                      <a:pt x="1610" y="929"/>
                    </a:lnTo>
                    <a:lnTo>
                      <a:pt x="1614" y="927"/>
                    </a:lnTo>
                    <a:lnTo>
                      <a:pt x="1614" y="927"/>
                    </a:lnTo>
                    <a:lnTo>
                      <a:pt x="1680" y="893"/>
                    </a:lnTo>
                    <a:lnTo>
                      <a:pt x="1680" y="893"/>
                    </a:lnTo>
                    <a:lnTo>
                      <a:pt x="1684" y="891"/>
                    </a:lnTo>
                    <a:lnTo>
                      <a:pt x="1684" y="891"/>
                    </a:lnTo>
                    <a:lnTo>
                      <a:pt x="1750" y="859"/>
                    </a:lnTo>
                    <a:lnTo>
                      <a:pt x="1750" y="859"/>
                    </a:lnTo>
                    <a:lnTo>
                      <a:pt x="1752" y="859"/>
                    </a:lnTo>
                    <a:lnTo>
                      <a:pt x="1752" y="859"/>
                    </a:lnTo>
                    <a:lnTo>
                      <a:pt x="1754" y="857"/>
                    </a:lnTo>
                    <a:lnTo>
                      <a:pt x="1754" y="857"/>
                    </a:lnTo>
                    <a:lnTo>
                      <a:pt x="1820" y="827"/>
                    </a:lnTo>
                    <a:lnTo>
                      <a:pt x="1820" y="827"/>
                    </a:lnTo>
                    <a:lnTo>
                      <a:pt x="1822" y="825"/>
                    </a:lnTo>
                    <a:lnTo>
                      <a:pt x="1822" y="82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922" y="781"/>
                    </a:lnTo>
                    <a:lnTo>
                      <a:pt x="1922" y="781"/>
                    </a:lnTo>
                    <a:lnTo>
                      <a:pt x="1924" y="781"/>
                    </a:lnTo>
                    <a:lnTo>
                      <a:pt x="1924" y="781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86" y="755"/>
                    </a:lnTo>
                    <a:lnTo>
                      <a:pt x="1986" y="755"/>
                    </a:lnTo>
                    <a:lnTo>
                      <a:pt x="1990" y="753"/>
                    </a:lnTo>
                    <a:lnTo>
                      <a:pt x="1990" y="753"/>
                    </a:lnTo>
                    <a:lnTo>
                      <a:pt x="2018" y="741"/>
                    </a:lnTo>
                    <a:lnTo>
                      <a:pt x="2018" y="741"/>
                    </a:lnTo>
                    <a:lnTo>
                      <a:pt x="2022" y="741"/>
                    </a:lnTo>
                    <a:lnTo>
                      <a:pt x="2022" y="741"/>
                    </a:lnTo>
                    <a:lnTo>
                      <a:pt x="2050" y="729"/>
                    </a:lnTo>
                    <a:lnTo>
                      <a:pt x="2050" y="729"/>
                    </a:lnTo>
                    <a:lnTo>
                      <a:pt x="2054" y="729"/>
                    </a:lnTo>
                    <a:lnTo>
                      <a:pt x="2054" y="729"/>
                    </a:lnTo>
                    <a:lnTo>
                      <a:pt x="2080" y="719"/>
                    </a:lnTo>
                    <a:lnTo>
                      <a:pt x="2080" y="719"/>
                    </a:lnTo>
                    <a:lnTo>
                      <a:pt x="2082" y="717"/>
                    </a:lnTo>
                    <a:lnTo>
                      <a:pt x="2082" y="717"/>
                    </a:lnTo>
                    <a:lnTo>
                      <a:pt x="2086" y="717"/>
                    </a:lnTo>
                    <a:lnTo>
                      <a:pt x="2086" y="717"/>
                    </a:lnTo>
                    <a:lnTo>
                      <a:pt x="2112" y="707"/>
                    </a:lnTo>
                    <a:lnTo>
                      <a:pt x="2112" y="707"/>
                    </a:lnTo>
                    <a:lnTo>
                      <a:pt x="2116" y="705"/>
                    </a:lnTo>
                    <a:lnTo>
                      <a:pt x="2116" y="705"/>
                    </a:lnTo>
                    <a:lnTo>
                      <a:pt x="2142" y="697"/>
                    </a:lnTo>
                    <a:lnTo>
                      <a:pt x="2142" y="697"/>
                    </a:lnTo>
                    <a:lnTo>
                      <a:pt x="2146" y="695"/>
                    </a:lnTo>
                    <a:lnTo>
                      <a:pt x="2146" y="695"/>
                    </a:lnTo>
                    <a:lnTo>
                      <a:pt x="2172" y="687"/>
                    </a:lnTo>
                    <a:lnTo>
                      <a:pt x="2172" y="687"/>
                    </a:lnTo>
                    <a:lnTo>
                      <a:pt x="2176" y="685"/>
                    </a:lnTo>
                    <a:lnTo>
                      <a:pt x="2176" y="685"/>
                    </a:lnTo>
                    <a:lnTo>
                      <a:pt x="2178" y="685"/>
                    </a:lnTo>
                    <a:lnTo>
                      <a:pt x="2178" y="685"/>
                    </a:lnTo>
                    <a:lnTo>
                      <a:pt x="2202" y="677"/>
                    </a:lnTo>
                    <a:lnTo>
                      <a:pt x="2202" y="677"/>
                    </a:lnTo>
                    <a:lnTo>
                      <a:pt x="2208" y="675"/>
                    </a:lnTo>
                    <a:lnTo>
                      <a:pt x="2208" y="675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6" y="667"/>
                    </a:lnTo>
                    <a:lnTo>
                      <a:pt x="2236" y="667"/>
                    </a:lnTo>
                    <a:lnTo>
                      <a:pt x="2260" y="659"/>
                    </a:lnTo>
                    <a:lnTo>
                      <a:pt x="2260" y="659"/>
                    </a:lnTo>
                    <a:lnTo>
                      <a:pt x="2262" y="659"/>
                    </a:lnTo>
                    <a:lnTo>
                      <a:pt x="2262" y="659"/>
                    </a:lnTo>
                    <a:lnTo>
                      <a:pt x="2264" y="659"/>
                    </a:lnTo>
                    <a:lnTo>
                      <a:pt x="2264" y="659"/>
                    </a:lnTo>
                    <a:lnTo>
                      <a:pt x="2290" y="651"/>
                    </a:lnTo>
                    <a:lnTo>
                      <a:pt x="2290" y="651"/>
                    </a:lnTo>
                    <a:lnTo>
                      <a:pt x="2292" y="651"/>
                    </a:lnTo>
                    <a:lnTo>
                      <a:pt x="2292" y="651"/>
                    </a:lnTo>
                    <a:lnTo>
                      <a:pt x="2316" y="645"/>
                    </a:lnTo>
                    <a:lnTo>
                      <a:pt x="2316" y="645"/>
                    </a:lnTo>
                    <a:lnTo>
                      <a:pt x="2320" y="643"/>
                    </a:lnTo>
                    <a:lnTo>
                      <a:pt x="2320" y="643"/>
                    </a:lnTo>
                    <a:lnTo>
                      <a:pt x="2344" y="637"/>
                    </a:lnTo>
                    <a:lnTo>
                      <a:pt x="2344" y="637"/>
                    </a:lnTo>
                    <a:lnTo>
                      <a:pt x="2348" y="637"/>
                    </a:lnTo>
                    <a:lnTo>
                      <a:pt x="2348" y="637"/>
                    </a:lnTo>
                    <a:lnTo>
                      <a:pt x="2372" y="631"/>
                    </a:lnTo>
                    <a:lnTo>
                      <a:pt x="2372" y="631"/>
                    </a:lnTo>
                    <a:lnTo>
                      <a:pt x="2374" y="631"/>
                    </a:lnTo>
                    <a:lnTo>
                      <a:pt x="2374" y="631"/>
                    </a:lnTo>
                    <a:lnTo>
                      <a:pt x="2396" y="625"/>
                    </a:lnTo>
                    <a:lnTo>
                      <a:pt x="2396" y="625"/>
                    </a:lnTo>
                    <a:lnTo>
                      <a:pt x="2398" y="625"/>
                    </a:lnTo>
                    <a:lnTo>
                      <a:pt x="2398" y="625"/>
                    </a:lnTo>
                    <a:lnTo>
                      <a:pt x="2420" y="621"/>
                    </a:lnTo>
                    <a:lnTo>
                      <a:pt x="2420" y="621"/>
                    </a:lnTo>
                    <a:lnTo>
                      <a:pt x="2424" y="619"/>
                    </a:lnTo>
                    <a:lnTo>
                      <a:pt x="2424" y="619"/>
                    </a:lnTo>
                    <a:lnTo>
                      <a:pt x="2444" y="615"/>
                    </a:lnTo>
                    <a:lnTo>
                      <a:pt x="2444" y="615"/>
                    </a:lnTo>
                    <a:lnTo>
                      <a:pt x="2448" y="615"/>
                    </a:lnTo>
                    <a:lnTo>
                      <a:pt x="2448" y="615"/>
                    </a:lnTo>
                    <a:lnTo>
                      <a:pt x="2468" y="611"/>
                    </a:lnTo>
                    <a:lnTo>
                      <a:pt x="2468" y="611"/>
                    </a:lnTo>
                    <a:lnTo>
                      <a:pt x="2474" y="611"/>
                    </a:lnTo>
                    <a:lnTo>
                      <a:pt x="2474" y="611"/>
                    </a:lnTo>
                    <a:lnTo>
                      <a:pt x="2492" y="607"/>
                    </a:lnTo>
                    <a:lnTo>
                      <a:pt x="2492" y="607"/>
                    </a:lnTo>
                    <a:lnTo>
                      <a:pt x="2498" y="607"/>
                    </a:lnTo>
                    <a:lnTo>
                      <a:pt x="2498" y="607"/>
                    </a:lnTo>
                    <a:lnTo>
                      <a:pt x="2512" y="605"/>
                    </a:lnTo>
                    <a:lnTo>
                      <a:pt x="2512" y="605"/>
                    </a:lnTo>
                    <a:lnTo>
                      <a:pt x="2518" y="605"/>
                    </a:lnTo>
                    <a:lnTo>
                      <a:pt x="2518" y="605"/>
                    </a:lnTo>
                    <a:lnTo>
                      <a:pt x="2536" y="601"/>
                    </a:lnTo>
                    <a:lnTo>
                      <a:pt x="2536" y="601"/>
                    </a:lnTo>
                    <a:lnTo>
                      <a:pt x="2542" y="601"/>
                    </a:lnTo>
                    <a:lnTo>
                      <a:pt x="2542" y="601"/>
                    </a:lnTo>
                    <a:lnTo>
                      <a:pt x="2558" y="599"/>
                    </a:lnTo>
                    <a:lnTo>
                      <a:pt x="2558" y="599"/>
                    </a:lnTo>
                    <a:lnTo>
                      <a:pt x="2560" y="599"/>
                    </a:lnTo>
                    <a:lnTo>
                      <a:pt x="2560" y="599"/>
                    </a:lnTo>
                    <a:lnTo>
                      <a:pt x="2578" y="599"/>
                    </a:lnTo>
                    <a:lnTo>
                      <a:pt x="2578" y="599"/>
                    </a:lnTo>
                    <a:lnTo>
                      <a:pt x="2584" y="597"/>
                    </a:lnTo>
                    <a:lnTo>
                      <a:pt x="2584" y="597"/>
                    </a:lnTo>
                    <a:lnTo>
                      <a:pt x="2600" y="597"/>
                    </a:lnTo>
                    <a:lnTo>
                      <a:pt x="2600" y="597"/>
                    </a:lnTo>
                    <a:lnTo>
                      <a:pt x="2604" y="597"/>
                    </a:lnTo>
                    <a:lnTo>
                      <a:pt x="2604" y="597"/>
                    </a:lnTo>
                    <a:lnTo>
                      <a:pt x="2618" y="597"/>
                    </a:lnTo>
                    <a:lnTo>
                      <a:pt x="2618" y="597"/>
                    </a:lnTo>
                    <a:lnTo>
                      <a:pt x="2622" y="597"/>
                    </a:lnTo>
                    <a:lnTo>
                      <a:pt x="2622" y="597"/>
                    </a:lnTo>
                    <a:lnTo>
                      <a:pt x="2638" y="597"/>
                    </a:lnTo>
                    <a:lnTo>
                      <a:pt x="2638" y="597"/>
                    </a:lnTo>
                    <a:lnTo>
                      <a:pt x="2642" y="597"/>
                    </a:lnTo>
                    <a:lnTo>
                      <a:pt x="2642" y="597"/>
                    </a:lnTo>
                    <a:lnTo>
                      <a:pt x="2658" y="597"/>
                    </a:lnTo>
                    <a:lnTo>
                      <a:pt x="2658" y="597"/>
                    </a:lnTo>
                    <a:lnTo>
                      <a:pt x="2660" y="597"/>
                    </a:lnTo>
                    <a:lnTo>
                      <a:pt x="2660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92" y="599"/>
                    </a:lnTo>
                    <a:lnTo>
                      <a:pt x="2692" y="599"/>
                    </a:lnTo>
                    <a:lnTo>
                      <a:pt x="2694" y="599"/>
                    </a:lnTo>
                    <a:lnTo>
                      <a:pt x="2694" y="599"/>
                    </a:lnTo>
                    <a:lnTo>
                      <a:pt x="2710" y="601"/>
                    </a:lnTo>
                    <a:lnTo>
                      <a:pt x="2710" y="601"/>
                    </a:lnTo>
                    <a:lnTo>
                      <a:pt x="2712" y="601"/>
                    </a:lnTo>
                    <a:lnTo>
                      <a:pt x="2712" y="601"/>
                    </a:lnTo>
                    <a:lnTo>
                      <a:pt x="2724" y="603"/>
                    </a:lnTo>
                    <a:lnTo>
                      <a:pt x="2724" y="603"/>
                    </a:lnTo>
                    <a:lnTo>
                      <a:pt x="2728" y="603"/>
                    </a:lnTo>
                    <a:lnTo>
                      <a:pt x="2728" y="603"/>
                    </a:lnTo>
                    <a:lnTo>
                      <a:pt x="2740" y="605"/>
                    </a:lnTo>
                    <a:lnTo>
                      <a:pt x="2740" y="605"/>
                    </a:lnTo>
                    <a:lnTo>
                      <a:pt x="2742" y="605"/>
                    </a:lnTo>
                    <a:lnTo>
                      <a:pt x="2742" y="605"/>
                    </a:lnTo>
                    <a:lnTo>
                      <a:pt x="2754" y="609"/>
                    </a:lnTo>
                    <a:lnTo>
                      <a:pt x="2754" y="609"/>
                    </a:lnTo>
                    <a:lnTo>
                      <a:pt x="2756" y="609"/>
                    </a:lnTo>
                    <a:lnTo>
                      <a:pt x="2756" y="609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70" y="613"/>
                    </a:lnTo>
                    <a:lnTo>
                      <a:pt x="2770" y="613"/>
                    </a:lnTo>
                    <a:lnTo>
                      <a:pt x="2780" y="615"/>
                    </a:lnTo>
                    <a:lnTo>
                      <a:pt x="2780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92" y="619"/>
                    </a:lnTo>
                    <a:lnTo>
                      <a:pt x="2792" y="619"/>
                    </a:lnTo>
                    <a:lnTo>
                      <a:pt x="2794" y="621"/>
                    </a:lnTo>
                    <a:lnTo>
                      <a:pt x="2794" y="621"/>
                    </a:lnTo>
                    <a:lnTo>
                      <a:pt x="2804" y="625"/>
                    </a:lnTo>
                    <a:lnTo>
                      <a:pt x="2804" y="625"/>
                    </a:lnTo>
                    <a:lnTo>
                      <a:pt x="2806" y="625"/>
                    </a:lnTo>
                    <a:lnTo>
                      <a:pt x="2806" y="625"/>
                    </a:lnTo>
                    <a:lnTo>
                      <a:pt x="2816" y="629"/>
                    </a:lnTo>
                    <a:lnTo>
                      <a:pt x="2816" y="629"/>
                    </a:lnTo>
                    <a:lnTo>
                      <a:pt x="2816" y="631"/>
                    </a:lnTo>
                    <a:lnTo>
                      <a:pt x="2816" y="631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8" y="635"/>
                    </a:lnTo>
                    <a:lnTo>
                      <a:pt x="2828" y="635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46" y="647"/>
                    </a:lnTo>
                    <a:lnTo>
                      <a:pt x="2846" y="647"/>
                    </a:lnTo>
                    <a:lnTo>
                      <a:pt x="2846" y="649"/>
                    </a:lnTo>
                    <a:lnTo>
                      <a:pt x="2846" y="64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</p:grpSp>
      <p:grpSp>
        <p:nvGrpSpPr>
          <p:cNvPr id="75" name="Group 12">
            <a:extLst>
              <a:ext uri="{FF2B5EF4-FFF2-40B4-BE49-F238E27FC236}">
                <a16:creationId xmlns:a16="http://schemas.microsoft.com/office/drawing/2014/main" id="{24B84FBE-6C4C-4491-AE26-7F75F256659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958600" y="2440901"/>
            <a:ext cx="455384" cy="409985"/>
            <a:chOff x="2228" y="1033"/>
            <a:chExt cx="1304" cy="1174"/>
          </a:xfrm>
        </p:grpSpPr>
        <p:sp>
          <p:nvSpPr>
            <p:cNvPr id="76" name="Freeform 13">
              <a:extLst>
                <a:ext uri="{FF2B5EF4-FFF2-40B4-BE49-F238E27FC236}">
                  <a16:creationId xmlns:a16="http://schemas.microsoft.com/office/drawing/2014/main" id="{DFDDC2C6-31D0-41CF-AC48-19D834EE46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28" y="1033"/>
              <a:ext cx="1304" cy="508"/>
            </a:xfrm>
            <a:custGeom>
              <a:avLst/>
              <a:gdLst>
                <a:gd name="T0" fmla="*/ 94 w 1304"/>
                <a:gd name="T1" fmla="*/ 322 h 508"/>
                <a:gd name="T2" fmla="*/ 0 w 1304"/>
                <a:gd name="T3" fmla="*/ 296 h 508"/>
                <a:gd name="T4" fmla="*/ 0 w 1304"/>
                <a:gd name="T5" fmla="*/ 210 h 508"/>
                <a:gd name="T6" fmla="*/ 606 w 1304"/>
                <a:gd name="T7" fmla="*/ 6 h 508"/>
                <a:gd name="T8" fmla="*/ 606 w 1304"/>
                <a:gd name="T9" fmla="*/ 6 h 508"/>
                <a:gd name="T10" fmla="*/ 622 w 1304"/>
                <a:gd name="T11" fmla="*/ 0 h 508"/>
                <a:gd name="T12" fmla="*/ 638 w 1304"/>
                <a:gd name="T13" fmla="*/ 0 h 508"/>
                <a:gd name="T14" fmla="*/ 654 w 1304"/>
                <a:gd name="T15" fmla="*/ 0 h 508"/>
                <a:gd name="T16" fmla="*/ 670 w 1304"/>
                <a:gd name="T17" fmla="*/ 6 h 508"/>
                <a:gd name="T18" fmla="*/ 1304 w 1304"/>
                <a:gd name="T19" fmla="*/ 210 h 508"/>
                <a:gd name="T20" fmla="*/ 1304 w 1304"/>
                <a:gd name="T21" fmla="*/ 296 h 508"/>
                <a:gd name="T22" fmla="*/ 662 w 1304"/>
                <a:gd name="T23" fmla="*/ 504 h 508"/>
                <a:gd name="T24" fmla="*/ 662 w 1304"/>
                <a:gd name="T25" fmla="*/ 504 h 508"/>
                <a:gd name="T26" fmla="*/ 648 w 1304"/>
                <a:gd name="T27" fmla="*/ 508 h 508"/>
                <a:gd name="T28" fmla="*/ 634 w 1304"/>
                <a:gd name="T29" fmla="*/ 508 h 508"/>
                <a:gd name="T30" fmla="*/ 620 w 1304"/>
                <a:gd name="T31" fmla="*/ 508 h 508"/>
                <a:gd name="T32" fmla="*/ 606 w 1304"/>
                <a:gd name="T33" fmla="*/ 504 h 508"/>
                <a:gd name="T34" fmla="*/ 184 w 1304"/>
                <a:gd name="T35" fmla="*/ 352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04" h="508">
                  <a:moveTo>
                    <a:pt x="94" y="322"/>
                  </a:moveTo>
                  <a:lnTo>
                    <a:pt x="0" y="296"/>
                  </a:lnTo>
                  <a:lnTo>
                    <a:pt x="0" y="210"/>
                  </a:lnTo>
                  <a:lnTo>
                    <a:pt x="606" y="6"/>
                  </a:lnTo>
                  <a:lnTo>
                    <a:pt x="606" y="6"/>
                  </a:lnTo>
                  <a:lnTo>
                    <a:pt x="622" y="0"/>
                  </a:lnTo>
                  <a:lnTo>
                    <a:pt x="638" y="0"/>
                  </a:lnTo>
                  <a:lnTo>
                    <a:pt x="654" y="0"/>
                  </a:lnTo>
                  <a:lnTo>
                    <a:pt x="670" y="6"/>
                  </a:lnTo>
                  <a:lnTo>
                    <a:pt x="1304" y="210"/>
                  </a:lnTo>
                  <a:lnTo>
                    <a:pt x="1304" y="296"/>
                  </a:lnTo>
                  <a:lnTo>
                    <a:pt x="662" y="504"/>
                  </a:lnTo>
                  <a:lnTo>
                    <a:pt x="662" y="504"/>
                  </a:lnTo>
                  <a:lnTo>
                    <a:pt x="648" y="508"/>
                  </a:lnTo>
                  <a:lnTo>
                    <a:pt x="634" y="508"/>
                  </a:lnTo>
                  <a:lnTo>
                    <a:pt x="620" y="508"/>
                  </a:lnTo>
                  <a:lnTo>
                    <a:pt x="606" y="504"/>
                  </a:lnTo>
                  <a:lnTo>
                    <a:pt x="184" y="352"/>
                  </a:lnTo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14">
              <a:extLst>
                <a:ext uri="{FF2B5EF4-FFF2-40B4-BE49-F238E27FC236}">
                  <a16:creationId xmlns:a16="http://schemas.microsoft.com/office/drawing/2014/main" id="{0E1D0493-958B-4179-BC99-B14503AC67D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70" y="1243"/>
              <a:ext cx="482" cy="568"/>
            </a:xfrm>
            <a:custGeom>
              <a:avLst/>
              <a:gdLst>
                <a:gd name="T0" fmla="*/ 482 w 482"/>
                <a:gd name="T1" fmla="*/ 0 h 568"/>
                <a:gd name="T2" fmla="*/ 50 w 482"/>
                <a:gd name="T3" fmla="*/ 138 h 568"/>
                <a:gd name="T4" fmla="*/ 50 w 482"/>
                <a:gd name="T5" fmla="*/ 138 h 568"/>
                <a:gd name="T6" fmla="*/ 40 w 482"/>
                <a:gd name="T7" fmla="*/ 142 h 568"/>
                <a:gd name="T8" fmla="*/ 30 w 482"/>
                <a:gd name="T9" fmla="*/ 148 h 568"/>
                <a:gd name="T10" fmla="*/ 22 w 482"/>
                <a:gd name="T11" fmla="*/ 154 h 568"/>
                <a:gd name="T12" fmla="*/ 14 w 482"/>
                <a:gd name="T13" fmla="*/ 164 h 568"/>
                <a:gd name="T14" fmla="*/ 8 w 482"/>
                <a:gd name="T15" fmla="*/ 176 h 568"/>
                <a:gd name="T16" fmla="*/ 4 w 482"/>
                <a:gd name="T17" fmla="*/ 190 h 568"/>
                <a:gd name="T18" fmla="*/ 0 w 482"/>
                <a:gd name="T19" fmla="*/ 206 h 568"/>
                <a:gd name="T20" fmla="*/ 0 w 482"/>
                <a:gd name="T21" fmla="*/ 226 h 568"/>
                <a:gd name="T22" fmla="*/ 0 w 482"/>
                <a:gd name="T23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2" h="568">
                  <a:moveTo>
                    <a:pt x="482" y="0"/>
                  </a:moveTo>
                  <a:lnTo>
                    <a:pt x="50" y="138"/>
                  </a:lnTo>
                  <a:lnTo>
                    <a:pt x="50" y="138"/>
                  </a:lnTo>
                  <a:lnTo>
                    <a:pt x="40" y="142"/>
                  </a:lnTo>
                  <a:lnTo>
                    <a:pt x="30" y="148"/>
                  </a:lnTo>
                  <a:lnTo>
                    <a:pt x="22" y="154"/>
                  </a:lnTo>
                  <a:lnTo>
                    <a:pt x="14" y="164"/>
                  </a:lnTo>
                  <a:lnTo>
                    <a:pt x="8" y="176"/>
                  </a:lnTo>
                  <a:lnTo>
                    <a:pt x="4" y="190"/>
                  </a:lnTo>
                  <a:lnTo>
                    <a:pt x="0" y="206"/>
                  </a:lnTo>
                  <a:lnTo>
                    <a:pt x="0" y="226"/>
                  </a:lnTo>
                  <a:lnTo>
                    <a:pt x="0" y="568"/>
                  </a:lnTo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15">
              <a:extLst>
                <a:ext uri="{FF2B5EF4-FFF2-40B4-BE49-F238E27FC236}">
                  <a16:creationId xmlns:a16="http://schemas.microsoft.com/office/drawing/2014/main" id="{91CE7D7F-75D7-4922-9B1D-3AF7654015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40" y="1441"/>
              <a:ext cx="454" cy="370"/>
            </a:xfrm>
            <a:custGeom>
              <a:avLst/>
              <a:gdLst>
                <a:gd name="T0" fmla="*/ 454 w 454"/>
                <a:gd name="T1" fmla="*/ 362 h 370"/>
                <a:gd name="T2" fmla="*/ 454 w 454"/>
                <a:gd name="T3" fmla="*/ 362 h 370"/>
                <a:gd name="T4" fmla="*/ 398 w 454"/>
                <a:gd name="T5" fmla="*/ 368 h 370"/>
                <a:gd name="T6" fmla="*/ 340 w 454"/>
                <a:gd name="T7" fmla="*/ 370 h 370"/>
                <a:gd name="T8" fmla="*/ 340 w 454"/>
                <a:gd name="T9" fmla="*/ 370 h 370"/>
                <a:gd name="T10" fmla="*/ 272 w 454"/>
                <a:gd name="T11" fmla="*/ 366 h 370"/>
                <a:gd name="T12" fmla="*/ 208 w 454"/>
                <a:gd name="T13" fmla="*/ 360 h 370"/>
                <a:gd name="T14" fmla="*/ 150 w 454"/>
                <a:gd name="T15" fmla="*/ 350 h 370"/>
                <a:gd name="T16" fmla="*/ 124 w 454"/>
                <a:gd name="T17" fmla="*/ 344 h 370"/>
                <a:gd name="T18" fmla="*/ 100 w 454"/>
                <a:gd name="T19" fmla="*/ 336 h 370"/>
                <a:gd name="T20" fmla="*/ 78 w 454"/>
                <a:gd name="T21" fmla="*/ 328 h 370"/>
                <a:gd name="T22" fmla="*/ 58 w 454"/>
                <a:gd name="T23" fmla="*/ 320 h 370"/>
                <a:gd name="T24" fmla="*/ 40 w 454"/>
                <a:gd name="T25" fmla="*/ 310 h 370"/>
                <a:gd name="T26" fmla="*/ 26 w 454"/>
                <a:gd name="T27" fmla="*/ 300 h 370"/>
                <a:gd name="T28" fmla="*/ 16 w 454"/>
                <a:gd name="T29" fmla="*/ 290 h 370"/>
                <a:gd name="T30" fmla="*/ 6 w 454"/>
                <a:gd name="T31" fmla="*/ 278 h 370"/>
                <a:gd name="T32" fmla="*/ 2 w 454"/>
                <a:gd name="T33" fmla="*/ 268 h 370"/>
                <a:gd name="T34" fmla="*/ 0 w 454"/>
                <a:gd name="T35" fmla="*/ 256 h 370"/>
                <a:gd name="T36" fmla="*/ 0 w 454"/>
                <a:gd name="T37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54" h="370">
                  <a:moveTo>
                    <a:pt x="454" y="362"/>
                  </a:moveTo>
                  <a:lnTo>
                    <a:pt x="454" y="362"/>
                  </a:lnTo>
                  <a:lnTo>
                    <a:pt x="398" y="368"/>
                  </a:lnTo>
                  <a:lnTo>
                    <a:pt x="340" y="370"/>
                  </a:lnTo>
                  <a:lnTo>
                    <a:pt x="340" y="370"/>
                  </a:lnTo>
                  <a:lnTo>
                    <a:pt x="272" y="366"/>
                  </a:lnTo>
                  <a:lnTo>
                    <a:pt x="208" y="360"/>
                  </a:lnTo>
                  <a:lnTo>
                    <a:pt x="150" y="350"/>
                  </a:lnTo>
                  <a:lnTo>
                    <a:pt x="124" y="344"/>
                  </a:lnTo>
                  <a:lnTo>
                    <a:pt x="100" y="336"/>
                  </a:lnTo>
                  <a:lnTo>
                    <a:pt x="78" y="328"/>
                  </a:lnTo>
                  <a:lnTo>
                    <a:pt x="58" y="320"/>
                  </a:lnTo>
                  <a:lnTo>
                    <a:pt x="40" y="310"/>
                  </a:lnTo>
                  <a:lnTo>
                    <a:pt x="26" y="300"/>
                  </a:lnTo>
                  <a:lnTo>
                    <a:pt x="16" y="290"/>
                  </a:lnTo>
                  <a:lnTo>
                    <a:pt x="6" y="278"/>
                  </a:lnTo>
                  <a:lnTo>
                    <a:pt x="2" y="268"/>
                  </a:lnTo>
                  <a:lnTo>
                    <a:pt x="0" y="256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Line 16">
              <a:extLst>
                <a:ext uri="{FF2B5EF4-FFF2-40B4-BE49-F238E27FC236}">
                  <a16:creationId xmlns:a16="http://schemas.microsoft.com/office/drawing/2014/main" id="{FB53E6CE-917E-45E9-B536-C9499B9C2DB6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3220" y="1441"/>
              <a:ext cx="0" cy="170"/>
            </a:xfrm>
            <a:prstGeom prst="line">
              <a:avLst/>
            </a:pr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17">
              <a:extLst>
                <a:ext uri="{FF2B5EF4-FFF2-40B4-BE49-F238E27FC236}">
                  <a16:creationId xmlns:a16="http://schemas.microsoft.com/office/drawing/2014/main" id="{1D7FD418-980E-47C3-92E2-5F45DB93486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78" y="1623"/>
              <a:ext cx="396" cy="584"/>
            </a:xfrm>
            <a:custGeom>
              <a:avLst/>
              <a:gdLst>
                <a:gd name="T0" fmla="*/ 392 w 396"/>
                <a:gd name="T1" fmla="*/ 284 h 584"/>
                <a:gd name="T2" fmla="*/ 0 w 396"/>
                <a:gd name="T3" fmla="*/ 0 h 584"/>
                <a:gd name="T4" fmla="*/ 0 w 396"/>
                <a:gd name="T5" fmla="*/ 482 h 584"/>
                <a:gd name="T6" fmla="*/ 0 w 396"/>
                <a:gd name="T7" fmla="*/ 482 h 584"/>
                <a:gd name="T8" fmla="*/ 0 w 396"/>
                <a:gd name="T9" fmla="*/ 488 h 584"/>
                <a:gd name="T10" fmla="*/ 2 w 396"/>
                <a:gd name="T11" fmla="*/ 492 h 584"/>
                <a:gd name="T12" fmla="*/ 4 w 396"/>
                <a:gd name="T13" fmla="*/ 494 h 584"/>
                <a:gd name="T14" fmla="*/ 8 w 396"/>
                <a:gd name="T15" fmla="*/ 496 h 584"/>
                <a:gd name="T16" fmla="*/ 12 w 396"/>
                <a:gd name="T17" fmla="*/ 496 h 584"/>
                <a:gd name="T18" fmla="*/ 16 w 396"/>
                <a:gd name="T19" fmla="*/ 496 h 584"/>
                <a:gd name="T20" fmla="*/ 20 w 396"/>
                <a:gd name="T21" fmla="*/ 494 h 584"/>
                <a:gd name="T22" fmla="*/ 24 w 396"/>
                <a:gd name="T23" fmla="*/ 490 h 584"/>
                <a:gd name="T24" fmla="*/ 134 w 396"/>
                <a:gd name="T25" fmla="*/ 384 h 584"/>
                <a:gd name="T26" fmla="*/ 240 w 396"/>
                <a:gd name="T27" fmla="*/ 570 h 584"/>
                <a:gd name="T28" fmla="*/ 240 w 396"/>
                <a:gd name="T29" fmla="*/ 570 h 584"/>
                <a:gd name="T30" fmla="*/ 244 w 396"/>
                <a:gd name="T31" fmla="*/ 576 h 584"/>
                <a:gd name="T32" fmla="*/ 248 w 396"/>
                <a:gd name="T33" fmla="*/ 580 h 584"/>
                <a:gd name="T34" fmla="*/ 254 w 396"/>
                <a:gd name="T35" fmla="*/ 582 h 584"/>
                <a:gd name="T36" fmla="*/ 260 w 396"/>
                <a:gd name="T37" fmla="*/ 584 h 584"/>
                <a:gd name="T38" fmla="*/ 266 w 396"/>
                <a:gd name="T39" fmla="*/ 584 h 584"/>
                <a:gd name="T40" fmla="*/ 272 w 396"/>
                <a:gd name="T41" fmla="*/ 584 h 584"/>
                <a:gd name="T42" fmla="*/ 280 w 396"/>
                <a:gd name="T43" fmla="*/ 582 h 584"/>
                <a:gd name="T44" fmla="*/ 286 w 396"/>
                <a:gd name="T45" fmla="*/ 578 h 584"/>
                <a:gd name="T46" fmla="*/ 330 w 396"/>
                <a:gd name="T47" fmla="*/ 550 h 584"/>
                <a:gd name="T48" fmla="*/ 330 w 396"/>
                <a:gd name="T49" fmla="*/ 550 h 584"/>
                <a:gd name="T50" fmla="*/ 336 w 396"/>
                <a:gd name="T51" fmla="*/ 546 h 584"/>
                <a:gd name="T52" fmla="*/ 340 w 396"/>
                <a:gd name="T53" fmla="*/ 540 h 584"/>
                <a:gd name="T54" fmla="*/ 346 w 396"/>
                <a:gd name="T55" fmla="*/ 528 h 584"/>
                <a:gd name="T56" fmla="*/ 348 w 396"/>
                <a:gd name="T57" fmla="*/ 522 h 584"/>
                <a:gd name="T58" fmla="*/ 348 w 396"/>
                <a:gd name="T59" fmla="*/ 516 h 584"/>
                <a:gd name="T60" fmla="*/ 348 w 396"/>
                <a:gd name="T61" fmla="*/ 510 h 584"/>
                <a:gd name="T62" fmla="*/ 344 w 396"/>
                <a:gd name="T63" fmla="*/ 504 h 584"/>
                <a:gd name="T64" fmla="*/ 244 w 396"/>
                <a:gd name="T65" fmla="*/ 328 h 584"/>
                <a:gd name="T66" fmla="*/ 376 w 396"/>
                <a:gd name="T67" fmla="*/ 328 h 584"/>
                <a:gd name="T68" fmla="*/ 376 w 396"/>
                <a:gd name="T69" fmla="*/ 328 h 584"/>
                <a:gd name="T70" fmla="*/ 382 w 396"/>
                <a:gd name="T71" fmla="*/ 328 h 584"/>
                <a:gd name="T72" fmla="*/ 388 w 396"/>
                <a:gd name="T73" fmla="*/ 324 h 584"/>
                <a:gd name="T74" fmla="*/ 392 w 396"/>
                <a:gd name="T75" fmla="*/ 316 h 584"/>
                <a:gd name="T76" fmla="*/ 394 w 396"/>
                <a:gd name="T77" fmla="*/ 310 h 584"/>
                <a:gd name="T78" fmla="*/ 396 w 396"/>
                <a:gd name="T79" fmla="*/ 302 h 584"/>
                <a:gd name="T80" fmla="*/ 396 w 396"/>
                <a:gd name="T81" fmla="*/ 294 h 584"/>
                <a:gd name="T82" fmla="*/ 394 w 396"/>
                <a:gd name="T83" fmla="*/ 288 h 584"/>
                <a:gd name="T84" fmla="*/ 392 w 396"/>
                <a:gd name="T85" fmla="*/ 284 h 584"/>
                <a:gd name="T86" fmla="*/ 392 w 396"/>
                <a:gd name="T87" fmla="*/ 284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96" h="584">
                  <a:moveTo>
                    <a:pt x="392" y="284"/>
                  </a:moveTo>
                  <a:lnTo>
                    <a:pt x="0" y="0"/>
                  </a:lnTo>
                  <a:lnTo>
                    <a:pt x="0" y="482"/>
                  </a:lnTo>
                  <a:lnTo>
                    <a:pt x="0" y="482"/>
                  </a:lnTo>
                  <a:lnTo>
                    <a:pt x="0" y="488"/>
                  </a:lnTo>
                  <a:lnTo>
                    <a:pt x="2" y="492"/>
                  </a:lnTo>
                  <a:lnTo>
                    <a:pt x="4" y="494"/>
                  </a:lnTo>
                  <a:lnTo>
                    <a:pt x="8" y="496"/>
                  </a:lnTo>
                  <a:lnTo>
                    <a:pt x="12" y="496"/>
                  </a:lnTo>
                  <a:lnTo>
                    <a:pt x="16" y="496"/>
                  </a:lnTo>
                  <a:lnTo>
                    <a:pt x="20" y="494"/>
                  </a:lnTo>
                  <a:lnTo>
                    <a:pt x="24" y="490"/>
                  </a:lnTo>
                  <a:lnTo>
                    <a:pt x="134" y="384"/>
                  </a:lnTo>
                  <a:lnTo>
                    <a:pt x="240" y="570"/>
                  </a:lnTo>
                  <a:lnTo>
                    <a:pt x="240" y="570"/>
                  </a:lnTo>
                  <a:lnTo>
                    <a:pt x="244" y="576"/>
                  </a:lnTo>
                  <a:lnTo>
                    <a:pt x="248" y="580"/>
                  </a:lnTo>
                  <a:lnTo>
                    <a:pt x="254" y="582"/>
                  </a:lnTo>
                  <a:lnTo>
                    <a:pt x="260" y="584"/>
                  </a:lnTo>
                  <a:lnTo>
                    <a:pt x="266" y="584"/>
                  </a:lnTo>
                  <a:lnTo>
                    <a:pt x="272" y="584"/>
                  </a:lnTo>
                  <a:lnTo>
                    <a:pt x="280" y="582"/>
                  </a:lnTo>
                  <a:lnTo>
                    <a:pt x="286" y="578"/>
                  </a:lnTo>
                  <a:lnTo>
                    <a:pt x="330" y="550"/>
                  </a:lnTo>
                  <a:lnTo>
                    <a:pt x="330" y="550"/>
                  </a:lnTo>
                  <a:lnTo>
                    <a:pt x="336" y="546"/>
                  </a:lnTo>
                  <a:lnTo>
                    <a:pt x="340" y="540"/>
                  </a:lnTo>
                  <a:lnTo>
                    <a:pt x="346" y="528"/>
                  </a:lnTo>
                  <a:lnTo>
                    <a:pt x="348" y="522"/>
                  </a:lnTo>
                  <a:lnTo>
                    <a:pt x="348" y="516"/>
                  </a:lnTo>
                  <a:lnTo>
                    <a:pt x="348" y="510"/>
                  </a:lnTo>
                  <a:lnTo>
                    <a:pt x="344" y="504"/>
                  </a:lnTo>
                  <a:lnTo>
                    <a:pt x="244" y="328"/>
                  </a:lnTo>
                  <a:lnTo>
                    <a:pt x="376" y="328"/>
                  </a:lnTo>
                  <a:lnTo>
                    <a:pt x="376" y="328"/>
                  </a:lnTo>
                  <a:lnTo>
                    <a:pt x="382" y="328"/>
                  </a:lnTo>
                  <a:lnTo>
                    <a:pt x="388" y="324"/>
                  </a:lnTo>
                  <a:lnTo>
                    <a:pt x="392" y="316"/>
                  </a:lnTo>
                  <a:lnTo>
                    <a:pt x="394" y="310"/>
                  </a:lnTo>
                  <a:lnTo>
                    <a:pt x="396" y="302"/>
                  </a:lnTo>
                  <a:lnTo>
                    <a:pt x="396" y="294"/>
                  </a:lnTo>
                  <a:lnTo>
                    <a:pt x="394" y="288"/>
                  </a:lnTo>
                  <a:lnTo>
                    <a:pt x="392" y="284"/>
                  </a:lnTo>
                  <a:lnTo>
                    <a:pt x="392" y="284"/>
                  </a:lnTo>
                  <a:close/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08385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ED4070D-C4D2-400F-874F-9BF6131A5D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39174"/>
          </a:xfrm>
          <a:prstGeom prst="rect">
            <a:avLst/>
          </a:prstGeom>
        </p:spPr>
      </p:pic>
      <p:sp>
        <p:nvSpPr>
          <p:cNvPr id="26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CD86AC-6328-4F53-9651-F298F891446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F05BBEEC-B96D-41D7-A966-B60BFA5FA19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7" y="4055411"/>
            <a:ext cx="5621337" cy="36512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41480015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471F459-3FCC-40F9-9049-6512B8E67F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-2282"/>
            <a:ext cx="9144001" cy="5145782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50805" y="2741442"/>
            <a:ext cx="3149387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3451238" y="2720118"/>
            <a:ext cx="2520280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4CE13DB0-53A3-4078-A2A3-ECC5D8C4535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5729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A74978B-7F27-4300-929E-DD9B83335A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9144000" cy="5181599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03848" y="1653851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3095003" y="1632527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702588C6-1F2E-4B31-8CAC-F6603DABC36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1779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D263526-F55E-4F5E-A7B1-C12E2B6F85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1" y="-1"/>
            <a:ext cx="9121629" cy="5143501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B0370DE1-8EC1-43C8-9C54-1BE4371E753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56709" y="2165378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2DE264F-1725-4C1C-AC62-D5D893323249}"/>
              </a:ext>
            </a:extLst>
          </p:cNvPr>
          <p:cNvCxnSpPr>
            <a:cxnSpLocks/>
          </p:cNvCxnSpPr>
          <p:nvPr userDrawn="1"/>
        </p:nvCxnSpPr>
        <p:spPr>
          <a:xfrm>
            <a:off x="3347864" y="2144054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E0C87C35-9F9E-4105-B01E-1C9EEAC8EE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5870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BA1091-F064-4062-9C3E-209801E845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1" y="12107"/>
            <a:ext cx="9289030" cy="5211832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E25825C9-E365-484A-BAFE-AEBBFA5CDC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56709" y="2381402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0F17B5-B03E-4178-80D1-29ED395009D8}"/>
              </a:ext>
            </a:extLst>
          </p:cNvPr>
          <p:cNvCxnSpPr>
            <a:cxnSpLocks/>
          </p:cNvCxnSpPr>
          <p:nvPr userDrawn="1"/>
        </p:nvCxnSpPr>
        <p:spPr>
          <a:xfrm>
            <a:off x="3347864" y="2360078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F49639CC-2BE4-4519-B044-C1EE571ECD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289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A5E2835-2900-462D-9FF3-39B9A6F728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BE3403-629F-4F5B-9493-47082FDB8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7" y="4055411"/>
            <a:ext cx="5621337" cy="36512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2875643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2CE03C-2CF8-42AA-979F-7DCCDFEE20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7F33B8-6CE1-473F-AFF4-617A3F31D4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7AB3B9CF-95BB-432A-BDB8-C551CE5AC6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7" y="4055411"/>
            <a:ext cx="5621337" cy="36512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2592385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9FF43BB-5D37-492F-9469-EAA14B7472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69"/>
          <a:stretch/>
        </p:blipFill>
        <p:spPr>
          <a:xfrm>
            <a:off x="0" y="-3271"/>
            <a:ext cx="9180512" cy="5146771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168737-3432-4D60-931F-497CB0999BF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B9860F54-6473-42B9-9C70-2120A13EDC9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7" y="4055411"/>
            <a:ext cx="5621337" cy="36512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2652357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CB9CF1E-1587-48B3-848A-9D18348A2C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50B12E-3C73-422B-996E-296B1A622CD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5E0AA6E8-5C67-4218-B9D9-F0A61180B1E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7" y="4055411"/>
            <a:ext cx="5621337" cy="36512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3879876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CB9CF1E-1587-48B3-848A-9D18348A2C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" y="0"/>
            <a:ext cx="9141291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50B12E-3C73-422B-996E-296B1A622CD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619BA8FF-75EB-4AF8-8E79-7820FDCF47B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7" y="4055411"/>
            <a:ext cx="5621337" cy="36512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3902147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4602E61-E2DF-40FA-ACB8-15B5510EBC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99"/>
            <a:ext cx="9138999" cy="514369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33602" y="267495"/>
            <a:ext cx="4824536" cy="433976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</a:p>
          <a:p>
            <a:pPr lvl="0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753834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 userDrawn="1"/>
        </p:nvSpPr>
        <p:spPr>
          <a:xfrm>
            <a:off x="0" y="5073085"/>
            <a:ext cx="9144000" cy="96038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7" y="4812039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8424936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744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63CA9DCF-4A15-4EE7-A82A-9482BB5921FE}"/>
              </a:ext>
            </a:extLst>
          </p:cNvPr>
          <p:cNvSpPr/>
          <p:nvPr userDrawn="1"/>
        </p:nvSpPr>
        <p:spPr>
          <a:xfrm>
            <a:off x="4283969" y="4906935"/>
            <a:ext cx="576062" cy="576062"/>
          </a:xfrm>
          <a:prstGeom prst="ellipse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205979"/>
            <a:ext cx="849694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200150"/>
            <a:ext cx="8496944" cy="3531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217" y="4839665"/>
            <a:ext cx="5395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43498" y="4861198"/>
            <a:ext cx="22813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2019 Ex Libris | Confidential &amp; Proprietary</a:t>
            </a:r>
            <a:endParaRPr lang="en-US" sz="900" dirty="0">
              <a:solidFill>
                <a:srgbClr val="787878"/>
              </a:solidFill>
              <a:latin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4EAC6E9-8ACD-4B43-A468-1C69E0B7F7D6}"/>
              </a:ext>
            </a:extLst>
          </p:cNvPr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759" y="4776467"/>
            <a:ext cx="668713" cy="27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381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60" r:id="rId2"/>
    <p:sldLayoutId id="2147483761" r:id="rId3"/>
    <p:sldLayoutId id="2147483800" r:id="rId4"/>
    <p:sldLayoutId id="2147483806" r:id="rId5"/>
    <p:sldLayoutId id="2147483801" r:id="rId6"/>
    <p:sldLayoutId id="2147483809" r:id="rId7"/>
    <p:sldLayoutId id="2147483805" r:id="rId8"/>
    <p:sldLayoutId id="2147483768" r:id="rId9"/>
    <p:sldLayoutId id="2147483756" r:id="rId10"/>
    <p:sldLayoutId id="2147483796" r:id="rId11"/>
    <p:sldLayoutId id="2147483758" r:id="rId12"/>
    <p:sldLayoutId id="2147483791" r:id="rId13"/>
    <p:sldLayoutId id="2147483763" r:id="rId14"/>
    <p:sldLayoutId id="2147483803" r:id="rId15"/>
    <p:sldLayoutId id="2147483807" r:id="rId16"/>
    <p:sldLayoutId id="2147483804" r:id="rId17"/>
    <p:sldLayoutId id="2147483810" r:id="rId18"/>
    <p:sldLayoutId id="2147483764" r:id="rId19"/>
    <p:sldLayoutId id="2147483793" r:id="rId20"/>
    <p:sldLayoutId id="2147483802" r:id="rId21"/>
    <p:sldLayoutId id="2147483813" r:id="rId22"/>
    <p:sldLayoutId id="2147483814" r:id="rId23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01D1FC8-0403-4322-8746-2486C36769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Inventory </a:t>
            </a:r>
            <a:r>
              <a:rPr lang="en-US"/>
              <a:t>Model – Network </a:t>
            </a:r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9375297-E68A-4CB9-A796-9469E0C22A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5432E60-0E52-4BCE-BBFB-D2DCFF020DC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1509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D2C34E9-9952-4494-84FD-5A1BCE7F9ED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8087A6E-DCE0-48CF-AF4C-74848355A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Print Journal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725D2DCC-677E-4FB5-A88F-92379DEBF5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4614105"/>
              </p:ext>
            </p:extLst>
          </p:nvPr>
        </p:nvGraphicFramePr>
        <p:xfrm>
          <a:off x="827322" y="677192"/>
          <a:ext cx="7494449" cy="4414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761965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D77E47B-F1F3-4D5D-9746-14192799A7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6C3959D-9B94-42FD-84A2-EAC67DDA3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Electronic Resource Offered by One Vendor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6DBD1F38-BE7F-4A5D-910B-40DA6BB733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90410947"/>
              </p:ext>
            </p:extLst>
          </p:nvPr>
        </p:nvGraphicFramePr>
        <p:xfrm>
          <a:off x="1346618" y="675900"/>
          <a:ext cx="6443976" cy="43441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957223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330977B-2968-4AA2-B914-107D5A3E37D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7C48F60-683E-4A8C-9CB8-8DDD524D8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Electronic Resource – Offered by Two or More Vendors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187E1785-7FA2-493A-97BA-2E0F1AE141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36790248"/>
              </p:ext>
            </p:extLst>
          </p:nvPr>
        </p:nvGraphicFramePr>
        <p:xfrm>
          <a:off x="57493" y="704672"/>
          <a:ext cx="9047198" cy="43873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413178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5FF05D1-1D23-4BA2-B917-AD74B62127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E5E91A4-2179-4F1B-B6B5-D05FB4012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Resource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E17ACB88-9983-4F8A-80B2-388B1E79B1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99946156"/>
              </p:ext>
            </p:extLst>
          </p:nvPr>
        </p:nvGraphicFramePr>
        <p:xfrm>
          <a:off x="430424" y="771525"/>
          <a:ext cx="8270246" cy="3600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57304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30AF115-ED92-4D10-AAAC-801A2321AB6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1AFC90B-6181-4BAC-9F35-F3226DBCC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Zones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D93FB8F-C355-4876-B4C5-A0C9A720E7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4640"/>
          <a:stretch/>
        </p:blipFill>
        <p:spPr>
          <a:xfrm>
            <a:off x="802087" y="713325"/>
            <a:ext cx="7543800" cy="42572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3F29BDD7-FBC5-4858-84C6-68B3AE505BBD}"/>
              </a:ext>
            </a:extLst>
          </p:cNvPr>
          <p:cNvSpPr/>
          <p:nvPr/>
        </p:nvSpPr>
        <p:spPr>
          <a:xfrm>
            <a:off x="5573216" y="1371601"/>
            <a:ext cx="2743200" cy="27432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 anchorCtr="0">
            <a:norm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Community Zone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(Alma Knowledge Base)</a:t>
            </a:r>
          </a:p>
          <a:p>
            <a:pPr algn="ctr"/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C365F3F-401D-4B7E-81F3-CA8245E2E078}"/>
              </a:ext>
            </a:extLst>
          </p:cNvPr>
          <p:cNvSpPr/>
          <p:nvPr/>
        </p:nvSpPr>
        <p:spPr>
          <a:xfrm>
            <a:off x="4716016" y="2103121"/>
            <a:ext cx="2011680" cy="201168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norm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Network Zone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(Consortium)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CF60996-68BF-4B97-B6D0-77158B49CACE}"/>
              </a:ext>
            </a:extLst>
          </p:cNvPr>
          <p:cNvSpPr/>
          <p:nvPr/>
        </p:nvSpPr>
        <p:spPr>
          <a:xfrm>
            <a:off x="4167749" y="2743201"/>
            <a:ext cx="1371600" cy="13716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Institution Zone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(Member)</a:t>
            </a:r>
          </a:p>
        </p:txBody>
      </p:sp>
    </p:spTree>
    <p:extLst>
      <p:ext uri="{BB962C8B-B14F-4D97-AF65-F5344CB8AC3E}">
        <p14:creationId xmlns:p14="http://schemas.microsoft.com/office/powerpoint/2010/main" val="3277314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04C7725-38A6-4020-A6C1-7B4F7FD7B28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18DC64D-483A-4CA8-80F5-9CBDD1B43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</p:spPr>
        <p:txBody>
          <a:bodyPr/>
          <a:lstStyle/>
          <a:p>
            <a:r>
              <a:rPr lang="en-US" dirty="0"/>
              <a:t>Network Zone – Organizational Hierarchy</a:t>
            </a:r>
          </a:p>
        </p:txBody>
      </p:sp>
      <p:sp>
        <p:nvSpPr>
          <p:cNvPr id="5" name="AutoShape 3">
            <a:extLst>
              <a:ext uri="{FF2B5EF4-FFF2-40B4-BE49-F238E27FC236}">
                <a16:creationId xmlns:a16="http://schemas.microsoft.com/office/drawing/2014/main" id="{72DBD471-5F7E-44BA-9F93-5D2EFDDDD7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4691" y="710831"/>
            <a:ext cx="2171700" cy="1150670"/>
          </a:xfrm>
          <a:prstGeom prst="roundRect">
            <a:avLst>
              <a:gd name="adj" fmla="val 16667"/>
            </a:avLst>
          </a:prstGeom>
          <a:solidFill>
            <a:schemeClr val="accent6">
              <a:lumMod val="75000"/>
            </a:schemeClr>
          </a:solidFill>
          <a:ln w="12700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anchor="ctr"/>
          <a:lstStyle/>
          <a:p>
            <a:pPr algn="ctr">
              <a:spcAft>
                <a:spcPts val="900"/>
              </a:spcAft>
            </a:pPr>
            <a:r>
              <a:rPr lang="en-US" b="1" dirty="0">
                <a:solidFill>
                  <a:schemeClr val="bg1"/>
                </a:solidFill>
              </a:rPr>
              <a:t>Network</a:t>
            </a: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831172FF-DDAC-4669-9485-F9FDF2F866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0204" y="1394460"/>
            <a:ext cx="1491290" cy="7155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square">
            <a:spAutoFit/>
          </a:bodyPr>
          <a:lstStyle/>
          <a:p>
            <a:r>
              <a:rPr lang="en-US" sz="1350" dirty="0"/>
              <a:t>NZ catalog</a:t>
            </a:r>
          </a:p>
          <a:p>
            <a:r>
              <a:rPr lang="en-US" sz="1350" dirty="0"/>
              <a:t>Shared e-resources</a:t>
            </a:r>
          </a:p>
        </p:txBody>
      </p:sp>
      <p:sp>
        <p:nvSpPr>
          <p:cNvPr id="7" name="AutoShape 9">
            <a:extLst>
              <a:ext uri="{FF2B5EF4-FFF2-40B4-BE49-F238E27FC236}">
                <a16:creationId xmlns:a16="http://schemas.microsoft.com/office/drawing/2014/main" id="{BA0C9719-BCE6-4D13-8AD3-4BDB578E61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4691" y="3582280"/>
            <a:ext cx="2171700" cy="1150670"/>
          </a:xfrm>
          <a:prstGeom prst="roundRect">
            <a:avLst>
              <a:gd name="adj" fmla="val 16667"/>
            </a:avLst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anchor="ctr"/>
          <a:lstStyle/>
          <a:p>
            <a:pPr algn="ctr">
              <a:spcAft>
                <a:spcPts val="900"/>
              </a:spcAft>
            </a:pPr>
            <a:r>
              <a:rPr lang="en-US" b="1" dirty="0">
                <a:solidFill>
                  <a:schemeClr val="bg1"/>
                </a:solidFill>
              </a:rPr>
              <a:t>Library</a:t>
            </a:r>
          </a:p>
          <a:p>
            <a:pPr algn="ctr">
              <a:spcAft>
                <a:spcPts val="900"/>
              </a:spcAft>
            </a:pPr>
            <a:r>
              <a:rPr lang="en-US" sz="1200" b="1" dirty="0">
                <a:solidFill>
                  <a:schemeClr val="bg1"/>
                </a:solidFill>
              </a:rPr>
              <a:t>(e.g., Law, Main, Archives)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AutoShape 16">
            <a:extLst>
              <a:ext uri="{FF2B5EF4-FFF2-40B4-BE49-F238E27FC236}">
                <a16:creationId xmlns:a16="http://schemas.microsoft.com/office/drawing/2014/main" id="{4602C1E1-0E6B-409D-BEC6-5950DAD91D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4691" y="2216939"/>
            <a:ext cx="2171700" cy="1150670"/>
          </a:xfrm>
          <a:prstGeom prst="roundRect">
            <a:avLst>
              <a:gd name="adj" fmla="val 16667"/>
            </a:avLst>
          </a:prstGeom>
          <a:solidFill>
            <a:schemeClr val="accent2">
              <a:lumMod val="75000"/>
            </a:schemeClr>
          </a:solidFill>
          <a:ln w="12700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anchor="ctr"/>
          <a:lstStyle/>
          <a:p>
            <a:pPr algn="ctr">
              <a:spcAft>
                <a:spcPts val="900"/>
              </a:spcAft>
            </a:pPr>
            <a:r>
              <a:rPr lang="en-US" b="1" dirty="0">
                <a:solidFill>
                  <a:schemeClr val="bg1"/>
                </a:solidFill>
              </a:rPr>
              <a:t>Institution</a:t>
            </a:r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73DC9D70-3924-4007-918B-0A7FC8B164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8971" y="1411304"/>
            <a:ext cx="2821381" cy="69371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square">
            <a:spAutoFit/>
          </a:bodyPr>
          <a:lstStyle/>
          <a:p>
            <a:r>
              <a:rPr lang="en-US" sz="1350" dirty="0"/>
              <a:t>Grouping for all institutions; contains shared catalog (discovery) and collections (delivery)</a:t>
            </a:r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id="{F1182021-949A-400A-B3AE-1BCADEE7CB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8971" y="4147315"/>
            <a:ext cx="2821381" cy="71558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square">
            <a:spAutoFit/>
          </a:bodyPr>
          <a:lstStyle/>
          <a:p>
            <a:r>
              <a:rPr lang="en-US" sz="1350" dirty="0"/>
              <a:t>Sub-units within an institution that share fulfillment policies, locations, and ordering units</a:t>
            </a:r>
          </a:p>
        </p:txBody>
      </p:sp>
      <p:sp>
        <p:nvSpPr>
          <p:cNvPr id="11" name="Text Box 14">
            <a:extLst>
              <a:ext uri="{FF2B5EF4-FFF2-40B4-BE49-F238E27FC236}">
                <a16:creationId xmlns:a16="http://schemas.microsoft.com/office/drawing/2014/main" id="{0008E016-29AB-42AD-84FB-1330CA75B5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8971" y="3046720"/>
            <a:ext cx="2821381" cy="30008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square">
            <a:spAutoFit/>
          </a:bodyPr>
          <a:lstStyle/>
          <a:p>
            <a:r>
              <a:rPr lang="en-US" sz="1350" dirty="0"/>
              <a:t>Individual member institution</a:t>
            </a:r>
          </a:p>
        </p:txBody>
      </p:sp>
      <p:sp>
        <p:nvSpPr>
          <p:cNvPr id="12" name="Text Box 4">
            <a:extLst>
              <a:ext uri="{FF2B5EF4-FFF2-40B4-BE49-F238E27FC236}">
                <a16:creationId xmlns:a16="http://schemas.microsoft.com/office/drawing/2014/main" id="{E3F6D387-3C9E-4C36-A226-F468B3CD42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0204" y="2792273"/>
            <a:ext cx="1491290" cy="71558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square">
            <a:spAutoFit/>
          </a:bodyPr>
          <a:lstStyle/>
          <a:p>
            <a:r>
              <a:rPr lang="en-US" sz="1350" dirty="0"/>
              <a:t>IZ catalog</a:t>
            </a:r>
          </a:p>
          <a:p>
            <a:r>
              <a:rPr lang="en-US" sz="1350" dirty="0"/>
              <a:t>Link resolution</a:t>
            </a:r>
          </a:p>
          <a:p>
            <a:r>
              <a:rPr lang="en-US" sz="1350" dirty="0"/>
              <a:t>Users</a:t>
            </a:r>
          </a:p>
        </p:txBody>
      </p:sp>
      <p:sp>
        <p:nvSpPr>
          <p:cNvPr id="13" name="Text Box 4">
            <a:extLst>
              <a:ext uri="{FF2B5EF4-FFF2-40B4-BE49-F238E27FC236}">
                <a16:creationId xmlns:a16="http://schemas.microsoft.com/office/drawing/2014/main" id="{C5F60B50-4D7E-442D-92EF-2094839B5D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0204" y="4160425"/>
            <a:ext cx="1491290" cy="7155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square">
            <a:spAutoFit/>
          </a:bodyPr>
          <a:lstStyle/>
          <a:p>
            <a:r>
              <a:rPr lang="en-US" sz="1350" dirty="0"/>
              <a:t>Inventory</a:t>
            </a:r>
          </a:p>
          <a:p>
            <a:r>
              <a:rPr lang="en-US" sz="1350" dirty="0"/>
              <a:t>Orders (optional)</a:t>
            </a:r>
          </a:p>
          <a:p>
            <a:r>
              <a:rPr lang="en-US" sz="1350" dirty="0"/>
              <a:t>Invoices (optional)</a:t>
            </a:r>
          </a:p>
        </p:txBody>
      </p:sp>
    </p:spTree>
    <p:extLst>
      <p:ext uri="{BB962C8B-B14F-4D97-AF65-F5344CB8AC3E}">
        <p14:creationId xmlns:p14="http://schemas.microsoft.com/office/powerpoint/2010/main" val="2173536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A152231-5DE6-44B1-97DE-4F2E120135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C517EF3-F12D-451E-9E59-B81A99630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Metadata Environment</a:t>
            </a:r>
          </a:p>
        </p:txBody>
      </p:sp>
      <p:grpSp>
        <p:nvGrpSpPr>
          <p:cNvPr id="5" name="קבוצה 62">
            <a:extLst>
              <a:ext uri="{FF2B5EF4-FFF2-40B4-BE49-F238E27FC236}">
                <a16:creationId xmlns:a16="http://schemas.microsoft.com/office/drawing/2014/main" id="{25A1D268-823E-444B-9E4C-D3F825F901F1}"/>
              </a:ext>
            </a:extLst>
          </p:cNvPr>
          <p:cNvGrpSpPr>
            <a:grpSpLocks/>
          </p:cNvGrpSpPr>
          <p:nvPr/>
        </p:nvGrpSpPr>
        <p:grpSpPr bwMode="auto">
          <a:xfrm>
            <a:off x="853858" y="736234"/>
            <a:ext cx="7382709" cy="4283788"/>
            <a:chOff x="867195" y="1770334"/>
            <a:chExt cx="7730049" cy="3674851"/>
          </a:xfrm>
        </p:grpSpPr>
        <p:sp>
          <p:nvSpPr>
            <p:cNvPr id="6" name="מלבן מעוגל 67">
              <a:extLst>
                <a:ext uri="{FF2B5EF4-FFF2-40B4-BE49-F238E27FC236}">
                  <a16:creationId xmlns:a16="http://schemas.microsoft.com/office/drawing/2014/main" id="{4CDEF468-54CE-4262-B723-DD5DAB8270EB}"/>
                </a:ext>
              </a:extLst>
            </p:cNvPr>
            <p:cNvSpPr/>
            <p:nvPr/>
          </p:nvSpPr>
          <p:spPr bwMode="auto">
            <a:xfrm>
              <a:off x="867195" y="1770334"/>
              <a:ext cx="7730049" cy="3674851"/>
            </a:xfrm>
            <a:prstGeom prst="roundRect">
              <a:avLst>
                <a:gd name="adj" fmla="val 3926"/>
              </a:avLst>
            </a:prstGeom>
            <a:solidFill>
              <a:schemeClr val="bg1">
                <a:lumMod val="85000"/>
              </a:schemeClr>
            </a:solidFill>
            <a:ln w="762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pPr rtl="1">
                <a:spcBef>
                  <a:spcPct val="0"/>
                </a:spcBef>
                <a:defRPr/>
              </a:pPr>
              <a:endParaRPr lang="en-US"/>
            </a:p>
          </p:txBody>
        </p:sp>
        <p:sp>
          <p:nvSpPr>
            <p:cNvPr id="7" name="מלבן מעוגל 68">
              <a:extLst>
                <a:ext uri="{FF2B5EF4-FFF2-40B4-BE49-F238E27FC236}">
                  <a16:creationId xmlns:a16="http://schemas.microsoft.com/office/drawing/2014/main" id="{893A2594-3963-4E52-9E5D-23134172DB90}"/>
                </a:ext>
              </a:extLst>
            </p:cNvPr>
            <p:cNvSpPr/>
            <p:nvPr/>
          </p:nvSpPr>
          <p:spPr bwMode="auto">
            <a:xfrm>
              <a:off x="998023" y="1846161"/>
              <a:ext cx="7484347" cy="3523197"/>
            </a:xfrm>
            <a:prstGeom prst="roundRect">
              <a:avLst>
                <a:gd name="adj" fmla="val 3249"/>
              </a:avLst>
            </a:prstGeom>
            <a:solidFill>
              <a:schemeClr val="bg1"/>
            </a:solidFill>
            <a:ln w="63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pPr rtl="1">
                <a:spcBef>
                  <a:spcPct val="0"/>
                </a:spcBef>
                <a:defRPr/>
              </a:pPr>
              <a:endParaRPr lang="en-US"/>
            </a:p>
          </p:txBody>
        </p:sp>
      </p:grpSp>
      <p:sp>
        <p:nvSpPr>
          <p:cNvPr id="8" name="AutoShape 2">
            <a:extLst>
              <a:ext uri="{FF2B5EF4-FFF2-40B4-BE49-F238E27FC236}">
                <a16:creationId xmlns:a16="http://schemas.microsoft.com/office/drawing/2014/main" id="{3957AEF0-C946-4193-9462-49EEB488B5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6724" y="888206"/>
            <a:ext cx="2194560" cy="3923832"/>
          </a:xfrm>
          <a:prstGeom prst="roundRect">
            <a:avLst>
              <a:gd name="adj" fmla="val 4422"/>
            </a:avLst>
          </a:prstGeom>
          <a:solidFill>
            <a:schemeClr val="bg1">
              <a:lumMod val="85000"/>
            </a:schemeClr>
          </a:solidFill>
          <a:ln w="762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r>
              <a:rPr lang="en-US" dirty="0"/>
              <a:t>Network Zone</a:t>
            </a:r>
          </a:p>
        </p:txBody>
      </p:sp>
      <p:sp>
        <p:nvSpPr>
          <p:cNvPr id="9" name="AutoShape 2">
            <a:extLst>
              <a:ext uri="{FF2B5EF4-FFF2-40B4-BE49-F238E27FC236}">
                <a16:creationId xmlns:a16="http://schemas.microsoft.com/office/drawing/2014/main" id="{0562251A-1C6F-4969-9AAF-CC2989DCF2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4394" y="888206"/>
            <a:ext cx="2194560" cy="3923832"/>
          </a:xfrm>
          <a:prstGeom prst="roundRect">
            <a:avLst>
              <a:gd name="adj" fmla="val 4422"/>
            </a:avLst>
          </a:prstGeom>
          <a:solidFill>
            <a:schemeClr val="bg1">
              <a:lumMod val="85000"/>
            </a:schemeClr>
          </a:solidFill>
          <a:ln w="762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r>
              <a:rPr lang="en-US" dirty="0"/>
              <a:t>Institution Zone</a:t>
            </a:r>
          </a:p>
        </p:txBody>
      </p:sp>
      <p:sp>
        <p:nvSpPr>
          <p:cNvPr id="10" name="AutoShape 4">
            <a:extLst>
              <a:ext uri="{FF2B5EF4-FFF2-40B4-BE49-F238E27FC236}">
                <a16:creationId xmlns:a16="http://schemas.microsoft.com/office/drawing/2014/main" id="{C07AAEC6-2410-4873-9268-2ADB7FAFC9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5616" y="888205"/>
            <a:ext cx="2194560" cy="3923833"/>
          </a:xfrm>
          <a:prstGeom prst="roundRect">
            <a:avLst>
              <a:gd name="adj" fmla="val 4150"/>
            </a:avLst>
          </a:prstGeom>
          <a:solidFill>
            <a:schemeClr val="bg1">
              <a:lumMod val="85000"/>
            </a:schemeClr>
          </a:solidFill>
          <a:ln w="762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r>
              <a:rPr lang="en-US" dirty="0"/>
              <a:t>Community Zone</a:t>
            </a:r>
          </a:p>
        </p:txBody>
      </p:sp>
      <p:sp>
        <p:nvSpPr>
          <p:cNvPr id="11" name="AutoShape 5">
            <a:extLst>
              <a:ext uri="{FF2B5EF4-FFF2-40B4-BE49-F238E27FC236}">
                <a16:creationId xmlns:a16="http://schemas.microsoft.com/office/drawing/2014/main" id="{33DC161A-8593-4CD8-AACA-BBAF63F1E9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6107" y="1246585"/>
            <a:ext cx="2057400" cy="960834"/>
          </a:xfrm>
          <a:prstGeom prst="roundRect">
            <a:avLst>
              <a:gd name="adj" fmla="val 11769"/>
            </a:avLst>
          </a:prstGeom>
          <a:solidFill>
            <a:schemeClr val="accent6">
              <a:lumMod val="75000"/>
            </a:schemeClr>
          </a:solidFill>
          <a:ln w="19050">
            <a:solidFill>
              <a:schemeClr val="bg1"/>
            </a:solidFill>
            <a:round/>
            <a:headEnd/>
            <a:tailEnd/>
          </a:ln>
        </p:spPr>
        <p:txBody>
          <a:bodyPr wrap="square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1200" b="1" dirty="0">
                <a:solidFill>
                  <a:srgbClr val="FFFFFF"/>
                </a:solidFill>
              </a:rPr>
              <a:t>Global Authorities</a:t>
            </a:r>
          </a:p>
          <a:p>
            <a:pPr>
              <a:spcBef>
                <a:spcPct val="0"/>
              </a:spcBef>
            </a:pPr>
            <a:endParaRPr lang="en-US" sz="1200" dirty="0">
              <a:solidFill>
                <a:srgbClr val="FFFFFF"/>
              </a:solidFill>
            </a:endParaRPr>
          </a:p>
          <a:p>
            <a:pPr>
              <a:spcBef>
                <a:spcPct val="0"/>
              </a:spcBef>
            </a:pPr>
            <a:r>
              <a:rPr lang="en-US" sz="1200" dirty="0">
                <a:solidFill>
                  <a:srgbClr val="FFFFFF"/>
                </a:solidFill>
              </a:rPr>
              <a:t>Shared repository of standard authority files</a:t>
            </a:r>
          </a:p>
        </p:txBody>
      </p:sp>
      <p:sp>
        <p:nvSpPr>
          <p:cNvPr id="12" name="AutoShape 6">
            <a:extLst>
              <a:ext uri="{FF2B5EF4-FFF2-40B4-BE49-F238E27FC236}">
                <a16:creationId xmlns:a16="http://schemas.microsoft.com/office/drawing/2014/main" id="{A270619E-C164-4C4B-B894-DFF998EE99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2159" y="2270998"/>
            <a:ext cx="2057400" cy="1340948"/>
          </a:xfrm>
          <a:prstGeom prst="roundRect">
            <a:avLst>
              <a:gd name="adj" fmla="val 11769"/>
            </a:avLst>
          </a:prstGeom>
          <a:solidFill>
            <a:schemeClr val="accent6">
              <a:lumMod val="75000"/>
            </a:schemeClr>
          </a:solidFill>
          <a:ln w="19050">
            <a:solidFill>
              <a:schemeClr val="bg1"/>
            </a:solidFill>
            <a:round/>
            <a:headEnd/>
            <a:tailEnd/>
          </a:ln>
        </p:spPr>
        <p:txBody>
          <a:bodyPr wrap="square">
            <a:normAutofit fontScale="25000" lnSpcReduction="20000"/>
          </a:bodyPr>
          <a:lstStyle/>
          <a:p>
            <a:pPr algn="ctr">
              <a:spcBef>
                <a:spcPct val="0"/>
              </a:spcBef>
            </a:pPr>
            <a:r>
              <a:rPr lang="en-US" sz="4800" b="1" dirty="0">
                <a:solidFill>
                  <a:srgbClr val="FFFFFF"/>
                </a:solidFill>
              </a:rPr>
              <a:t>Community Catalog</a:t>
            </a:r>
          </a:p>
          <a:p>
            <a:pPr algn="ctr">
              <a:spcBef>
                <a:spcPct val="0"/>
              </a:spcBef>
            </a:pPr>
            <a:endParaRPr lang="en-US" sz="4800" b="1" dirty="0">
              <a:solidFill>
                <a:srgbClr val="FFFFFF"/>
              </a:solidFill>
            </a:endParaRPr>
          </a:p>
          <a:p>
            <a:pPr>
              <a:spcBef>
                <a:spcPct val="0"/>
              </a:spcBef>
            </a:pPr>
            <a:endParaRPr lang="en-US" sz="4800" dirty="0">
              <a:solidFill>
                <a:srgbClr val="FFFFFF"/>
              </a:solidFill>
            </a:endParaRPr>
          </a:p>
          <a:p>
            <a:pPr>
              <a:spcBef>
                <a:spcPct val="0"/>
              </a:spcBef>
            </a:pPr>
            <a:r>
              <a:rPr lang="en-US" sz="4800" dirty="0">
                <a:solidFill>
                  <a:srgbClr val="FFFFFF"/>
                </a:solidFill>
              </a:rPr>
              <a:t>Shared records managed by Ex Libris</a:t>
            </a:r>
          </a:p>
          <a:p>
            <a:pPr>
              <a:spcBef>
                <a:spcPct val="0"/>
              </a:spcBef>
            </a:pPr>
            <a:endParaRPr lang="en-US" sz="4800" dirty="0">
              <a:solidFill>
                <a:srgbClr val="FFFFFF"/>
              </a:solidFill>
            </a:endParaRPr>
          </a:p>
          <a:p>
            <a:pPr>
              <a:spcBef>
                <a:spcPct val="0"/>
              </a:spcBef>
            </a:pPr>
            <a:r>
              <a:rPr lang="en-US" sz="4800" dirty="0">
                <a:solidFill>
                  <a:srgbClr val="FFFFFF"/>
                </a:solidFill>
              </a:rPr>
              <a:t>Currently e-resources only</a:t>
            </a:r>
          </a:p>
          <a:p>
            <a:pPr>
              <a:spcBef>
                <a:spcPct val="0"/>
              </a:spcBef>
            </a:pP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13" name="AutoShape 7">
            <a:extLst>
              <a:ext uri="{FF2B5EF4-FFF2-40B4-BE49-F238E27FC236}">
                <a16:creationId xmlns:a16="http://schemas.microsoft.com/office/drawing/2014/main" id="{E19A68E2-CF7E-4866-A44E-C5BE2333CD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6107" y="3652356"/>
            <a:ext cx="2057400" cy="1055608"/>
          </a:xfrm>
          <a:prstGeom prst="roundRect">
            <a:avLst>
              <a:gd name="adj" fmla="val 11769"/>
            </a:avLst>
          </a:prstGeom>
          <a:solidFill>
            <a:schemeClr val="accent6">
              <a:lumMod val="75000"/>
            </a:schemeClr>
          </a:solidFill>
          <a:ln w="19050">
            <a:solidFill>
              <a:schemeClr val="bg1"/>
            </a:solidFill>
            <a:round/>
            <a:headEnd/>
            <a:tailEnd/>
          </a:ln>
        </p:spPr>
        <p:txBody>
          <a:bodyPr wrap="square"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sz="1200" b="1" dirty="0">
                <a:solidFill>
                  <a:srgbClr val="FFFFFF"/>
                </a:solidFill>
              </a:rPr>
              <a:t>Central</a:t>
            </a:r>
            <a:br>
              <a:rPr lang="en-US" sz="1200" b="1" dirty="0">
                <a:solidFill>
                  <a:srgbClr val="FFFFFF"/>
                </a:solidFill>
              </a:rPr>
            </a:br>
            <a:r>
              <a:rPr lang="en-US" sz="1200" b="1" dirty="0" err="1">
                <a:solidFill>
                  <a:srgbClr val="FFFFFF"/>
                </a:solidFill>
              </a:rPr>
              <a:t>KnowledgeBase</a:t>
            </a:r>
            <a:endParaRPr lang="en-US" sz="1200" b="1" dirty="0">
              <a:solidFill>
                <a:srgbClr val="FFFFFF"/>
              </a:solidFill>
            </a:endParaRPr>
          </a:p>
          <a:p>
            <a:pPr>
              <a:spcBef>
                <a:spcPct val="0"/>
              </a:spcBef>
            </a:pPr>
            <a:endParaRPr lang="en-US" sz="1200" dirty="0">
              <a:solidFill>
                <a:srgbClr val="FFFFFF"/>
              </a:solidFill>
            </a:endParaRPr>
          </a:p>
          <a:p>
            <a:pPr>
              <a:spcBef>
                <a:spcPct val="0"/>
              </a:spcBef>
            </a:pPr>
            <a:r>
              <a:rPr lang="en-US" sz="1200" dirty="0">
                <a:solidFill>
                  <a:srgbClr val="FFFFFF"/>
                </a:solidFill>
              </a:rPr>
              <a:t>Shared administrative information for e-resources</a:t>
            </a:r>
          </a:p>
        </p:txBody>
      </p:sp>
      <p:sp>
        <p:nvSpPr>
          <p:cNvPr id="14" name="AutoShape 8">
            <a:extLst>
              <a:ext uri="{FF2B5EF4-FFF2-40B4-BE49-F238E27FC236}">
                <a16:creationId xmlns:a16="http://schemas.microsoft.com/office/drawing/2014/main" id="{298B25D6-607F-4572-9BE2-B266EC8E95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9546" y="2357412"/>
            <a:ext cx="2057400" cy="2014538"/>
          </a:xfrm>
          <a:prstGeom prst="roundRect">
            <a:avLst>
              <a:gd name="adj" fmla="val 5380"/>
            </a:avLst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bg1"/>
            </a:solidFill>
            <a:round/>
            <a:headEnd/>
            <a:tailEnd/>
          </a:ln>
        </p:spPr>
        <p:txBody>
          <a:bodyPr wrap="square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1200" b="1" dirty="0">
                <a:solidFill>
                  <a:srgbClr val="FFFFFF"/>
                </a:solidFill>
              </a:rPr>
              <a:t>Local Inventory</a:t>
            </a:r>
          </a:p>
          <a:p>
            <a:pPr>
              <a:spcBef>
                <a:spcPct val="0"/>
              </a:spcBef>
            </a:pPr>
            <a:endParaRPr lang="en-US" sz="1200" dirty="0">
              <a:solidFill>
                <a:srgbClr val="FFFFFF"/>
              </a:solidFill>
            </a:endParaRPr>
          </a:p>
          <a:p>
            <a:pPr>
              <a:spcBef>
                <a:spcPct val="0"/>
              </a:spcBef>
            </a:pPr>
            <a:r>
              <a:rPr lang="en-US" sz="1200" dirty="0">
                <a:solidFill>
                  <a:srgbClr val="FFFFFF"/>
                </a:solidFill>
              </a:rPr>
              <a:t>Can link to the Institution, Network, or Community Catalog</a:t>
            </a:r>
          </a:p>
          <a:p>
            <a:pPr>
              <a:spcBef>
                <a:spcPct val="0"/>
              </a:spcBef>
            </a:pPr>
            <a:endParaRPr lang="en-US" sz="1200" dirty="0">
              <a:solidFill>
                <a:srgbClr val="FFFFFF"/>
              </a:solidFill>
            </a:endParaRPr>
          </a:p>
          <a:p>
            <a:pPr>
              <a:spcBef>
                <a:spcPct val="0"/>
              </a:spcBef>
            </a:pPr>
            <a:r>
              <a:rPr lang="en-US" sz="1200" dirty="0">
                <a:solidFill>
                  <a:srgbClr val="FFFFFF"/>
                </a:solidFill>
              </a:rPr>
              <a:t>Defines what resources (across all catalogs) are managed by your library</a:t>
            </a:r>
          </a:p>
        </p:txBody>
      </p:sp>
      <p:sp>
        <p:nvSpPr>
          <p:cNvPr id="15" name="AutoShape 9">
            <a:extLst>
              <a:ext uri="{FF2B5EF4-FFF2-40B4-BE49-F238E27FC236}">
                <a16:creationId xmlns:a16="http://schemas.microsoft.com/office/drawing/2014/main" id="{ED5E837C-3DA1-46EB-B574-81FC624AFC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9546" y="1246585"/>
            <a:ext cx="2057400" cy="960834"/>
          </a:xfrm>
          <a:prstGeom prst="roundRect">
            <a:avLst>
              <a:gd name="adj" fmla="val 10134"/>
            </a:avLst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bg1"/>
            </a:solidFill>
            <a:round/>
            <a:headEnd/>
            <a:tailEnd/>
          </a:ln>
        </p:spPr>
        <p:txBody>
          <a:bodyPr wrap="square"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sz="1200" b="1" dirty="0">
                <a:solidFill>
                  <a:srgbClr val="FFFFFF"/>
                </a:solidFill>
              </a:rPr>
              <a:t>Institution Catalog</a:t>
            </a:r>
          </a:p>
          <a:p>
            <a:pPr>
              <a:spcBef>
                <a:spcPct val="0"/>
              </a:spcBef>
            </a:pPr>
            <a:endParaRPr lang="en-US" sz="1200" dirty="0">
              <a:solidFill>
                <a:srgbClr val="FFFFFF"/>
              </a:solidFill>
            </a:endParaRPr>
          </a:p>
          <a:p>
            <a:pPr>
              <a:spcBef>
                <a:spcPct val="0"/>
              </a:spcBef>
            </a:pPr>
            <a:r>
              <a:rPr lang="en-US" sz="1200" dirty="0">
                <a:solidFill>
                  <a:srgbClr val="FFFFFF"/>
                </a:solidFill>
              </a:rPr>
              <a:t>Records not shared; will include local extensions</a:t>
            </a:r>
          </a:p>
        </p:txBody>
      </p:sp>
      <p:sp>
        <p:nvSpPr>
          <p:cNvPr id="16" name="AutoShape 8">
            <a:extLst>
              <a:ext uri="{FF2B5EF4-FFF2-40B4-BE49-F238E27FC236}">
                <a16:creationId xmlns:a16="http://schemas.microsoft.com/office/drawing/2014/main" id="{3E68C2D2-847A-47C6-8E3A-CA7251993C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4458" y="2308622"/>
            <a:ext cx="2057400" cy="2014538"/>
          </a:xfrm>
          <a:prstGeom prst="roundRect">
            <a:avLst>
              <a:gd name="adj" fmla="val 5380"/>
            </a:avLst>
          </a:prstGeom>
          <a:solidFill>
            <a:schemeClr val="accent2">
              <a:lumMod val="75000"/>
            </a:schemeClr>
          </a:solidFill>
          <a:ln w="19050">
            <a:solidFill>
              <a:schemeClr val="bg1"/>
            </a:solidFill>
            <a:round/>
            <a:headEnd/>
            <a:tailEnd/>
          </a:ln>
        </p:spPr>
        <p:txBody>
          <a:bodyPr wrap="square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1200" b="1" dirty="0">
                <a:solidFill>
                  <a:srgbClr val="FFFFFF"/>
                </a:solidFill>
              </a:rPr>
              <a:t>Shared Inventory</a:t>
            </a:r>
          </a:p>
          <a:p>
            <a:pPr>
              <a:spcBef>
                <a:spcPct val="0"/>
              </a:spcBef>
            </a:pPr>
            <a:endParaRPr lang="en-US" sz="1200" dirty="0">
              <a:solidFill>
                <a:srgbClr val="FFFFFF"/>
              </a:solidFill>
            </a:endParaRPr>
          </a:p>
          <a:p>
            <a:pPr>
              <a:spcBef>
                <a:spcPct val="0"/>
              </a:spcBef>
            </a:pPr>
            <a:r>
              <a:rPr lang="en-US" sz="1200" dirty="0">
                <a:solidFill>
                  <a:srgbClr val="FFFFFF"/>
                </a:solidFill>
              </a:rPr>
              <a:t>Shared resources available to multiple institutions</a:t>
            </a:r>
          </a:p>
          <a:p>
            <a:pPr>
              <a:spcBef>
                <a:spcPct val="0"/>
              </a:spcBef>
            </a:pPr>
            <a:endParaRPr lang="en-US" sz="1200" dirty="0">
              <a:solidFill>
                <a:srgbClr val="FFFFFF"/>
              </a:solidFill>
            </a:endParaRPr>
          </a:p>
          <a:p>
            <a:pPr>
              <a:spcBef>
                <a:spcPct val="0"/>
              </a:spcBef>
            </a:pPr>
            <a:r>
              <a:rPr lang="en-US" sz="1200" dirty="0">
                <a:solidFill>
                  <a:srgbClr val="FFFFFF"/>
                </a:solidFill>
              </a:rPr>
              <a:t>Initially focused on e-resources &amp; PDA program</a:t>
            </a:r>
          </a:p>
        </p:txBody>
      </p:sp>
      <p:sp>
        <p:nvSpPr>
          <p:cNvPr id="17" name="AutoShape 9">
            <a:extLst>
              <a:ext uri="{FF2B5EF4-FFF2-40B4-BE49-F238E27FC236}">
                <a16:creationId xmlns:a16="http://schemas.microsoft.com/office/drawing/2014/main" id="{B6FDDD50-A449-4B17-9CA7-92C3BDDA61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4315" y="1246585"/>
            <a:ext cx="2057400" cy="960834"/>
          </a:xfrm>
          <a:prstGeom prst="roundRect">
            <a:avLst>
              <a:gd name="adj" fmla="val 10134"/>
            </a:avLst>
          </a:prstGeom>
          <a:solidFill>
            <a:schemeClr val="accent2">
              <a:lumMod val="75000"/>
            </a:schemeClr>
          </a:solidFill>
          <a:ln w="19050">
            <a:solidFill>
              <a:schemeClr val="bg1"/>
            </a:solidFill>
            <a:round/>
            <a:headEnd/>
            <a:tailEnd/>
          </a:ln>
        </p:spPr>
        <p:txBody>
          <a:bodyPr wrap="square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1200" b="1" dirty="0">
                <a:solidFill>
                  <a:srgbClr val="FFFFFF"/>
                </a:solidFill>
              </a:rPr>
              <a:t>Shared Catalog</a:t>
            </a:r>
          </a:p>
          <a:p>
            <a:pPr>
              <a:spcBef>
                <a:spcPct val="0"/>
              </a:spcBef>
            </a:pPr>
            <a:endParaRPr lang="en-US" sz="1200" dirty="0">
              <a:solidFill>
                <a:srgbClr val="FFFFFF"/>
              </a:solidFill>
            </a:endParaRPr>
          </a:p>
          <a:p>
            <a:pPr>
              <a:spcBef>
                <a:spcPct val="0"/>
              </a:spcBef>
            </a:pPr>
            <a:r>
              <a:rPr lang="en-US" sz="1200" dirty="0">
                <a:solidFill>
                  <a:srgbClr val="FFFFFF"/>
                </a:solidFill>
              </a:rPr>
              <a:t>Shared records managed by all institutions</a:t>
            </a:r>
          </a:p>
        </p:txBody>
      </p:sp>
    </p:spTree>
    <p:extLst>
      <p:ext uri="{BB962C8B-B14F-4D97-AF65-F5344CB8AC3E}">
        <p14:creationId xmlns:p14="http://schemas.microsoft.com/office/powerpoint/2010/main" val="1254775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8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21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24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6" grpId="0" animBg="1"/>
      <p:bldP spid="16" grpId="1" animBg="1"/>
      <p:bldP spid="17" grpId="0" animBg="1"/>
      <p:bldP spid="1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F15C6C2-D0F4-41D1-9E77-5DE23394DC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304F9E8-311E-437F-AEF8-D9962E841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Record Relationships</a:t>
            </a:r>
          </a:p>
        </p:txBody>
      </p:sp>
      <p:sp>
        <p:nvSpPr>
          <p:cNvPr id="5" name="Rounded Rectangle 85">
            <a:extLst>
              <a:ext uri="{FF2B5EF4-FFF2-40B4-BE49-F238E27FC236}">
                <a16:creationId xmlns:a16="http://schemas.microsoft.com/office/drawing/2014/main" id="{3B1A15A8-2F09-459A-AB4E-99C908DAD6D2}"/>
              </a:ext>
            </a:extLst>
          </p:cNvPr>
          <p:cNvSpPr>
            <a:spLocks noChangeAspect="1"/>
          </p:cNvSpPr>
          <p:nvPr/>
        </p:nvSpPr>
        <p:spPr bwMode="auto">
          <a:xfrm>
            <a:off x="2162022" y="1281430"/>
            <a:ext cx="4811661" cy="2748482"/>
          </a:xfrm>
          <a:prstGeom prst="roundRect">
            <a:avLst>
              <a:gd name="adj" fmla="val 5791"/>
            </a:avLst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51435" tIns="25718" rIns="51435" bIns="25718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2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Rounded Rectangle 84">
            <a:extLst>
              <a:ext uri="{FF2B5EF4-FFF2-40B4-BE49-F238E27FC236}">
                <a16:creationId xmlns:a16="http://schemas.microsoft.com/office/drawing/2014/main" id="{A4E08458-36D8-4BB8-A462-B9F3762F97B2}"/>
              </a:ext>
            </a:extLst>
          </p:cNvPr>
          <p:cNvSpPr>
            <a:spLocks noChangeAspect="1"/>
          </p:cNvSpPr>
          <p:nvPr/>
        </p:nvSpPr>
        <p:spPr bwMode="auto">
          <a:xfrm>
            <a:off x="461202" y="755074"/>
            <a:ext cx="8223087" cy="3795370"/>
          </a:xfrm>
          <a:prstGeom prst="roundRect">
            <a:avLst>
              <a:gd name="adj" fmla="val 5480"/>
            </a:avLst>
          </a:prstGeom>
          <a:gradFill flip="none" rotWithShape="1">
            <a:gsLst>
              <a:gs pos="14000">
                <a:schemeClr val="bg1"/>
              </a:gs>
              <a:gs pos="100000">
                <a:srgbClr val="7F7F7F"/>
              </a:gs>
            </a:gsLst>
            <a:lin ang="16200000" scaled="1"/>
            <a:tileRect/>
          </a:gradFill>
          <a:ln w="762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51435" tIns="25718" rIns="51435" bIns="25718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br>
              <a:rPr lang="en-US" sz="1200" dirty="0">
                <a:solidFill>
                  <a:prstClr val="black"/>
                </a:solidFill>
                <a:cs typeface="Arial" pitchFamily="34" charset="0"/>
              </a:rPr>
            </a:br>
            <a:endParaRPr lang="en-US" sz="1200" b="1" dirty="0">
              <a:solidFill>
                <a:srgbClr val="44546A">
                  <a:lumMod val="95000"/>
                  <a:lumOff val="5000"/>
                </a:srgbClr>
              </a:solidFill>
              <a:cs typeface="Arial" pitchFamily="34" charset="0"/>
            </a:endParaRPr>
          </a:p>
        </p:txBody>
      </p:sp>
      <p:sp>
        <p:nvSpPr>
          <p:cNvPr id="7" name="Rounded Rectangle 43">
            <a:extLst>
              <a:ext uri="{FF2B5EF4-FFF2-40B4-BE49-F238E27FC236}">
                <a16:creationId xmlns:a16="http://schemas.microsoft.com/office/drawing/2014/main" id="{D1F7B328-63F7-4F92-8DD3-653B8D54C874}"/>
              </a:ext>
            </a:extLst>
          </p:cNvPr>
          <p:cNvSpPr>
            <a:spLocks noChangeAspect="1"/>
          </p:cNvSpPr>
          <p:nvPr/>
        </p:nvSpPr>
        <p:spPr bwMode="auto">
          <a:xfrm>
            <a:off x="3761910" y="1437624"/>
            <a:ext cx="1579676" cy="1215135"/>
          </a:xfrm>
          <a:prstGeom prst="roundRect">
            <a:avLst>
              <a:gd name="adj" fmla="val 6367"/>
            </a:avLst>
          </a:prstGeom>
          <a:gradFill flip="none" rotWithShape="0">
            <a:gsLst>
              <a:gs pos="32000">
                <a:schemeClr val="bg1"/>
              </a:gs>
              <a:gs pos="75000">
                <a:srgbClr val="808080">
                  <a:lumMod val="60000"/>
                  <a:lumOff val="40000"/>
                  <a:alpha val="48000"/>
                </a:srgbClr>
              </a:gs>
              <a:gs pos="100000">
                <a:srgbClr val="808080">
                  <a:lumMod val="60000"/>
                  <a:lumOff val="40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triangle" w="med" len="med"/>
          </a:ln>
          <a:effectLst>
            <a:reflection blurRad="6350" stA="52000" endA="300" endPos="35000" dir="5400000" sy="-100000" algn="bl" rotWithShape="0"/>
          </a:effectLst>
        </p:spPr>
        <p:txBody>
          <a:bodyPr vert="horz" wrap="square" lIns="51435" tIns="25718" rIns="51435" bIns="25718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kern="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6CB6DBF4-F85E-44C5-ACFA-EF4CB08C02CF}"/>
              </a:ext>
            </a:extLst>
          </p:cNvPr>
          <p:cNvSpPr txBox="1">
            <a:spLocks noChangeAspect="1" noChangeArrowheads="1"/>
          </p:cNvSpPr>
          <p:nvPr/>
        </p:nvSpPr>
        <p:spPr>
          <a:xfrm>
            <a:off x="3321198" y="1267756"/>
            <a:ext cx="2510200" cy="1071764"/>
          </a:xfrm>
          <a:prstGeom prst="rect">
            <a:avLst/>
          </a:prstGeom>
          <a:gradFill>
            <a:gsLst>
              <a:gs pos="0">
                <a:srgbClr val="00214E"/>
              </a:gs>
              <a:gs pos="50000">
                <a:srgbClr val="00214E">
                  <a:alpha val="17000"/>
                </a:srgbClr>
              </a:gs>
              <a:gs pos="86000">
                <a:srgbClr val="00214E">
                  <a:alpha val="0"/>
                </a:srgbClr>
              </a:gs>
            </a:gsLst>
            <a:lin ang="5400000" scaled="0"/>
          </a:gradFill>
          <a:ln>
            <a:gradFill>
              <a:gsLst>
                <a:gs pos="0">
                  <a:srgbClr val="00214E">
                    <a:alpha val="54000"/>
                  </a:srgbClr>
                </a:gs>
                <a:gs pos="50000">
                  <a:srgbClr val="00214E">
                    <a:alpha val="26000"/>
                  </a:srgbClr>
                </a:gs>
                <a:gs pos="86000">
                  <a:srgbClr val="00214E">
                    <a:alpha val="0"/>
                  </a:srgbClr>
                </a:gs>
              </a:gsLst>
              <a:lin ang="5400000" scaled="0"/>
            </a:gradFill>
          </a:ln>
        </p:spPr>
        <p:txBody>
          <a:bodyPr/>
          <a:lstStyle>
            <a:lvl1pPr marL="0" indent="0" algn="l" rtl="0" eaLnBrk="0" fontAlgn="base" hangingPunct="0">
              <a:spcBef>
                <a:spcPct val="35000"/>
              </a:spcBef>
              <a:spcAft>
                <a:spcPct val="0"/>
              </a:spcAft>
              <a:buClrTx/>
              <a:buSzPct val="100000"/>
              <a:buFont typeface="Arial" pitchFamily="34" charset="0"/>
              <a:buNone/>
              <a:defRPr sz="2200" b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85750" indent="-285750" algn="l" rtl="0" eaLnBrk="0" fontAlgn="base" hangingPunct="0">
              <a:spcBef>
                <a:spcPct val="35000"/>
              </a:spcBef>
              <a:spcAft>
                <a:spcPct val="0"/>
              </a:spcAft>
              <a:buClrTx/>
              <a:buSzPct val="100000"/>
              <a:buFont typeface="Wingdings 3" pitchFamily="18" charset="2"/>
              <a:buChar char=""/>
              <a:defRPr sz="2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defRPr>
            </a:lvl2pPr>
            <a:lvl3pPr marL="509588" indent="-231775" algn="l" rtl="0" eaLnBrk="0" fontAlgn="base" hangingPunct="0">
              <a:spcBef>
                <a:spcPct val="35000"/>
              </a:spcBef>
              <a:spcAft>
                <a:spcPct val="0"/>
              </a:spcAft>
              <a:buClrTx/>
              <a:buSzPct val="100000"/>
              <a:buFont typeface="Wingdings 3" pitchFamily="18" charset="2"/>
              <a:buChar char=""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defRPr>
            </a:lvl3pPr>
            <a:lvl4pPr marL="741363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Tx/>
              <a:buSzPct val="100000"/>
              <a:buFont typeface="Wingdings 3" pitchFamily="18" charset="2"/>
              <a:buChar char=""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defRPr>
            </a:lvl4pPr>
            <a:lvl5pPr marL="974725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Tx/>
              <a:buSzPct val="100000"/>
              <a:buFont typeface="Wingdings 3" pitchFamily="18" charset="2"/>
              <a:buChar char=""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</a:pPr>
            <a:r>
              <a:rPr lang="en-US" sz="1200" b="1" dirty="0">
                <a:solidFill>
                  <a:prstClr val="white"/>
                </a:solidFill>
                <a:cs typeface="Arial" pitchFamily="34" charset="0"/>
              </a:rPr>
              <a:t>Network Zone</a:t>
            </a:r>
          </a:p>
        </p:txBody>
      </p:sp>
      <p:sp>
        <p:nvSpPr>
          <p:cNvPr id="9" name="Rounded Rectangle 47">
            <a:extLst>
              <a:ext uri="{FF2B5EF4-FFF2-40B4-BE49-F238E27FC236}">
                <a16:creationId xmlns:a16="http://schemas.microsoft.com/office/drawing/2014/main" id="{600C071C-D1CF-43A5-961D-8D017FE15D91}"/>
              </a:ext>
            </a:extLst>
          </p:cNvPr>
          <p:cNvSpPr>
            <a:spLocks noChangeAspect="1"/>
          </p:cNvSpPr>
          <p:nvPr/>
        </p:nvSpPr>
        <p:spPr bwMode="auto">
          <a:xfrm>
            <a:off x="3857207" y="2207210"/>
            <a:ext cx="1423476" cy="364541"/>
          </a:xfrm>
          <a:prstGeom prst="roundRect">
            <a:avLst>
              <a:gd name="adj" fmla="val 6367"/>
            </a:avLst>
          </a:prstGeom>
          <a:solidFill>
            <a:srgbClr val="FFFFFF"/>
          </a:solidFill>
          <a:ln w="28575" cap="flat" cmpd="sng" algn="ctr">
            <a:solidFill>
              <a:srgbClr val="0A2A55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51435" tIns="25718" rIns="51435" bIns="25718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kern="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" name="Rounded Rectangle 48">
            <a:extLst>
              <a:ext uri="{FF2B5EF4-FFF2-40B4-BE49-F238E27FC236}">
                <a16:creationId xmlns:a16="http://schemas.microsoft.com/office/drawing/2014/main" id="{5FA90CA9-75C2-43DB-8AE1-03751931D91B}"/>
              </a:ext>
            </a:extLst>
          </p:cNvPr>
          <p:cNvSpPr>
            <a:spLocks noChangeAspect="1"/>
          </p:cNvSpPr>
          <p:nvPr/>
        </p:nvSpPr>
        <p:spPr bwMode="auto">
          <a:xfrm>
            <a:off x="3857207" y="1828723"/>
            <a:ext cx="1423476" cy="324080"/>
          </a:xfrm>
          <a:prstGeom prst="roundRect">
            <a:avLst>
              <a:gd name="adj" fmla="val 6367"/>
            </a:avLst>
          </a:prstGeom>
          <a:solidFill>
            <a:srgbClr val="FFFFFF"/>
          </a:solidFill>
          <a:ln w="28575" cap="flat" cmpd="sng" algn="ctr">
            <a:solidFill>
              <a:srgbClr val="0A2A55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51435" tIns="25718" rIns="51435" bIns="25718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kern="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CE61F6AD-E5CB-4241-95A7-A58A644644DE}"/>
              </a:ext>
            </a:extLst>
          </p:cNvPr>
          <p:cNvSpPr txBox="1">
            <a:spLocks noChangeAspect="1" noChangeArrowheads="1"/>
          </p:cNvSpPr>
          <p:nvPr/>
        </p:nvSpPr>
        <p:spPr>
          <a:xfrm>
            <a:off x="3903415" y="2211244"/>
            <a:ext cx="812601" cy="222775"/>
          </a:xfrm>
          <a:prstGeom prst="rect">
            <a:avLst/>
          </a:prstGeom>
        </p:spPr>
        <p:txBody>
          <a:bodyPr/>
          <a:lstStyle>
            <a:lvl1pPr marL="0" indent="0" algn="l" rtl="0" eaLnBrk="0" fontAlgn="base" hangingPunct="0">
              <a:spcBef>
                <a:spcPct val="35000"/>
              </a:spcBef>
              <a:spcAft>
                <a:spcPct val="0"/>
              </a:spcAft>
              <a:buClrTx/>
              <a:buSzPct val="100000"/>
              <a:buFont typeface="Arial" pitchFamily="34" charset="0"/>
              <a:buNone/>
              <a:defRPr sz="2200" b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85750" indent="-285750" algn="l" rtl="0" eaLnBrk="0" fontAlgn="base" hangingPunct="0">
              <a:spcBef>
                <a:spcPct val="35000"/>
              </a:spcBef>
              <a:spcAft>
                <a:spcPct val="0"/>
              </a:spcAft>
              <a:buClrTx/>
              <a:buSzPct val="100000"/>
              <a:buFont typeface="Wingdings 3" pitchFamily="18" charset="2"/>
              <a:buChar char=""/>
              <a:defRPr sz="2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defRPr>
            </a:lvl2pPr>
            <a:lvl3pPr marL="509588" indent="-231775" algn="l" rtl="0" eaLnBrk="0" fontAlgn="base" hangingPunct="0">
              <a:spcBef>
                <a:spcPct val="35000"/>
              </a:spcBef>
              <a:spcAft>
                <a:spcPct val="0"/>
              </a:spcAft>
              <a:buClrTx/>
              <a:buSzPct val="100000"/>
              <a:buFont typeface="Wingdings 3" pitchFamily="18" charset="2"/>
              <a:buChar char=""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defRPr>
            </a:lvl3pPr>
            <a:lvl4pPr marL="741363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Tx/>
              <a:buSzPct val="100000"/>
              <a:buFont typeface="Wingdings 3" pitchFamily="18" charset="2"/>
              <a:buChar char=""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defRPr>
            </a:lvl4pPr>
            <a:lvl5pPr marL="974725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Tx/>
              <a:buSzPct val="100000"/>
              <a:buFont typeface="Wingdings 3" pitchFamily="18" charset="2"/>
              <a:buChar char=""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sz="1200" b="1" dirty="0">
                <a:solidFill>
                  <a:srgbClr val="2D2D8A"/>
                </a:solidFill>
                <a:cs typeface="Arial"/>
              </a:rPr>
              <a:t>Inventory</a:t>
            </a: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4E057F33-049D-4FD5-A8F8-D473E871E47F}"/>
              </a:ext>
            </a:extLst>
          </p:cNvPr>
          <p:cNvSpPr txBox="1">
            <a:spLocks noChangeAspect="1" noChangeArrowheads="1"/>
          </p:cNvSpPr>
          <p:nvPr/>
        </p:nvSpPr>
        <p:spPr>
          <a:xfrm>
            <a:off x="3856675" y="1842883"/>
            <a:ext cx="738728" cy="202523"/>
          </a:xfrm>
          <a:prstGeom prst="rect">
            <a:avLst/>
          </a:prstGeom>
        </p:spPr>
        <p:txBody>
          <a:bodyPr/>
          <a:lstStyle>
            <a:lvl1pPr marL="0" indent="0" algn="l" rtl="0" eaLnBrk="0" fontAlgn="base" hangingPunct="0">
              <a:spcBef>
                <a:spcPct val="35000"/>
              </a:spcBef>
              <a:spcAft>
                <a:spcPct val="0"/>
              </a:spcAft>
              <a:buClrTx/>
              <a:buSzPct val="100000"/>
              <a:buFont typeface="Arial" pitchFamily="34" charset="0"/>
              <a:buNone/>
              <a:defRPr sz="2200" b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85750" indent="-285750" algn="l" rtl="0" eaLnBrk="0" fontAlgn="base" hangingPunct="0">
              <a:spcBef>
                <a:spcPct val="35000"/>
              </a:spcBef>
              <a:spcAft>
                <a:spcPct val="0"/>
              </a:spcAft>
              <a:buClrTx/>
              <a:buSzPct val="100000"/>
              <a:buFont typeface="Wingdings 3" pitchFamily="18" charset="2"/>
              <a:buChar char=""/>
              <a:defRPr sz="2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defRPr>
            </a:lvl2pPr>
            <a:lvl3pPr marL="509588" indent="-231775" algn="l" rtl="0" eaLnBrk="0" fontAlgn="base" hangingPunct="0">
              <a:spcBef>
                <a:spcPct val="35000"/>
              </a:spcBef>
              <a:spcAft>
                <a:spcPct val="0"/>
              </a:spcAft>
              <a:buClrTx/>
              <a:buSzPct val="100000"/>
              <a:buFont typeface="Wingdings 3" pitchFamily="18" charset="2"/>
              <a:buChar char=""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defRPr>
            </a:lvl3pPr>
            <a:lvl4pPr marL="741363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Tx/>
              <a:buSzPct val="100000"/>
              <a:buFont typeface="Wingdings 3" pitchFamily="18" charset="2"/>
              <a:buChar char=""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defRPr>
            </a:lvl4pPr>
            <a:lvl5pPr marL="974725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Tx/>
              <a:buSzPct val="100000"/>
              <a:buFont typeface="Wingdings 3" pitchFamily="18" charset="2"/>
              <a:buChar char=""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sz="1200" b="1" dirty="0">
                <a:solidFill>
                  <a:srgbClr val="2D2D8A"/>
                </a:solidFill>
                <a:cs typeface="Arial"/>
              </a:rPr>
              <a:t>Catalog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E8C97A5-F67C-4544-B477-444BA22709DC}"/>
              </a:ext>
            </a:extLst>
          </p:cNvPr>
          <p:cNvGrpSpPr>
            <a:grpSpLocks noChangeAspect="1"/>
          </p:cNvGrpSpPr>
          <p:nvPr/>
        </p:nvGrpSpPr>
        <p:grpSpPr>
          <a:xfrm>
            <a:off x="5903528" y="1861712"/>
            <a:ext cx="1558466" cy="359658"/>
            <a:chOff x="505250" y="2128854"/>
            <a:chExt cx="2770606" cy="639392"/>
          </a:xfrm>
          <a:gradFill flip="none" rotWithShape="1">
            <a:gsLst>
              <a:gs pos="14000">
                <a:schemeClr val="bg1"/>
              </a:gs>
              <a:gs pos="100000">
                <a:srgbClr val="CECCCC"/>
              </a:gs>
            </a:gsLst>
            <a:path path="circle">
              <a:fillToRect l="50000" t="50000" r="50000" b="50000"/>
            </a:path>
            <a:tileRect/>
          </a:gradFill>
        </p:grpSpPr>
        <p:sp>
          <p:nvSpPr>
            <p:cNvPr id="14" name="Rounded Rectangle 52">
              <a:extLst>
                <a:ext uri="{FF2B5EF4-FFF2-40B4-BE49-F238E27FC236}">
                  <a16:creationId xmlns:a16="http://schemas.microsoft.com/office/drawing/2014/main" id="{F7F4C40C-1169-4E5C-8C1E-A78E3A84D616}"/>
                </a:ext>
              </a:extLst>
            </p:cNvPr>
            <p:cNvSpPr/>
            <p:nvPr/>
          </p:nvSpPr>
          <p:spPr bwMode="auto">
            <a:xfrm>
              <a:off x="505250" y="2128854"/>
              <a:ext cx="2482574" cy="639392"/>
            </a:xfrm>
            <a:prstGeom prst="roundRect">
              <a:avLst>
                <a:gd name="adj" fmla="val 6367"/>
              </a:avLst>
            </a:prstGeom>
            <a:grpFill/>
            <a:ln w="28575" cap="flat" cmpd="sng" algn="ctr">
              <a:solidFill>
                <a:srgbClr val="FFFFFF">
                  <a:lumMod val="65000"/>
                </a:srgb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51435" tIns="25718" rIns="51435" bIns="25718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kern="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5" name="Rectangle 3">
              <a:extLst>
                <a:ext uri="{FF2B5EF4-FFF2-40B4-BE49-F238E27FC236}">
                  <a16:creationId xmlns:a16="http://schemas.microsoft.com/office/drawing/2014/main" id="{1E55D82C-A615-4421-8106-6F4BDA70CACD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1061793" y="2276872"/>
              <a:ext cx="2214063" cy="360040"/>
            </a:xfrm>
            <a:prstGeom prst="rect">
              <a:avLst/>
            </a:prstGeom>
            <a:noFill/>
          </p:spPr>
          <p:txBody>
            <a:bodyPr/>
            <a:lstStyle>
              <a:lvl1pPr marL="0" indent="0" algn="l" rtl="0" eaLnBrk="0" fontAlgn="base" hangingPunct="0">
                <a:spcBef>
                  <a:spcPct val="35000"/>
                </a:spcBef>
                <a:spcAft>
                  <a:spcPct val="0"/>
                </a:spcAft>
                <a:buClrTx/>
                <a:buSzPct val="100000"/>
                <a:buFont typeface="Arial" pitchFamily="34" charset="0"/>
                <a:buNone/>
                <a:defRPr sz="2200" b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285750" indent="-285750" algn="l" rtl="0" eaLnBrk="0" fontAlgn="base" hangingPunct="0">
                <a:spcBef>
                  <a:spcPct val="35000"/>
                </a:spcBef>
                <a:spcAft>
                  <a:spcPct val="0"/>
                </a:spcAft>
                <a:buClrTx/>
                <a:buSzPct val="100000"/>
                <a:buFont typeface="Wingdings 3" pitchFamily="18" charset="2"/>
                <a:buChar char=""/>
                <a:defRPr sz="2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+mn-cs"/>
                </a:defRPr>
              </a:lvl2pPr>
              <a:lvl3pPr marL="509588" indent="-231775" algn="l" rtl="0" eaLnBrk="0" fontAlgn="base" hangingPunct="0">
                <a:spcBef>
                  <a:spcPct val="35000"/>
                </a:spcBef>
                <a:spcAft>
                  <a:spcPct val="0"/>
                </a:spcAft>
                <a:buClrTx/>
                <a:buSzPct val="100000"/>
                <a:buFont typeface="Wingdings 3" pitchFamily="18" charset="2"/>
                <a:buChar char=""/>
                <a:defRPr sz="20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+mn-cs"/>
                </a:defRPr>
              </a:lvl3pPr>
              <a:lvl4pPr marL="741363" indent="-228600" algn="l" rtl="0" eaLnBrk="0" fontAlgn="base" hangingPunct="0">
                <a:spcBef>
                  <a:spcPct val="35000"/>
                </a:spcBef>
                <a:spcAft>
                  <a:spcPct val="0"/>
                </a:spcAft>
                <a:buClrTx/>
                <a:buSzPct val="100000"/>
                <a:buFont typeface="Wingdings 3" pitchFamily="18" charset="2"/>
                <a:buChar char=""/>
                <a:defRPr sz="18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+mn-cs"/>
                </a:defRPr>
              </a:lvl4pPr>
              <a:lvl5pPr marL="974725" indent="-228600" algn="l" rtl="0" eaLnBrk="0" fontAlgn="base" hangingPunct="0">
                <a:spcBef>
                  <a:spcPct val="35000"/>
                </a:spcBef>
                <a:spcAft>
                  <a:spcPct val="0"/>
                </a:spcAft>
                <a:buClrTx/>
                <a:buSzPct val="100000"/>
                <a:buFont typeface="Wingdings 3" pitchFamily="18" charset="2"/>
                <a:buChar char=""/>
                <a:defRPr sz="18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+mn-cs"/>
                </a:defRPr>
              </a:lvl5pPr>
              <a:lvl6pPr marL="2514600" indent="-228600" algn="l" rtl="0" fontAlgn="base">
                <a:spcBef>
                  <a:spcPct val="35000"/>
                </a:spcBef>
                <a:spcAft>
                  <a:spcPct val="0"/>
                </a:spcAft>
                <a:buSzPct val="85000"/>
                <a:buChar char="•"/>
                <a:defRPr sz="2200">
                  <a:solidFill>
                    <a:schemeClr val="tx1"/>
                  </a:solidFill>
                  <a:latin typeface="+mn-lt"/>
                  <a:cs typeface="+mn-cs"/>
                </a:defRPr>
              </a:lvl6pPr>
              <a:lvl7pPr marL="2971800" indent="-228600" algn="l" rtl="0" fontAlgn="base">
                <a:spcBef>
                  <a:spcPct val="35000"/>
                </a:spcBef>
                <a:spcAft>
                  <a:spcPct val="0"/>
                </a:spcAft>
                <a:buSzPct val="85000"/>
                <a:buChar char="•"/>
                <a:defRPr sz="2200">
                  <a:solidFill>
                    <a:schemeClr val="tx1"/>
                  </a:solidFill>
                  <a:latin typeface="+mn-lt"/>
                  <a:cs typeface="+mn-cs"/>
                </a:defRPr>
              </a:lvl7pPr>
              <a:lvl8pPr marL="3429000" indent="-228600" algn="l" rtl="0" fontAlgn="base">
                <a:spcBef>
                  <a:spcPct val="35000"/>
                </a:spcBef>
                <a:spcAft>
                  <a:spcPct val="0"/>
                </a:spcAft>
                <a:buSzPct val="85000"/>
                <a:buChar char="•"/>
                <a:defRPr sz="2200">
                  <a:solidFill>
                    <a:schemeClr val="tx1"/>
                  </a:solidFill>
                  <a:latin typeface="+mn-lt"/>
                  <a:cs typeface="+mn-cs"/>
                </a:defRPr>
              </a:lvl8pPr>
              <a:lvl9pPr marL="3886200" indent="-228600" algn="l" rtl="0" fontAlgn="base">
                <a:spcBef>
                  <a:spcPct val="35000"/>
                </a:spcBef>
                <a:spcAft>
                  <a:spcPct val="0"/>
                </a:spcAft>
                <a:buSzPct val="85000"/>
                <a:buChar char="•"/>
                <a:defRPr sz="2200">
                  <a:solidFill>
                    <a:schemeClr val="tx1"/>
                  </a:solidFill>
                  <a:latin typeface="+mn-lt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1200" b="1" kern="0" dirty="0">
                  <a:solidFill>
                    <a:srgbClr val="2D2D8A"/>
                  </a:solidFill>
                  <a:cs typeface="Calibri" pitchFamily="34" charset="0"/>
                </a:rPr>
                <a:t>Local Extensions</a:t>
              </a: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B7D22973-8DC3-4896-BB79-650442719AB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535" y="2220932"/>
              <a:ext cx="389073" cy="454414"/>
            </a:xfrm>
            <a:prstGeom prst="rect">
              <a:avLst/>
            </a:prstGeom>
            <a:grp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2D1F49B-2D17-485F-886D-B65D1CC9AC0A}"/>
              </a:ext>
            </a:extLst>
          </p:cNvPr>
          <p:cNvGrpSpPr>
            <a:grpSpLocks noChangeAspect="1"/>
          </p:cNvGrpSpPr>
          <p:nvPr/>
        </p:nvGrpSpPr>
        <p:grpSpPr>
          <a:xfrm>
            <a:off x="921848" y="1360925"/>
            <a:ext cx="2282000" cy="478705"/>
            <a:chOff x="505250" y="1373094"/>
            <a:chExt cx="2660072" cy="639392"/>
          </a:xfrm>
          <a:gradFill flip="none" rotWithShape="1">
            <a:gsLst>
              <a:gs pos="14000">
                <a:schemeClr val="bg1"/>
              </a:gs>
              <a:gs pos="100000">
                <a:srgbClr val="CECCCC"/>
              </a:gs>
            </a:gsLst>
            <a:path path="circle">
              <a:fillToRect l="50000" t="50000" r="50000" b="50000"/>
            </a:path>
            <a:tileRect/>
          </a:gradFill>
        </p:grpSpPr>
        <p:sp>
          <p:nvSpPr>
            <p:cNvPr id="18" name="Rounded Rectangle 56">
              <a:extLst>
                <a:ext uri="{FF2B5EF4-FFF2-40B4-BE49-F238E27FC236}">
                  <a16:creationId xmlns:a16="http://schemas.microsoft.com/office/drawing/2014/main" id="{782A2782-BF3C-450E-844C-775E4000E59A}"/>
                </a:ext>
              </a:extLst>
            </p:cNvPr>
            <p:cNvSpPr/>
            <p:nvPr/>
          </p:nvSpPr>
          <p:spPr bwMode="auto">
            <a:xfrm>
              <a:off x="505250" y="1373094"/>
              <a:ext cx="2660072" cy="639392"/>
            </a:xfrm>
            <a:prstGeom prst="roundRect">
              <a:avLst>
                <a:gd name="adj" fmla="val 6367"/>
              </a:avLst>
            </a:prstGeom>
            <a:grpFill/>
            <a:ln w="28575" cap="flat" cmpd="sng" algn="ctr">
              <a:solidFill>
                <a:srgbClr val="FFFFFF">
                  <a:lumMod val="65000"/>
                </a:srgb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51435" tIns="25718" rIns="51435" bIns="25718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kern="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9" name="Rectangle 3">
              <a:extLst>
                <a:ext uri="{FF2B5EF4-FFF2-40B4-BE49-F238E27FC236}">
                  <a16:creationId xmlns:a16="http://schemas.microsoft.com/office/drawing/2014/main" id="{8342ADF6-AFD1-49E3-9084-C9DD17368406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1061794" y="1541675"/>
              <a:ext cx="1684504" cy="360040"/>
            </a:xfrm>
            <a:prstGeom prst="rect">
              <a:avLst/>
            </a:prstGeom>
            <a:noFill/>
          </p:spPr>
          <p:txBody>
            <a:bodyPr/>
            <a:lstStyle>
              <a:lvl1pPr marL="0" indent="0" algn="l" rtl="0" eaLnBrk="0" fontAlgn="base" hangingPunct="0">
                <a:spcBef>
                  <a:spcPct val="35000"/>
                </a:spcBef>
                <a:spcAft>
                  <a:spcPct val="0"/>
                </a:spcAft>
                <a:buClrTx/>
                <a:buSzPct val="100000"/>
                <a:buFont typeface="Arial" pitchFamily="34" charset="0"/>
                <a:buNone/>
                <a:defRPr sz="2200" b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285750" indent="-285750" algn="l" rtl="0" eaLnBrk="0" fontAlgn="base" hangingPunct="0">
                <a:spcBef>
                  <a:spcPct val="35000"/>
                </a:spcBef>
                <a:spcAft>
                  <a:spcPct val="0"/>
                </a:spcAft>
                <a:buClrTx/>
                <a:buSzPct val="100000"/>
                <a:buFont typeface="Wingdings 3" pitchFamily="18" charset="2"/>
                <a:buChar char=""/>
                <a:defRPr sz="2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+mn-cs"/>
                </a:defRPr>
              </a:lvl2pPr>
              <a:lvl3pPr marL="509588" indent="-231775" algn="l" rtl="0" eaLnBrk="0" fontAlgn="base" hangingPunct="0">
                <a:spcBef>
                  <a:spcPct val="35000"/>
                </a:spcBef>
                <a:spcAft>
                  <a:spcPct val="0"/>
                </a:spcAft>
                <a:buClrTx/>
                <a:buSzPct val="100000"/>
                <a:buFont typeface="Wingdings 3" pitchFamily="18" charset="2"/>
                <a:buChar char=""/>
                <a:defRPr sz="20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+mn-cs"/>
                </a:defRPr>
              </a:lvl3pPr>
              <a:lvl4pPr marL="741363" indent="-228600" algn="l" rtl="0" eaLnBrk="0" fontAlgn="base" hangingPunct="0">
                <a:spcBef>
                  <a:spcPct val="35000"/>
                </a:spcBef>
                <a:spcAft>
                  <a:spcPct val="0"/>
                </a:spcAft>
                <a:buClrTx/>
                <a:buSzPct val="100000"/>
                <a:buFont typeface="Wingdings 3" pitchFamily="18" charset="2"/>
                <a:buChar char=""/>
                <a:defRPr sz="18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+mn-cs"/>
                </a:defRPr>
              </a:lvl4pPr>
              <a:lvl5pPr marL="974725" indent="-228600" algn="l" rtl="0" eaLnBrk="0" fontAlgn="base" hangingPunct="0">
                <a:spcBef>
                  <a:spcPct val="35000"/>
                </a:spcBef>
                <a:spcAft>
                  <a:spcPct val="0"/>
                </a:spcAft>
                <a:buClrTx/>
                <a:buSzPct val="100000"/>
                <a:buFont typeface="Wingdings 3" pitchFamily="18" charset="2"/>
                <a:buChar char=""/>
                <a:defRPr sz="18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+mn-cs"/>
                </a:defRPr>
              </a:lvl5pPr>
              <a:lvl6pPr marL="2514600" indent="-228600" algn="l" rtl="0" fontAlgn="base">
                <a:spcBef>
                  <a:spcPct val="35000"/>
                </a:spcBef>
                <a:spcAft>
                  <a:spcPct val="0"/>
                </a:spcAft>
                <a:buSzPct val="85000"/>
                <a:buChar char="•"/>
                <a:defRPr sz="2200">
                  <a:solidFill>
                    <a:schemeClr val="tx1"/>
                  </a:solidFill>
                  <a:latin typeface="+mn-lt"/>
                  <a:cs typeface="+mn-cs"/>
                </a:defRPr>
              </a:lvl6pPr>
              <a:lvl7pPr marL="2971800" indent="-228600" algn="l" rtl="0" fontAlgn="base">
                <a:spcBef>
                  <a:spcPct val="35000"/>
                </a:spcBef>
                <a:spcAft>
                  <a:spcPct val="0"/>
                </a:spcAft>
                <a:buSzPct val="85000"/>
                <a:buChar char="•"/>
                <a:defRPr sz="2200">
                  <a:solidFill>
                    <a:schemeClr val="tx1"/>
                  </a:solidFill>
                  <a:latin typeface="+mn-lt"/>
                  <a:cs typeface="+mn-cs"/>
                </a:defRPr>
              </a:lvl7pPr>
              <a:lvl8pPr marL="3429000" indent="-228600" algn="l" rtl="0" fontAlgn="base">
                <a:spcBef>
                  <a:spcPct val="35000"/>
                </a:spcBef>
                <a:spcAft>
                  <a:spcPct val="0"/>
                </a:spcAft>
                <a:buSzPct val="85000"/>
                <a:buChar char="•"/>
                <a:defRPr sz="2200">
                  <a:solidFill>
                    <a:schemeClr val="tx1"/>
                  </a:solidFill>
                  <a:latin typeface="+mn-lt"/>
                  <a:cs typeface="+mn-cs"/>
                </a:defRPr>
              </a:lvl8pPr>
              <a:lvl9pPr marL="3886200" indent="-228600" algn="l" rtl="0" fontAlgn="base">
                <a:spcBef>
                  <a:spcPct val="35000"/>
                </a:spcBef>
                <a:spcAft>
                  <a:spcPct val="0"/>
                </a:spcAft>
                <a:buSzPct val="85000"/>
                <a:buChar char="•"/>
                <a:defRPr sz="2200">
                  <a:solidFill>
                    <a:schemeClr val="tx1"/>
                  </a:solidFill>
                  <a:latin typeface="+mn-lt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1200" b="1" kern="0" dirty="0">
                  <a:solidFill>
                    <a:srgbClr val="2D2D8A"/>
                  </a:solidFill>
                  <a:cs typeface="Calibri" pitchFamily="34" charset="0"/>
                </a:rPr>
                <a:t>Shared Record</a:t>
              </a: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5258269A-BD75-421D-BD5F-75E44CECD9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103" y="1465583"/>
              <a:ext cx="389073" cy="454414"/>
            </a:xfrm>
            <a:prstGeom prst="rect">
              <a:avLst/>
            </a:prstGeom>
            <a:grp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871094C-11EC-4148-9EEE-3CFA4DF060CA}"/>
              </a:ext>
            </a:extLst>
          </p:cNvPr>
          <p:cNvGrpSpPr>
            <a:grpSpLocks noChangeAspect="1"/>
          </p:cNvGrpSpPr>
          <p:nvPr/>
        </p:nvGrpSpPr>
        <p:grpSpPr>
          <a:xfrm>
            <a:off x="5940152" y="1372965"/>
            <a:ext cx="2282000" cy="478705"/>
            <a:chOff x="6156176" y="1373094"/>
            <a:chExt cx="2482574" cy="639392"/>
          </a:xfrm>
          <a:gradFill flip="none" rotWithShape="1">
            <a:gsLst>
              <a:gs pos="14000">
                <a:schemeClr val="bg1"/>
              </a:gs>
              <a:gs pos="100000">
                <a:srgbClr val="CECCCC"/>
              </a:gs>
            </a:gsLst>
            <a:path path="circle">
              <a:fillToRect l="50000" t="50000" r="50000" b="50000"/>
            </a:path>
            <a:tileRect/>
          </a:gradFill>
        </p:grpSpPr>
        <p:sp>
          <p:nvSpPr>
            <p:cNvPr id="22" name="Rounded Rectangle 60">
              <a:extLst>
                <a:ext uri="{FF2B5EF4-FFF2-40B4-BE49-F238E27FC236}">
                  <a16:creationId xmlns:a16="http://schemas.microsoft.com/office/drawing/2014/main" id="{0CF05357-048E-4E9C-BEA2-016BE2E8247C}"/>
                </a:ext>
              </a:extLst>
            </p:cNvPr>
            <p:cNvSpPr/>
            <p:nvPr/>
          </p:nvSpPr>
          <p:spPr bwMode="auto">
            <a:xfrm>
              <a:off x="6156176" y="1373094"/>
              <a:ext cx="2482574" cy="639392"/>
            </a:xfrm>
            <a:prstGeom prst="roundRect">
              <a:avLst>
                <a:gd name="adj" fmla="val 6367"/>
              </a:avLst>
            </a:prstGeom>
            <a:grpFill/>
            <a:ln w="28575" cap="flat" cmpd="sng" algn="ctr">
              <a:solidFill>
                <a:srgbClr val="FFFFFF">
                  <a:lumMod val="65000"/>
                </a:srgb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51435" tIns="25718" rIns="51435" bIns="25718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kern="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" name="Rectangle 3">
              <a:extLst>
                <a:ext uri="{FF2B5EF4-FFF2-40B4-BE49-F238E27FC236}">
                  <a16:creationId xmlns:a16="http://schemas.microsoft.com/office/drawing/2014/main" id="{60FCFD1A-53E9-4E4B-A26C-5BB3CEFCB7CA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6750425" y="1521917"/>
              <a:ext cx="1888325" cy="360040"/>
            </a:xfrm>
            <a:prstGeom prst="rect">
              <a:avLst/>
            </a:prstGeom>
            <a:noFill/>
          </p:spPr>
          <p:txBody>
            <a:bodyPr/>
            <a:lstStyle>
              <a:lvl1pPr marL="0" indent="0" algn="l" rtl="0" eaLnBrk="0" fontAlgn="base" hangingPunct="0">
                <a:spcBef>
                  <a:spcPct val="35000"/>
                </a:spcBef>
                <a:spcAft>
                  <a:spcPct val="0"/>
                </a:spcAft>
                <a:buClrTx/>
                <a:buSzPct val="100000"/>
                <a:buFont typeface="Arial" pitchFamily="34" charset="0"/>
                <a:buNone/>
                <a:defRPr sz="2200" b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285750" indent="-285750" algn="l" rtl="0" eaLnBrk="0" fontAlgn="base" hangingPunct="0">
                <a:spcBef>
                  <a:spcPct val="35000"/>
                </a:spcBef>
                <a:spcAft>
                  <a:spcPct val="0"/>
                </a:spcAft>
                <a:buClrTx/>
                <a:buSzPct val="100000"/>
                <a:buFont typeface="Wingdings 3" pitchFamily="18" charset="2"/>
                <a:buChar char=""/>
                <a:defRPr sz="2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+mn-cs"/>
                </a:defRPr>
              </a:lvl2pPr>
              <a:lvl3pPr marL="509588" indent="-231775" algn="l" rtl="0" eaLnBrk="0" fontAlgn="base" hangingPunct="0">
                <a:spcBef>
                  <a:spcPct val="35000"/>
                </a:spcBef>
                <a:spcAft>
                  <a:spcPct val="0"/>
                </a:spcAft>
                <a:buClrTx/>
                <a:buSzPct val="100000"/>
                <a:buFont typeface="Wingdings 3" pitchFamily="18" charset="2"/>
                <a:buChar char=""/>
                <a:defRPr sz="20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+mn-cs"/>
                </a:defRPr>
              </a:lvl3pPr>
              <a:lvl4pPr marL="741363" indent="-228600" algn="l" rtl="0" eaLnBrk="0" fontAlgn="base" hangingPunct="0">
                <a:spcBef>
                  <a:spcPct val="35000"/>
                </a:spcBef>
                <a:spcAft>
                  <a:spcPct val="0"/>
                </a:spcAft>
                <a:buClrTx/>
                <a:buSzPct val="100000"/>
                <a:buFont typeface="Wingdings 3" pitchFamily="18" charset="2"/>
                <a:buChar char=""/>
                <a:defRPr sz="18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+mn-cs"/>
                </a:defRPr>
              </a:lvl4pPr>
              <a:lvl5pPr marL="974725" indent="-228600" algn="l" rtl="0" eaLnBrk="0" fontAlgn="base" hangingPunct="0">
                <a:spcBef>
                  <a:spcPct val="35000"/>
                </a:spcBef>
                <a:spcAft>
                  <a:spcPct val="0"/>
                </a:spcAft>
                <a:buClrTx/>
                <a:buSzPct val="100000"/>
                <a:buFont typeface="Wingdings 3" pitchFamily="18" charset="2"/>
                <a:buChar char=""/>
                <a:defRPr sz="18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+mn-cs"/>
                </a:defRPr>
              </a:lvl5pPr>
              <a:lvl6pPr marL="2514600" indent="-228600" algn="l" rtl="0" fontAlgn="base">
                <a:spcBef>
                  <a:spcPct val="35000"/>
                </a:spcBef>
                <a:spcAft>
                  <a:spcPct val="0"/>
                </a:spcAft>
                <a:buSzPct val="85000"/>
                <a:buChar char="•"/>
                <a:defRPr sz="2200">
                  <a:solidFill>
                    <a:schemeClr val="tx1"/>
                  </a:solidFill>
                  <a:latin typeface="+mn-lt"/>
                  <a:cs typeface="+mn-cs"/>
                </a:defRPr>
              </a:lvl6pPr>
              <a:lvl7pPr marL="2971800" indent="-228600" algn="l" rtl="0" fontAlgn="base">
                <a:spcBef>
                  <a:spcPct val="35000"/>
                </a:spcBef>
                <a:spcAft>
                  <a:spcPct val="0"/>
                </a:spcAft>
                <a:buSzPct val="85000"/>
                <a:buChar char="•"/>
                <a:defRPr sz="2200">
                  <a:solidFill>
                    <a:schemeClr val="tx1"/>
                  </a:solidFill>
                  <a:latin typeface="+mn-lt"/>
                  <a:cs typeface="+mn-cs"/>
                </a:defRPr>
              </a:lvl7pPr>
              <a:lvl8pPr marL="3429000" indent="-228600" algn="l" rtl="0" fontAlgn="base">
                <a:spcBef>
                  <a:spcPct val="35000"/>
                </a:spcBef>
                <a:spcAft>
                  <a:spcPct val="0"/>
                </a:spcAft>
                <a:buSzPct val="85000"/>
                <a:buChar char="•"/>
                <a:defRPr sz="2200">
                  <a:solidFill>
                    <a:schemeClr val="tx1"/>
                  </a:solidFill>
                  <a:latin typeface="+mn-lt"/>
                  <a:cs typeface="+mn-cs"/>
                </a:defRPr>
              </a:lvl8pPr>
              <a:lvl9pPr marL="3886200" indent="-228600" algn="l" rtl="0" fontAlgn="base">
                <a:spcBef>
                  <a:spcPct val="35000"/>
                </a:spcBef>
                <a:spcAft>
                  <a:spcPct val="0"/>
                </a:spcAft>
                <a:buSzPct val="85000"/>
                <a:buChar char="•"/>
                <a:defRPr sz="2200">
                  <a:solidFill>
                    <a:schemeClr val="tx1"/>
                  </a:solidFill>
                  <a:latin typeface="+mn-lt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1200" b="1" kern="0" dirty="0">
                  <a:solidFill>
                    <a:srgbClr val="2D2D8A"/>
                  </a:solidFill>
                  <a:cs typeface="Calibri" pitchFamily="34" charset="0"/>
                </a:rPr>
                <a:t>Shared Record</a:t>
              </a:r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53276413-9F92-4820-8D46-BCC65E881B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1463" y="1465583"/>
              <a:ext cx="389073" cy="454414"/>
            </a:xfrm>
            <a:prstGeom prst="rect">
              <a:avLst/>
            </a:prstGeom>
            <a:grp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</p:spPr>
        </p:pic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17E931A3-DB1C-42F5-912F-84793C0F7859}"/>
              </a:ext>
            </a:extLst>
          </p:cNvPr>
          <p:cNvSpPr>
            <a:spLocks noChangeAspect="1"/>
          </p:cNvSpPr>
          <p:nvPr/>
        </p:nvSpPr>
        <p:spPr bwMode="auto">
          <a:xfrm>
            <a:off x="2284453" y="2700345"/>
            <a:ext cx="1396448" cy="195442"/>
          </a:xfrm>
          <a:prstGeom prst="rect">
            <a:avLst/>
          </a:prstGeom>
          <a:solidFill>
            <a:srgbClr val="FFFFFF"/>
          </a:solidFill>
          <a:ln w="762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51435" tIns="25718" rIns="51435" bIns="25718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kern="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6" name="Rounded Rectangle 64">
            <a:extLst>
              <a:ext uri="{FF2B5EF4-FFF2-40B4-BE49-F238E27FC236}">
                <a16:creationId xmlns:a16="http://schemas.microsoft.com/office/drawing/2014/main" id="{29E1F5E9-30CC-4EC9-BC2B-AB11493AF697}"/>
              </a:ext>
            </a:extLst>
          </p:cNvPr>
          <p:cNvSpPr>
            <a:spLocks noChangeAspect="1"/>
          </p:cNvSpPr>
          <p:nvPr/>
        </p:nvSpPr>
        <p:spPr bwMode="auto">
          <a:xfrm>
            <a:off x="2284453" y="2693264"/>
            <a:ext cx="1828800" cy="1591353"/>
          </a:xfrm>
          <a:prstGeom prst="roundRect">
            <a:avLst>
              <a:gd name="adj" fmla="val 6367"/>
            </a:avLst>
          </a:prstGeom>
          <a:gradFill flip="none" rotWithShape="0">
            <a:gsLst>
              <a:gs pos="32000">
                <a:schemeClr val="bg1"/>
              </a:gs>
              <a:gs pos="75000">
                <a:srgbClr val="808080">
                  <a:lumMod val="60000"/>
                  <a:lumOff val="40000"/>
                  <a:alpha val="48000"/>
                </a:srgbClr>
              </a:gs>
              <a:gs pos="100000">
                <a:srgbClr val="808080">
                  <a:lumMod val="60000"/>
                  <a:lumOff val="40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 cap="flat" cmpd="sng" algn="ctr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51435" tIns="25718" rIns="51435" bIns="25718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kern="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7" name="Rounded Rectangle 65">
            <a:extLst>
              <a:ext uri="{FF2B5EF4-FFF2-40B4-BE49-F238E27FC236}">
                <a16:creationId xmlns:a16="http://schemas.microsoft.com/office/drawing/2014/main" id="{994AE668-23B2-435F-9282-DC68256802F9}"/>
              </a:ext>
            </a:extLst>
          </p:cNvPr>
          <p:cNvSpPr>
            <a:spLocks noChangeAspect="1"/>
          </p:cNvSpPr>
          <p:nvPr/>
        </p:nvSpPr>
        <p:spPr bwMode="auto">
          <a:xfrm>
            <a:off x="2375109" y="2826962"/>
            <a:ext cx="1645920" cy="567823"/>
          </a:xfrm>
          <a:prstGeom prst="roundRect">
            <a:avLst>
              <a:gd name="adj" fmla="val 6367"/>
            </a:avLst>
          </a:prstGeom>
          <a:solidFill>
            <a:srgbClr val="FFFFFF"/>
          </a:solidFill>
          <a:ln w="28575" cap="flat" cmpd="sng" algn="ctr">
            <a:solidFill>
              <a:srgbClr val="0A2A55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51435" tIns="25718" rIns="51435" bIns="25718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kern="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8" name="Rectangle 3">
            <a:extLst>
              <a:ext uri="{FF2B5EF4-FFF2-40B4-BE49-F238E27FC236}">
                <a16:creationId xmlns:a16="http://schemas.microsoft.com/office/drawing/2014/main" id="{D29F667C-9114-4070-A3FE-2B4FDD96F34D}"/>
              </a:ext>
            </a:extLst>
          </p:cNvPr>
          <p:cNvSpPr txBox="1">
            <a:spLocks noChangeAspect="1" noChangeArrowheads="1"/>
          </p:cNvSpPr>
          <p:nvPr/>
        </p:nvSpPr>
        <p:spPr>
          <a:xfrm>
            <a:off x="2388865" y="2841121"/>
            <a:ext cx="738728" cy="202523"/>
          </a:xfrm>
          <a:prstGeom prst="rect">
            <a:avLst/>
          </a:prstGeom>
        </p:spPr>
        <p:txBody>
          <a:bodyPr/>
          <a:lstStyle>
            <a:lvl1pPr marL="0" indent="0" algn="l" rtl="0" eaLnBrk="0" fontAlgn="base" hangingPunct="0">
              <a:spcBef>
                <a:spcPct val="35000"/>
              </a:spcBef>
              <a:spcAft>
                <a:spcPct val="0"/>
              </a:spcAft>
              <a:buClrTx/>
              <a:buSzPct val="100000"/>
              <a:buFont typeface="Arial" pitchFamily="34" charset="0"/>
              <a:buNone/>
              <a:defRPr sz="2200" b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85750" indent="-285750" algn="l" rtl="0" eaLnBrk="0" fontAlgn="base" hangingPunct="0">
              <a:spcBef>
                <a:spcPct val="35000"/>
              </a:spcBef>
              <a:spcAft>
                <a:spcPct val="0"/>
              </a:spcAft>
              <a:buClrTx/>
              <a:buSzPct val="100000"/>
              <a:buFont typeface="Wingdings 3" pitchFamily="18" charset="2"/>
              <a:buChar char=""/>
              <a:defRPr sz="2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defRPr>
            </a:lvl2pPr>
            <a:lvl3pPr marL="509588" indent="-231775" algn="l" rtl="0" eaLnBrk="0" fontAlgn="base" hangingPunct="0">
              <a:spcBef>
                <a:spcPct val="35000"/>
              </a:spcBef>
              <a:spcAft>
                <a:spcPct val="0"/>
              </a:spcAft>
              <a:buClrTx/>
              <a:buSzPct val="100000"/>
              <a:buFont typeface="Wingdings 3" pitchFamily="18" charset="2"/>
              <a:buChar char=""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defRPr>
            </a:lvl3pPr>
            <a:lvl4pPr marL="741363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Tx/>
              <a:buSzPct val="100000"/>
              <a:buFont typeface="Wingdings 3" pitchFamily="18" charset="2"/>
              <a:buChar char=""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defRPr>
            </a:lvl4pPr>
            <a:lvl5pPr marL="974725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Tx/>
              <a:buSzPct val="100000"/>
              <a:buFont typeface="Wingdings 3" pitchFamily="18" charset="2"/>
              <a:buChar char=""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sz="1200" b="1" dirty="0">
                <a:solidFill>
                  <a:srgbClr val="2D2D8A"/>
                </a:solidFill>
                <a:cs typeface="Calibri" pitchFamily="34" charset="0"/>
              </a:rPr>
              <a:t>Catalog</a:t>
            </a:r>
          </a:p>
        </p:txBody>
      </p:sp>
      <p:cxnSp>
        <p:nvCxnSpPr>
          <p:cNvPr id="29" name="AutoShape 17">
            <a:extLst>
              <a:ext uri="{FF2B5EF4-FFF2-40B4-BE49-F238E27FC236}">
                <a16:creationId xmlns:a16="http://schemas.microsoft.com/office/drawing/2014/main" id="{6B453570-23AA-4F33-A743-205D0869FD53}"/>
              </a:ext>
            </a:extLst>
          </p:cNvPr>
          <p:cNvCxnSpPr>
            <a:cxnSpLocks noChangeAspect="1" noChangeShapeType="1"/>
          </p:cNvCxnSpPr>
          <p:nvPr/>
        </p:nvCxnSpPr>
        <p:spPr bwMode="auto">
          <a:xfrm rot="5400000" flipH="1" flipV="1">
            <a:off x="2952460" y="2047903"/>
            <a:ext cx="1564346" cy="1508573"/>
          </a:xfrm>
          <a:prstGeom prst="curvedConnector2">
            <a:avLst/>
          </a:prstGeom>
          <a:noFill/>
          <a:ln w="28575" cmpd="sng">
            <a:solidFill>
              <a:srgbClr val="000000">
                <a:lumMod val="50000"/>
                <a:lumOff val="50000"/>
              </a:srgbClr>
            </a:solidFill>
            <a:prstDash val="sysDot"/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146A8826-E59B-4671-97EE-772E995FC879}"/>
              </a:ext>
            </a:extLst>
          </p:cNvPr>
          <p:cNvSpPr>
            <a:spLocks noChangeAspect="1"/>
          </p:cNvSpPr>
          <p:nvPr/>
        </p:nvSpPr>
        <p:spPr bwMode="auto">
          <a:xfrm>
            <a:off x="5463100" y="2693264"/>
            <a:ext cx="1396448" cy="195442"/>
          </a:xfrm>
          <a:prstGeom prst="rect">
            <a:avLst/>
          </a:prstGeom>
          <a:solidFill>
            <a:srgbClr val="FFFFFF"/>
          </a:solidFill>
          <a:ln w="762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51435" tIns="25718" rIns="51435" bIns="25718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kern="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1" name="Rounded Rectangle 69">
            <a:extLst>
              <a:ext uri="{FF2B5EF4-FFF2-40B4-BE49-F238E27FC236}">
                <a16:creationId xmlns:a16="http://schemas.microsoft.com/office/drawing/2014/main" id="{8FA41B13-B2B1-4B04-AAC2-59ABF3678552}"/>
              </a:ext>
            </a:extLst>
          </p:cNvPr>
          <p:cNvSpPr>
            <a:spLocks noChangeAspect="1"/>
          </p:cNvSpPr>
          <p:nvPr/>
        </p:nvSpPr>
        <p:spPr bwMode="auto">
          <a:xfrm>
            <a:off x="5463100" y="2693264"/>
            <a:ext cx="1828800" cy="1591353"/>
          </a:xfrm>
          <a:prstGeom prst="roundRect">
            <a:avLst>
              <a:gd name="adj" fmla="val 6367"/>
            </a:avLst>
          </a:prstGeom>
          <a:gradFill flip="none" rotWithShape="0">
            <a:gsLst>
              <a:gs pos="32000">
                <a:schemeClr val="bg1"/>
              </a:gs>
              <a:gs pos="75000">
                <a:srgbClr val="808080">
                  <a:lumMod val="60000"/>
                  <a:lumOff val="40000"/>
                  <a:alpha val="48000"/>
                </a:srgbClr>
              </a:gs>
              <a:gs pos="100000">
                <a:srgbClr val="808080">
                  <a:lumMod val="60000"/>
                  <a:lumOff val="40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 cap="flat" cmpd="sng" algn="ctr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51435" tIns="25718" rIns="51435" bIns="25718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kern="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2" name="Rounded Rectangle 70">
            <a:extLst>
              <a:ext uri="{FF2B5EF4-FFF2-40B4-BE49-F238E27FC236}">
                <a16:creationId xmlns:a16="http://schemas.microsoft.com/office/drawing/2014/main" id="{F78BF4F2-6920-475A-B0FE-15E3B6A6E2D1}"/>
              </a:ext>
            </a:extLst>
          </p:cNvPr>
          <p:cNvSpPr>
            <a:spLocks noChangeAspect="1"/>
          </p:cNvSpPr>
          <p:nvPr/>
        </p:nvSpPr>
        <p:spPr bwMode="auto">
          <a:xfrm>
            <a:off x="5553754" y="2841122"/>
            <a:ext cx="1645920" cy="567823"/>
          </a:xfrm>
          <a:prstGeom prst="roundRect">
            <a:avLst>
              <a:gd name="adj" fmla="val 6367"/>
            </a:avLst>
          </a:prstGeom>
          <a:solidFill>
            <a:srgbClr val="FFFFFF"/>
          </a:solidFill>
          <a:ln w="28575" cap="flat" cmpd="sng" algn="ctr">
            <a:solidFill>
              <a:srgbClr val="0A2A55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51435" tIns="25718" rIns="51435" bIns="25718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kern="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3" name="Rectangle 3">
            <a:extLst>
              <a:ext uri="{FF2B5EF4-FFF2-40B4-BE49-F238E27FC236}">
                <a16:creationId xmlns:a16="http://schemas.microsoft.com/office/drawing/2014/main" id="{371AC53F-3C73-41C9-90B6-99E8067267DB}"/>
              </a:ext>
            </a:extLst>
          </p:cNvPr>
          <p:cNvSpPr txBox="1">
            <a:spLocks noChangeAspect="1" noChangeArrowheads="1"/>
          </p:cNvSpPr>
          <p:nvPr/>
        </p:nvSpPr>
        <p:spPr>
          <a:xfrm>
            <a:off x="5559379" y="2848201"/>
            <a:ext cx="738728" cy="202523"/>
          </a:xfrm>
          <a:prstGeom prst="rect">
            <a:avLst/>
          </a:prstGeom>
        </p:spPr>
        <p:txBody>
          <a:bodyPr/>
          <a:lstStyle>
            <a:lvl1pPr marL="0" indent="0" algn="l" rtl="0" eaLnBrk="0" fontAlgn="base" hangingPunct="0">
              <a:spcBef>
                <a:spcPct val="35000"/>
              </a:spcBef>
              <a:spcAft>
                <a:spcPct val="0"/>
              </a:spcAft>
              <a:buClrTx/>
              <a:buSzPct val="100000"/>
              <a:buFont typeface="Arial" pitchFamily="34" charset="0"/>
              <a:buNone/>
              <a:defRPr sz="2200" b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85750" indent="-285750" algn="l" rtl="0" eaLnBrk="0" fontAlgn="base" hangingPunct="0">
              <a:spcBef>
                <a:spcPct val="35000"/>
              </a:spcBef>
              <a:spcAft>
                <a:spcPct val="0"/>
              </a:spcAft>
              <a:buClrTx/>
              <a:buSzPct val="100000"/>
              <a:buFont typeface="Wingdings 3" pitchFamily="18" charset="2"/>
              <a:buChar char=""/>
              <a:defRPr sz="2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defRPr>
            </a:lvl2pPr>
            <a:lvl3pPr marL="509588" indent="-231775" algn="l" rtl="0" eaLnBrk="0" fontAlgn="base" hangingPunct="0">
              <a:spcBef>
                <a:spcPct val="35000"/>
              </a:spcBef>
              <a:spcAft>
                <a:spcPct val="0"/>
              </a:spcAft>
              <a:buClrTx/>
              <a:buSzPct val="100000"/>
              <a:buFont typeface="Wingdings 3" pitchFamily="18" charset="2"/>
              <a:buChar char=""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defRPr>
            </a:lvl3pPr>
            <a:lvl4pPr marL="741363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Tx/>
              <a:buSzPct val="100000"/>
              <a:buFont typeface="Wingdings 3" pitchFamily="18" charset="2"/>
              <a:buChar char=""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defRPr>
            </a:lvl4pPr>
            <a:lvl5pPr marL="974725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Tx/>
              <a:buSzPct val="100000"/>
              <a:buFont typeface="Wingdings 3" pitchFamily="18" charset="2"/>
              <a:buChar char=""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sz="1200" b="1" dirty="0">
                <a:solidFill>
                  <a:srgbClr val="808080">
                    <a:lumMod val="50000"/>
                  </a:srgbClr>
                </a:solidFill>
                <a:cs typeface="Calibri" pitchFamily="34" charset="0"/>
              </a:rPr>
              <a:t>Catalog</a:t>
            </a:r>
          </a:p>
        </p:txBody>
      </p:sp>
      <p:cxnSp>
        <p:nvCxnSpPr>
          <p:cNvPr id="34" name="AutoShape 17">
            <a:extLst>
              <a:ext uri="{FF2B5EF4-FFF2-40B4-BE49-F238E27FC236}">
                <a16:creationId xmlns:a16="http://schemas.microsoft.com/office/drawing/2014/main" id="{091BFA97-3354-4914-B8D7-31130E719BE1}"/>
              </a:ext>
            </a:extLst>
          </p:cNvPr>
          <p:cNvCxnSpPr>
            <a:cxnSpLocks noChangeAspect="1" noChangeShapeType="1"/>
          </p:cNvCxnSpPr>
          <p:nvPr/>
        </p:nvCxnSpPr>
        <p:spPr bwMode="auto">
          <a:xfrm rot="16200000" flipV="1">
            <a:off x="4736730" y="2041713"/>
            <a:ext cx="1564346" cy="1508573"/>
          </a:xfrm>
          <a:prstGeom prst="curvedConnector2">
            <a:avLst/>
          </a:prstGeom>
          <a:noFill/>
          <a:ln w="28575" cmpd="sng">
            <a:solidFill>
              <a:srgbClr val="000000">
                <a:lumMod val="50000"/>
                <a:lumOff val="50000"/>
              </a:srgbClr>
            </a:solidFill>
            <a:prstDash val="sysDot"/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" name="Rounded Rectangle 73">
            <a:extLst>
              <a:ext uri="{FF2B5EF4-FFF2-40B4-BE49-F238E27FC236}">
                <a16:creationId xmlns:a16="http://schemas.microsoft.com/office/drawing/2014/main" id="{5880D065-6D90-4391-BBCC-5F44CDEAE58E}"/>
              </a:ext>
            </a:extLst>
          </p:cNvPr>
          <p:cNvSpPr>
            <a:spLocks noChangeAspect="1"/>
          </p:cNvSpPr>
          <p:nvPr/>
        </p:nvSpPr>
        <p:spPr bwMode="auto">
          <a:xfrm>
            <a:off x="2375109" y="3478413"/>
            <a:ext cx="1645920" cy="677513"/>
          </a:xfrm>
          <a:prstGeom prst="roundRect">
            <a:avLst>
              <a:gd name="adj" fmla="val 6367"/>
            </a:avLst>
          </a:prstGeom>
          <a:solidFill>
            <a:srgbClr val="FFFFFF"/>
          </a:solidFill>
          <a:ln w="28575" cap="flat" cmpd="sng" algn="ctr">
            <a:solidFill>
              <a:srgbClr val="0A2A55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51435" tIns="25718" rIns="51435" bIns="25718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kern="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6" name="Rounded Rectangle 74">
            <a:extLst>
              <a:ext uri="{FF2B5EF4-FFF2-40B4-BE49-F238E27FC236}">
                <a16:creationId xmlns:a16="http://schemas.microsoft.com/office/drawing/2014/main" id="{3B4A2587-21EB-4453-B2BC-9AFDB99101A0}"/>
              </a:ext>
            </a:extLst>
          </p:cNvPr>
          <p:cNvSpPr>
            <a:spLocks noChangeAspect="1"/>
          </p:cNvSpPr>
          <p:nvPr/>
        </p:nvSpPr>
        <p:spPr bwMode="auto">
          <a:xfrm>
            <a:off x="2433814" y="3735600"/>
            <a:ext cx="1125575" cy="202523"/>
          </a:xfrm>
          <a:prstGeom prst="roundRect">
            <a:avLst>
              <a:gd name="adj" fmla="val 6367"/>
            </a:avLst>
          </a:prstGeom>
          <a:solidFill>
            <a:schemeClr val="accent1">
              <a:lumMod val="60000"/>
              <a:lumOff val="4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51435" tIns="25718" rIns="51435" bIns="25718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FFFFFF"/>
                </a:solidFill>
                <a:cs typeface="Calibri" pitchFamily="34" charset="0"/>
              </a:rPr>
              <a:t>The rest is noise</a:t>
            </a:r>
          </a:p>
        </p:txBody>
      </p:sp>
      <p:sp>
        <p:nvSpPr>
          <p:cNvPr id="37" name="Rectangle 3">
            <a:extLst>
              <a:ext uri="{FF2B5EF4-FFF2-40B4-BE49-F238E27FC236}">
                <a16:creationId xmlns:a16="http://schemas.microsoft.com/office/drawing/2014/main" id="{09BF16C8-515D-4212-8AF8-AE9DCEE7AE78}"/>
              </a:ext>
            </a:extLst>
          </p:cNvPr>
          <p:cNvSpPr txBox="1">
            <a:spLocks noChangeAspect="1" noChangeArrowheads="1"/>
          </p:cNvSpPr>
          <p:nvPr/>
        </p:nvSpPr>
        <p:spPr>
          <a:xfrm>
            <a:off x="2375111" y="3492572"/>
            <a:ext cx="822960" cy="225615"/>
          </a:xfrm>
          <a:prstGeom prst="rect">
            <a:avLst/>
          </a:prstGeom>
        </p:spPr>
        <p:txBody>
          <a:bodyPr/>
          <a:lstStyle>
            <a:lvl1pPr marL="0" indent="0" algn="l" rtl="0" eaLnBrk="0" fontAlgn="base" hangingPunct="0">
              <a:spcBef>
                <a:spcPct val="35000"/>
              </a:spcBef>
              <a:spcAft>
                <a:spcPct val="0"/>
              </a:spcAft>
              <a:buClrTx/>
              <a:buSzPct val="100000"/>
              <a:buFont typeface="Arial" pitchFamily="34" charset="0"/>
              <a:buNone/>
              <a:defRPr sz="2200" b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85750" indent="-285750" algn="l" rtl="0" eaLnBrk="0" fontAlgn="base" hangingPunct="0">
              <a:spcBef>
                <a:spcPct val="35000"/>
              </a:spcBef>
              <a:spcAft>
                <a:spcPct val="0"/>
              </a:spcAft>
              <a:buClrTx/>
              <a:buSzPct val="100000"/>
              <a:buFont typeface="Wingdings 3" pitchFamily="18" charset="2"/>
              <a:buChar char=""/>
              <a:defRPr sz="2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defRPr>
            </a:lvl2pPr>
            <a:lvl3pPr marL="509588" indent="-231775" algn="l" rtl="0" eaLnBrk="0" fontAlgn="base" hangingPunct="0">
              <a:spcBef>
                <a:spcPct val="35000"/>
              </a:spcBef>
              <a:spcAft>
                <a:spcPct val="0"/>
              </a:spcAft>
              <a:buClrTx/>
              <a:buSzPct val="100000"/>
              <a:buFont typeface="Wingdings 3" pitchFamily="18" charset="2"/>
              <a:buChar char=""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defRPr>
            </a:lvl3pPr>
            <a:lvl4pPr marL="741363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Tx/>
              <a:buSzPct val="100000"/>
              <a:buFont typeface="Wingdings 3" pitchFamily="18" charset="2"/>
              <a:buChar char=""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defRPr>
            </a:lvl4pPr>
            <a:lvl5pPr marL="974725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Tx/>
              <a:buSzPct val="100000"/>
              <a:buFont typeface="Wingdings 3" pitchFamily="18" charset="2"/>
              <a:buChar char=""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sz="1200" b="1" dirty="0">
                <a:solidFill>
                  <a:srgbClr val="2D2D8A"/>
                </a:solidFill>
                <a:cs typeface="Calibri" pitchFamily="34" charset="0"/>
              </a:rPr>
              <a:t>Inventory</a:t>
            </a:r>
          </a:p>
        </p:txBody>
      </p:sp>
      <p:sp>
        <p:nvSpPr>
          <p:cNvPr id="38" name="Rounded Rectangle 76">
            <a:extLst>
              <a:ext uri="{FF2B5EF4-FFF2-40B4-BE49-F238E27FC236}">
                <a16:creationId xmlns:a16="http://schemas.microsoft.com/office/drawing/2014/main" id="{6EBA1AF9-F1F1-48A3-BB44-50BEF08544F0}"/>
              </a:ext>
            </a:extLst>
          </p:cNvPr>
          <p:cNvSpPr>
            <a:spLocks noChangeAspect="1"/>
          </p:cNvSpPr>
          <p:nvPr/>
        </p:nvSpPr>
        <p:spPr bwMode="auto">
          <a:xfrm>
            <a:off x="5553754" y="3478413"/>
            <a:ext cx="1645920" cy="677513"/>
          </a:xfrm>
          <a:prstGeom prst="roundRect">
            <a:avLst>
              <a:gd name="adj" fmla="val 6367"/>
            </a:avLst>
          </a:prstGeom>
          <a:solidFill>
            <a:srgbClr val="FFFFFF"/>
          </a:solidFill>
          <a:ln w="28575" cap="flat" cmpd="sng" algn="ctr">
            <a:solidFill>
              <a:srgbClr val="0A2A55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51435" tIns="25718" rIns="51435" bIns="25718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kern="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9" name="Rectangle 3">
            <a:extLst>
              <a:ext uri="{FF2B5EF4-FFF2-40B4-BE49-F238E27FC236}">
                <a16:creationId xmlns:a16="http://schemas.microsoft.com/office/drawing/2014/main" id="{9CC4A544-2905-4EC1-A767-EB851FBBB163}"/>
              </a:ext>
            </a:extLst>
          </p:cNvPr>
          <p:cNvSpPr txBox="1">
            <a:spLocks noChangeAspect="1" noChangeArrowheads="1"/>
          </p:cNvSpPr>
          <p:nvPr/>
        </p:nvSpPr>
        <p:spPr>
          <a:xfrm>
            <a:off x="5544109" y="3488394"/>
            <a:ext cx="822960" cy="225615"/>
          </a:xfrm>
          <a:prstGeom prst="rect">
            <a:avLst/>
          </a:prstGeom>
        </p:spPr>
        <p:txBody>
          <a:bodyPr/>
          <a:lstStyle>
            <a:lvl1pPr marL="0" indent="0" algn="l" rtl="0" eaLnBrk="0" fontAlgn="base" hangingPunct="0">
              <a:spcBef>
                <a:spcPct val="35000"/>
              </a:spcBef>
              <a:spcAft>
                <a:spcPct val="0"/>
              </a:spcAft>
              <a:buClrTx/>
              <a:buSzPct val="100000"/>
              <a:buFont typeface="Arial" pitchFamily="34" charset="0"/>
              <a:buNone/>
              <a:defRPr sz="2200" b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85750" indent="-285750" algn="l" rtl="0" eaLnBrk="0" fontAlgn="base" hangingPunct="0">
              <a:spcBef>
                <a:spcPct val="35000"/>
              </a:spcBef>
              <a:spcAft>
                <a:spcPct val="0"/>
              </a:spcAft>
              <a:buClrTx/>
              <a:buSzPct val="100000"/>
              <a:buFont typeface="Wingdings 3" pitchFamily="18" charset="2"/>
              <a:buChar char=""/>
              <a:defRPr sz="2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defRPr>
            </a:lvl2pPr>
            <a:lvl3pPr marL="509588" indent="-231775" algn="l" rtl="0" eaLnBrk="0" fontAlgn="base" hangingPunct="0">
              <a:spcBef>
                <a:spcPct val="35000"/>
              </a:spcBef>
              <a:spcAft>
                <a:spcPct val="0"/>
              </a:spcAft>
              <a:buClrTx/>
              <a:buSzPct val="100000"/>
              <a:buFont typeface="Wingdings 3" pitchFamily="18" charset="2"/>
              <a:buChar char=""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defRPr>
            </a:lvl3pPr>
            <a:lvl4pPr marL="741363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Tx/>
              <a:buSzPct val="100000"/>
              <a:buFont typeface="Wingdings 3" pitchFamily="18" charset="2"/>
              <a:buChar char=""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defRPr>
            </a:lvl4pPr>
            <a:lvl5pPr marL="974725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Tx/>
              <a:buSzPct val="100000"/>
              <a:buFont typeface="Wingdings 3" pitchFamily="18" charset="2"/>
              <a:buChar char=""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sz="1200" b="1" dirty="0">
                <a:solidFill>
                  <a:srgbClr val="808080">
                    <a:lumMod val="50000"/>
                  </a:srgbClr>
                </a:solidFill>
                <a:cs typeface="Calibri" pitchFamily="34" charset="0"/>
              </a:rPr>
              <a:t>Inventory</a:t>
            </a:r>
          </a:p>
        </p:txBody>
      </p:sp>
      <p:sp>
        <p:nvSpPr>
          <p:cNvPr id="40" name="Rounded Rectangle 78">
            <a:extLst>
              <a:ext uri="{FF2B5EF4-FFF2-40B4-BE49-F238E27FC236}">
                <a16:creationId xmlns:a16="http://schemas.microsoft.com/office/drawing/2014/main" id="{B2AC5A3F-6A03-45F4-84C9-E84E8D20BDEE}"/>
              </a:ext>
            </a:extLst>
          </p:cNvPr>
          <p:cNvSpPr>
            <a:spLocks noChangeAspect="1"/>
          </p:cNvSpPr>
          <p:nvPr/>
        </p:nvSpPr>
        <p:spPr bwMode="auto">
          <a:xfrm>
            <a:off x="5598536" y="3752807"/>
            <a:ext cx="1125575" cy="202523"/>
          </a:xfrm>
          <a:prstGeom prst="roundRect">
            <a:avLst>
              <a:gd name="adj" fmla="val 6367"/>
            </a:avLst>
          </a:prstGeom>
          <a:solidFill>
            <a:schemeClr val="accent1">
              <a:lumMod val="60000"/>
              <a:lumOff val="4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51435" tIns="25718" rIns="51435" bIns="25718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FFFFFF"/>
                </a:solidFill>
                <a:cs typeface="Calibri" pitchFamily="34" charset="0"/>
              </a:rPr>
              <a:t>The rest is noise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189EC05A-F473-4015-9CE5-1DDFD63599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080" y="1847529"/>
            <a:ext cx="218854" cy="25560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0E246E79-EB3F-4E36-83E0-9A960441A8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986" y="2345203"/>
            <a:ext cx="377878" cy="343763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1ED4EFC3-A39A-43FA-BFAF-D2427E59D2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46" y="2345203"/>
            <a:ext cx="377878" cy="343763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41048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0B7E5BD-7F35-48A0-9443-27682AA6D7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E08B435-256E-4187-8171-C02A3EA49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Inventory Model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4AEB1689-511D-429B-8D8B-521FF945C9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10035384"/>
              </p:ext>
            </p:extLst>
          </p:nvPr>
        </p:nvGraphicFramePr>
        <p:xfrm>
          <a:off x="845858" y="673031"/>
          <a:ext cx="7452254" cy="4418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705202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EE354F5-5EFC-4CFB-B266-4D89B492F01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AFE33B8-A16E-4E05-826A-EE027537E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Way to Look At the Inventory Model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EF77F6F-ED75-4851-9E4C-BE2B1D51E2EB}"/>
              </a:ext>
            </a:extLst>
          </p:cNvPr>
          <p:cNvSpPr/>
          <p:nvPr/>
        </p:nvSpPr>
        <p:spPr>
          <a:xfrm>
            <a:off x="5745560" y="2551460"/>
            <a:ext cx="1371600" cy="18288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Digital Inventory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30CE323-CB48-4F6D-9113-AF52E1BB752B}"/>
              </a:ext>
            </a:extLst>
          </p:cNvPr>
          <p:cNvSpPr/>
          <p:nvPr/>
        </p:nvSpPr>
        <p:spPr>
          <a:xfrm>
            <a:off x="3884192" y="2571750"/>
            <a:ext cx="1371600" cy="18288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Electronic Inventory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9103BD8-107C-4F2E-B7D7-4CD1726C3A04}"/>
              </a:ext>
            </a:extLst>
          </p:cNvPr>
          <p:cNvSpPr/>
          <p:nvPr/>
        </p:nvSpPr>
        <p:spPr>
          <a:xfrm>
            <a:off x="2026840" y="2571750"/>
            <a:ext cx="1371600" cy="18288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Physical Inventory</a:t>
            </a: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C5BF813A-1E4C-4047-AD70-CDE524886A94}"/>
              </a:ext>
            </a:extLst>
          </p:cNvPr>
          <p:cNvSpPr/>
          <p:nvPr/>
        </p:nvSpPr>
        <p:spPr>
          <a:xfrm>
            <a:off x="1693657" y="694705"/>
            <a:ext cx="5739559" cy="1656184"/>
          </a:xfrm>
          <a:prstGeom prst="triangl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Bibliographic Record / </a:t>
            </a:r>
          </a:p>
          <a:p>
            <a:pPr algn="ctr"/>
            <a:r>
              <a:rPr lang="en-US" dirty="0"/>
              <a:t>Descriptive Metadata</a:t>
            </a:r>
          </a:p>
          <a:p>
            <a:pPr algn="ctr"/>
            <a:endParaRPr lang="en-US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22E6A30-2CEE-494E-BCAC-2F59D491F429}"/>
              </a:ext>
            </a:extLst>
          </p:cNvPr>
          <p:cNvSpPr/>
          <p:nvPr/>
        </p:nvSpPr>
        <p:spPr>
          <a:xfrm>
            <a:off x="3473288" y="2561180"/>
            <a:ext cx="2208976" cy="201168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Inventory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Physical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Electronic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Digital</a:t>
            </a:r>
          </a:p>
        </p:txBody>
      </p:sp>
    </p:spTree>
    <p:extLst>
      <p:ext uri="{BB962C8B-B14F-4D97-AF65-F5344CB8AC3E}">
        <p14:creationId xmlns:p14="http://schemas.microsoft.com/office/powerpoint/2010/main" val="3653888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5030475-DB82-4AAF-8171-0BA492A7C8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7797EC0-D418-4375-ACB1-9F3463F20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Print Book – One Copy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9D733BA7-FEDD-4E6F-BE34-8EF886368B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39103955"/>
              </p:ext>
            </p:extLst>
          </p:nvPr>
        </p:nvGraphicFramePr>
        <p:xfrm>
          <a:off x="1605401" y="694048"/>
          <a:ext cx="5933199" cy="4064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83576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23A8CA-42B5-420D-8950-FCF13570F29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BAB007A-A763-4941-8A0A-FDA365772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Print Book – Two or More Copies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E40FC612-FE9C-4FD4-BE70-03F054DE67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77937973"/>
              </p:ext>
            </p:extLst>
          </p:nvPr>
        </p:nvGraphicFramePr>
        <p:xfrm>
          <a:off x="1171994" y="856576"/>
          <a:ext cx="6786432" cy="3992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908547"/>
      </p:ext>
    </p:extLst>
  </p:cSld>
  <p:clrMapOvr>
    <a:masterClrMapping/>
  </p:clrMapOvr>
</p:sld>
</file>

<file path=ppt/theme/theme1.xml><?xml version="1.0" encoding="utf-8"?>
<a:theme xmlns:a="http://schemas.openxmlformats.org/drawingml/2006/main" name="IGeLU_2016_16X9 (1)">
  <a:themeElements>
    <a:clrScheme name="Exlibri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GeLU_2016_16X9.pptx [Read-Only]" id="{5C335E70-52AD-40F3-96F3-3FAD0FEB087D}" vid="{FD81147F-95CE-46DB-8BDE-40D1A94CD9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6299</TotalTime>
  <Words>407</Words>
  <Application>Microsoft Office PowerPoint</Application>
  <PresentationFormat>On-screen Show (16:9)</PresentationFormat>
  <Paragraphs>158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Verdana</vt:lpstr>
      <vt:lpstr>IGeLU_2016_16X9 (1)</vt:lpstr>
      <vt:lpstr>Inventory Model – Network </vt:lpstr>
      <vt:lpstr>The Zones</vt:lpstr>
      <vt:lpstr>Network Zone – Organizational Hierarchy</vt:lpstr>
      <vt:lpstr>Network Metadata Environment</vt:lpstr>
      <vt:lpstr>Network Record Relationships</vt:lpstr>
      <vt:lpstr>Inventory Model</vt:lpstr>
      <vt:lpstr>Another Way to Look At the Inventory Model</vt:lpstr>
      <vt:lpstr>Print Book – One Copy</vt:lpstr>
      <vt:lpstr>Print Book – Two or More Copies</vt:lpstr>
      <vt:lpstr>Print Journal</vt:lpstr>
      <vt:lpstr>Electronic Resource Offered by One Vendor</vt:lpstr>
      <vt:lpstr>Electronic Resource – Offered by Two or More Vendors</vt:lpstr>
      <vt:lpstr>Digital Resource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Eyal</dc:creator>
  <cp:lastModifiedBy>Connie Braun</cp:lastModifiedBy>
  <cp:revision>472</cp:revision>
  <dcterms:created xsi:type="dcterms:W3CDTF">2017-01-02T15:10:30Z</dcterms:created>
  <dcterms:modified xsi:type="dcterms:W3CDTF">2019-05-17T17:17:16Z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4582616</vt:lpwstr>
  </property>
  <property fmtid="{D5CDD505-2E9C-101B-9397-08002B2CF9AE}" pid="3" name="NXPowerLiteSettings">
    <vt:lpwstr>F890061A04D200</vt:lpwstr>
  </property>
  <property fmtid="{D5CDD505-2E9C-101B-9397-08002B2CF9AE}" pid="4" name="NXPowerLiteVersion">
    <vt:lpwstr>D7.0.6</vt:lpwstr>
  </property>
</Properties>
</file>