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handoutMasterIdLst>
    <p:handoutMasterId r:id="rId22"/>
  </p:handoutMasterIdLst>
  <p:sldIdLst>
    <p:sldId id="416" r:id="rId2"/>
    <p:sldId id="468" r:id="rId3"/>
    <p:sldId id="273" r:id="rId4"/>
    <p:sldId id="510" r:id="rId5"/>
    <p:sldId id="511" r:id="rId6"/>
    <p:sldId id="496" r:id="rId7"/>
    <p:sldId id="507" r:id="rId8"/>
    <p:sldId id="470" r:id="rId9"/>
    <p:sldId id="478" r:id="rId10"/>
    <p:sldId id="501" r:id="rId11"/>
    <p:sldId id="500" r:id="rId12"/>
    <p:sldId id="503" r:id="rId13"/>
    <p:sldId id="502" r:id="rId14"/>
    <p:sldId id="480" r:id="rId15"/>
    <p:sldId id="479" r:id="rId16"/>
    <p:sldId id="513" r:id="rId17"/>
    <p:sldId id="469" r:id="rId18"/>
    <p:sldId id="310" r:id="rId19"/>
    <p:sldId id="509"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2284B"/>
    <a:srgbClr val="FF5F0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F0A815-78DB-4935-A405-F91EE522F928}" v="312" dt="2026-07-23T17:23:25.56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izabeth Clarage" userId="eXZ0Vjr3MtY5ZtOwEdTZW6PfRXQLG8WgI4ZjbIfo0iY=" providerId="None" clId="Web-{930F4F94-8B0E-488D-B13E-E453492C5BC3}"/>
    <pc:docChg chg="modSld">
      <pc:chgData name="Elizabeth Clarage" userId="eXZ0Vjr3MtY5ZtOwEdTZW6PfRXQLG8WgI4ZjbIfo0iY=" providerId="None" clId="Web-{930F4F94-8B0E-488D-B13E-E453492C5BC3}" dt="2026-07-23T12:42:02.214" v="615"/>
      <pc:docMkLst>
        <pc:docMk/>
      </pc:docMkLst>
      <pc:sldChg chg="modNotes">
        <pc:chgData name="Elizabeth Clarage" userId="eXZ0Vjr3MtY5ZtOwEdTZW6PfRXQLG8WgI4ZjbIfo0iY=" providerId="None" clId="Web-{930F4F94-8B0E-488D-B13E-E453492C5BC3}" dt="2026-07-23T12:27:49.701" v="19"/>
        <pc:sldMkLst>
          <pc:docMk/>
          <pc:sldMk cId="955621132" sldId="470"/>
        </pc:sldMkLst>
      </pc:sldChg>
      <pc:sldChg chg="modNotes">
        <pc:chgData name="Elizabeth Clarage" userId="eXZ0Vjr3MtY5ZtOwEdTZW6PfRXQLG8WgI4ZjbIfo0iY=" providerId="None" clId="Web-{930F4F94-8B0E-488D-B13E-E453492C5BC3}" dt="2026-07-23T12:42:02.214" v="615"/>
        <pc:sldMkLst>
          <pc:docMk/>
          <pc:sldMk cId="1044801679" sldId="480"/>
        </pc:sldMkLst>
      </pc:sldChg>
    </pc:docChg>
  </pc:docChgLst>
  <pc:docChgLst>
    <pc:chgData name="Margaret Ann Chambers" userId="U+YinKyho/WdTxJXHXtrIXmKNHguPlJx8OEcm6SNw9o=" providerId="None" clId="Web-{E809B747-B853-473A-A9A1-0A5E05ED80E6}"/>
    <pc:docChg chg="modSld">
      <pc:chgData name="Margaret Ann Chambers" userId="U+YinKyho/WdTxJXHXtrIXmKNHguPlJx8OEcm6SNw9o=" providerId="None" clId="Web-{E809B747-B853-473A-A9A1-0A5E05ED80E6}" dt="2026-07-23T17:39:07.021" v="4"/>
      <pc:docMkLst>
        <pc:docMk/>
      </pc:docMkLst>
      <pc:sldChg chg="modNotes">
        <pc:chgData name="Margaret Ann Chambers" userId="U+YinKyho/WdTxJXHXtrIXmKNHguPlJx8OEcm6SNw9o=" providerId="None" clId="Web-{E809B747-B853-473A-A9A1-0A5E05ED80E6}" dt="2026-07-23T17:39:07.021" v="4"/>
        <pc:sldMkLst>
          <pc:docMk/>
          <pc:sldMk cId="955621132" sldId="470"/>
        </pc:sldMkLst>
      </pc:sldChg>
    </pc:docChg>
  </pc:docChgLst>
  <pc:docChgLst>
    <pc:chgData name="Ted Schwitzner" userId="/NJE3w/tHhA0KQ8/b8iU1bWHlrUou0SM6INOriNopaw=" providerId="None" clId="Web-{22F0A815-78DB-4935-A405-F91EE522F928}"/>
    <pc:docChg chg="modSld">
      <pc:chgData name="Ted Schwitzner" userId="/NJE3w/tHhA0KQ8/b8iU1bWHlrUou0SM6INOriNopaw=" providerId="None" clId="Web-{22F0A815-78DB-4935-A405-F91EE522F928}" dt="2026-07-23T17:40:04.350" v="1901"/>
      <pc:docMkLst>
        <pc:docMk/>
      </pc:docMkLst>
      <pc:sldChg chg="modNotes">
        <pc:chgData name="Ted Schwitzner" userId="/NJE3w/tHhA0KQ8/b8iU1bWHlrUou0SM6INOriNopaw=" providerId="None" clId="Web-{22F0A815-78DB-4935-A405-F91EE522F928}" dt="2026-07-23T17:40:04.350" v="1901"/>
        <pc:sldMkLst>
          <pc:docMk/>
          <pc:sldMk cId="3319737931" sldId="500"/>
        </pc:sldMkLst>
      </pc:sldChg>
      <pc:sldChg chg="modSp modNotes">
        <pc:chgData name="Ted Schwitzner" userId="/NJE3w/tHhA0KQ8/b8iU1bWHlrUou0SM6INOriNopaw=" providerId="None" clId="Web-{22F0A815-78DB-4935-A405-F91EE522F928}" dt="2026-07-23T17:30:29.703" v="1029"/>
        <pc:sldMkLst>
          <pc:docMk/>
          <pc:sldMk cId="476763525" sldId="501"/>
        </pc:sldMkLst>
        <pc:spChg chg="mod">
          <ac:chgData name="Ted Schwitzner" userId="/NJE3w/tHhA0KQ8/b8iU1bWHlrUou0SM6INOriNopaw=" providerId="None" clId="Web-{22F0A815-78DB-4935-A405-F91EE522F928}" dt="2026-07-23T17:23:25.562" v="311" actId="20577"/>
          <ac:spMkLst>
            <pc:docMk/>
            <pc:sldMk cId="476763525" sldId="501"/>
            <ac:spMk id="2" creationId="{22517646-DBAF-46F0-8EB3-DF130A72061B}"/>
          </ac:spMkLst>
        </pc:spChg>
      </pc:sldChg>
    </pc:docChg>
  </pc:docChgLst>
  <pc:docChgLst>
    <pc:chgData name="mjhuls" userId="4okzOLiq4t4/M5LsgTOp6ChwETnJor359OBnhFlJk3c=" providerId="None" clId="Web-{29641E20-76FB-43B0-82B7-7BA47AD2387F}"/>
    <pc:docChg chg="modSld">
      <pc:chgData name="mjhuls" userId="4okzOLiq4t4/M5LsgTOp6ChwETnJor359OBnhFlJk3c=" providerId="None" clId="Web-{29641E20-76FB-43B0-82B7-7BA47AD2387F}" dt="2026-07-23T17:52:46.118" v="64"/>
      <pc:docMkLst>
        <pc:docMk/>
      </pc:docMkLst>
      <pc:sldChg chg="modNotes">
        <pc:chgData name="mjhuls" userId="4okzOLiq4t4/M5LsgTOp6ChwETnJor359OBnhFlJk3c=" providerId="None" clId="Web-{29641E20-76FB-43B0-82B7-7BA47AD2387F}" dt="2026-07-23T17:52:46.118" v="64"/>
        <pc:sldMkLst>
          <pc:docMk/>
          <pc:sldMk cId="955621132" sldId="470"/>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B87F3AF-1F3A-1675-D106-000960B7138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5C1B3AB-3FEF-033A-64CE-0A5802812EA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126A19-01F3-F34F-8699-7A1C071F9303}" type="datetimeFigureOut">
              <a:rPr lang="en-US" smtClean="0"/>
              <a:t>7/23/2026</a:t>
            </a:fld>
            <a:endParaRPr lang="en-US"/>
          </a:p>
        </p:txBody>
      </p:sp>
      <p:sp>
        <p:nvSpPr>
          <p:cNvPr id="4" name="Footer Placeholder 3">
            <a:extLst>
              <a:ext uri="{FF2B5EF4-FFF2-40B4-BE49-F238E27FC236}">
                <a16:creationId xmlns:a16="http://schemas.microsoft.com/office/drawing/2014/main" id="{7427C088-0AA5-C044-80FD-DE80F9A60A3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CD8DEE4-D76F-1826-DA49-6A7D00911AD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90F2289-1B98-B74A-AEBC-B44B84F13AD2}" type="slidenum">
              <a:rPr lang="en-US" smtClean="0"/>
              <a:t>‹#›</a:t>
            </a:fld>
            <a:endParaRPr lang="en-US"/>
          </a:p>
        </p:txBody>
      </p:sp>
    </p:spTree>
    <p:extLst>
      <p:ext uri="{BB962C8B-B14F-4D97-AF65-F5344CB8AC3E}">
        <p14:creationId xmlns:p14="http://schemas.microsoft.com/office/powerpoint/2010/main" val="17161501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1BAA33-C0A4-9346-AAF1-BAD43E000F9B}" type="datetimeFigureOut">
              <a:rPr lang="en-US" smtClean="0"/>
              <a:t>7/23/2026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5535E0-CBDD-BC4C-BD4F-9919692E8FCF}" type="slidenum">
              <a:rPr lang="en-US" smtClean="0"/>
              <a:t>‹#›</a:t>
            </a:fld>
            <a:endParaRPr lang="en-US"/>
          </a:p>
        </p:txBody>
      </p:sp>
    </p:spTree>
    <p:extLst>
      <p:ext uri="{BB962C8B-B14F-4D97-AF65-F5344CB8AC3E}">
        <p14:creationId xmlns:p14="http://schemas.microsoft.com/office/powerpoint/2010/main" val="36569962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Laurie</a:t>
            </a:r>
          </a:p>
          <a:p>
            <a:r>
              <a:rPr lang="en-US" sz="1200" b="1" kern="1200">
                <a:solidFill>
                  <a:schemeClr val="tx1"/>
                </a:solidFill>
                <a:effectLst/>
                <a:latin typeface="+mn-lt"/>
                <a:ea typeface="+mn-ea"/>
                <a:cs typeface="+mn-cs"/>
              </a:rPr>
              <a:t>MC: Start the recording</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Welcome to the all-committees meeting for CARLI. The purpose of this meeting is to bring added collaboration and coordination to our consortium’s important committee work. This meeting at the start of the fiscal year in</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supports this synthesis. </a:t>
            </a:r>
            <a:endParaRPr lang="en-US" sz="1200" kern="1200">
              <a:solidFill>
                <a:schemeClr val="tx1"/>
              </a:solidFill>
              <a:effectLst/>
              <a:latin typeface="+mn-lt"/>
              <a:ea typeface="Calibri"/>
              <a:cs typeface="Calibri"/>
            </a:endParaRPr>
          </a:p>
          <a:p>
            <a:r>
              <a:rPr lang="en-US" sz="1200" kern="1200">
                <a:solidFill>
                  <a:schemeClr val="tx1"/>
                </a:solidFill>
                <a:effectLst/>
                <a:latin typeface="+mn-lt"/>
                <a:ea typeface="+mn-ea"/>
                <a:cs typeface="+mn-cs"/>
              </a:rPr>
              <a:t> </a:t>
            </a:r>
            <a:endParaRPr lang="en-US" sz="1200" kern="1200">
              <a:solidFill>
                <a:schemeClr val="tx1"/>
              </a:solidFill>
              <a:effectLst/>
              <a:latin typeface="+mn-lt"/>
              <a:ea typeface="Calibri"/>
              <a:cs typeface="Calibri"/>
            </a:endParaRPr>
          </a:p>
          <a:p>
            <a:r>
              <a:rPr lang="en-US" sz="1200" kern="1200">
                <a:solidFill>
                  <a:schemeClr val="tx1"/>
                </a:solidFill>
                <a:effectLst/>
                <a:latin typeface="+mn-lt"/>
                <a:ea typeface="+mn-ea"/>
                <a:cs typeface="+mn-cs"/>
              </a:rPr>
              <a:t>CARLI’s committees provide essential foundations for the consortium, including providing the consortium with needed advice,</a:t>
            </a:r>
            <a:r>
              <a:rPr lang="en-US" sz="1200" kern="1200" baseline="0">
                <a:solidFill>
                  <a:schemeClr val="tx1"/>
                </a:solidFill>
                <a:effectLst/>
                <a:latin typeface="+mn-lt"/>
                <a:ea typeface="+mn-ea"/>
                <a:cs typeface="+mn-cs"/>
              </a:rPr>
              <a:t> continuing education opportunities, and scaffolding for our many programs and services. That’s why it’s so great that we can talk to you today together, as an assembled group. Thank you for your time, attention, and reflections! We also thank your institution for giving you the support  </a:t>
            </a:r>
            <a:r>
              <a:rPr lang="en-US" sz="1200" kern="1200" baseline="0" err="1">
                <a:solidFill>
                  <a:schemeClr val="tx1"/>
                </a:solidFill>
                <a:effectLst/>
                <a:latin typeface="+mn-lt"/>
                <a:ea typeface="+mn-ea"/>
                <a:cs typeface="+mn-cs"/>
              </a:rPr>
              <a:t>carli</a:t>
            </a:r>
            <a:r>
              <a:rPr lang="en-US" sz="1200" kern="1200" baseline="0">
                <a:solidFill>
                  <a:schemeClr val="tx1"/>
                </a:solidFill>
                <a:effectLst/>
                <a:latin typeface="+mn-lt"/>
                <a:ea typeface="+mn-ea"/>
                <a:cs typeface="+mn-cs"/>
              </a:rPr>
              <a:t>!</a:t>
            </a:r>
            <a:endParaRPr lang="en-US" sz="1200" kern="1200">
              <a:solidFill>
                <a:schemeClr val="tx1"/>
              </a:solidFill>
              <a:effectLst/>
              <a:latin typeface="+mn-lt"/>
              <a:ea typeface="Calibri"/>
              <a:cs typeface="Calibri"/>
            </a:endParaRP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We’ll have committee breakout rooms at the end for those interested in meeting committee colleagues who are attending. </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CARLI staff feel free to chime in!</a:t>
            </a:r>
            <a:endParaRPr lang="en-US" sz="1200" kern="1200">
              <a:solidFill>
                <a:schemeClr val="tx1"/>
              </a:solidFill>
              <a:effectLst/>
              <a:latin typeface="+mn-lt"/>
              <a:ea typeface="Calibri"/>
              <a:cs typeface="Calibri"/>
            </a:endParaRPr>
          </a:p>
          <a:p>
            <a:endParaRPr lang="en-US"/>
          </a:p>
        </p:txBody>
      </p:sp>
      <p:sp>
        <p:nvSpPr>
          <p:cNvPr id="4" name="Slide Number Placeholder 3"/>
          <p:cNvSpPr>
            <a:spLocks noGrp="1"/>
          </p:cNvSpPr>
          <p:nvPr>
            <p:ph type="sldNum" sz="quarter" idx="10"/>
          </p:nvPr>
        </p:nvSpPr>
        <p:spPr/>
        <p:txBody>
          <a:bodyPr/>
          <a:lstStyle/>
          <a:p>
            <a:fld id="{137D11FC-447A-4EDA-B98C-CF9B20224A98}" type="slidenum">
              <a:rPr lang="en-US" smtClean="0"/>
              <a:t>1</a:t>
            </a:fld>
            <a:endParaRPr lang="en-US"/>
          </a:p>
        </p:txBody>
      </p:sp>
    </p:spTree>
    <p:extLst>
      <p:ext uri="{BB962C8B-B14F-4D97-AF65-F5344CB8AC3E}">
        <p14:creationId xmlns:p14="http://schemas.microsoft.com/office/powerpoint/2010/main" val="10461777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TED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a:solidFill>
                <a:schemeClr val="tx1"/>
              </a:solidFill>
              <a:effectLst/>
              <a:latin typeface="+mn-lt"/>
              <a:ea typeface="+mn-ea"/>
              <a:cs typeface="+mn-cs"/>
            </a:endParaRPr>
          </a:p>
          <a:p>
            <a:r>
              <a:rPr lang="en-US">
                <a:ea typeface="Calibri"/>
                <a:cs typeface="Calibri"/>
              </a:rPr>
              <a:t>CARLI committees are largely member-driven. Each committee should determine the meeting schedule and format that works to include all members. Meetings should be held on a schedule needed to get the work of the committee accomplished.</a:t>
            </a:r>
          </a:p>
          <a:p>
            <a:endParaRPr lang="en-US">
              <a:ea typeface="Calibri"/>
              <a:cs typeface="Calibri"/>
            </a:endParaRPr>
          </a:p>
          <a:p>
            <a:r>
              <a:rPr lang="en-US">
                <a:ea typeface="Calibri"/>
                <a:cs typeface="Calibri"/>
              </a:rPr>
              <a:t>We ask that committees keep in mind that different institutions have varied policies for travel, professional activities on closure dates, use of recordings and artificial intelligence tools. Each committee should find the options that work best for all members.</a:t>
            </a:r>
          </a:p>
          <a:p>
            <a:endParaRPr lang="en-US">
              <a:ea typeface="Calibri"/>
              <a:cs typeface="Calibri"/>
            </a:endParaRPr>
          </a:p>
          <a:p>
            <a:r>
              <a:rPr lang="en-US">
                <a:ea typeface="Calibri"/>
                <a:cs typeface="Calibri"/>
              </a:rPr>
              <a:t>We ask that each committee track the discussions and decisions made during each meeting. CARLI offers a meeting report template that can guide the tracking of this information, and these reports are posted on the CARLI website. Minutes don't need to be a blow-by-blow tracking of who said what; more of a list of highlights so that the membership is aware of what we're doing. </a:t>
            </a:r>
          </a:p>
          <a:p>
            <a:endParaRPr lang="en-US">
              <a:ea typeface="Calibri"/>
              <a:cs typeface="Calibri"/>
            </a:endParaRPr>
          </a:p>
          <a:p>
            <a:r>
              <a:rPr lang="en-US">
                <a:ea typeface="Calibri"/>
                <a:cs typeface="Calibri"/>
              </a:rPr>
              <a:t>Lastly, CARLI isn't subject to the Open Meetings Act, but we support the principle. CARLI Committee Meetings may be opened to visitors to improve exposure to ideas and concerns of members.</a:t>
            </a:r>
          </a:p>
        </p:txBody>
      </p:sp>
      <p:sp>
        <p:nvSpPr>
          <p:cNvPr id="4" name="Slide Number Placeholder 3"/>
          <p:cNvSpPr>
            <a:spLocks noGrp="1"/>
          </p:cNvSpPr>
          <p:nvPr>
            <p:ph type="sldNum" sz="quarter" idx="5"/>
          </p:nvPr>
        </p:nvSpPr>
        <p:spPr/>
        <p:txBody>
          <a:bodyPr/>
          <a:lstStyle/>
          <a:p>
            <a:fld id="{D37B947D-A014-4A42-876B-86248CFCBFC0}" type="slidenum">
              <a:rPr lang="en-US" smtClean="0"/>
              <a:t>10</a:t>
            </a:fld>
            <a:endParaRPr lang="en-US"/>
          </a:p>
        </p:txBody>
      </p:sp>
    </p:spTree>
    <p:extLst>
      <p:ext uri="{BB962C8B-B14F-4D97-AF65-F5344CB8AC3E}">
        <p14:creationId xmlns:p14="http://schemas.microsoft.com/office/powerpoint/2010/main" val="31993364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TED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a:solidFill>
                <a:schemeClr val="tx1"/>
              </a:solidFill>
              <a:effectLst/>
              <a:latin typeface="+mn-lt"/>
              <a:ea typeface="+mn-ea"/>
              <a:cs typeface="+mn-cs"/>
            </a:endParaRPr>
          </a:p>
          <a:p>
            <a:r>
              <a:rPr lang="en-US">
                <a:ea typeface="Calibri" panose="020F0502020204030204"/>
                <a:cs typeface="Calibri" panose="020F0502020204030204"/>
              </a:rPr>
              <a:t>Each committee may determine the work that they do, which begins from the elements outlined in their charges, and identify outputs that show the work that was done. For instance, committees may identify best practices, plan programs and events, develop documentation, or provide support for </a:t>
            </a:r>
            <a:r>
              <a:rPr lang="en-US" err="1">
                <a:ea typeface="Calibri" panose="020F0502020204030204"/>
                <a:cs typeface="Calibri" panose="020F0502020204030204"/>
              </a:rPr>
              <a:t>consortial</a:t>
            </a:r>
            <a:r>
              <a:rPr lang="en-US">
                <a:ea typeface="Calibri" panose="020F0502020204030204"/>
                <a:cs typeface="Calibri" panose="020F0502020204030204"/>
              </a:rPr>
              <a:t> goals, like OER development and use.</a:t>
            </a:r>
          </a:p>
          <a:p>
            <a:r>
              <a:rPr lang="en-US">
                <a:ea typeface="Calibri" panose="020F0502020204030204"/>
                <a:cs typeface="Calibri" panose="020F0502020204030204"/>
              </a:rPr>
              <a:t>Ideas within these parameters may come from anyone, members of the committee, CARLI staff, discussion on lists, and so on. Work on these issues does not have to fit neatly into one committee year either. </a:t>
            </a:r>
          </a:p>
          <a:p>
            <a:endParaRPr lang="en-US">
              <a:ea typeface="Calibri" panose="020F0502020204030204"/>
              <a:cs typeface="Calibri" panose="020F0502020204030204"/>
            </a:endParaRPr>
          </a:p>
          <a:p>
            <a:r>
              <a:rPr lang="en-US">
                <a:ea typeface="Calibri" panose="020F0502020204030204"/>
                <a:cs typeface="Calibri" panose="020F0502020204030204"/>
              </a:rPr>
              <a:t>I mentioned a moment ago that committees will record and share their minutes, and that work also supports the development of an annual report to the CARLI Governance Board. Typically the Chair or Co-Chairs work on this report, but each committee can determine what works best.</a:t>
            </a:r>
            <a:endParaRPr lang="en-US"/>
          </a:p>
        </p:txBody>
      </p:sp>
      <p:sp>
        <p:nvSpPr>
          <p:cNvPr id="4" name="Slide Number Placeholder 3"/>
          <p:cNvSpPr>
            <a:spLocks noGrp="1"/>
          </p:cNvSpPr>
          <p:nvPr>
            <p:ph type="sldNum" sz="quarter" idx="5"/>
          </p:nvPr>
        </p:nvSpPr>
        <p:spPr/>
        <p:txBody>
          <a:bodyPr/>
          <a:lstStyle/>
          <a:p>
            <a:fld id="{D37B947D-A014-4A42-876B-86248CFCBFC0}" type="slidenum">
              <a:rPr lang="en-US" smtClean="0"/>
              <a:t>11</a:t>
            </a:fld>
            <a:endParaRPr lang="en-US"/>
          </a:p>
        </p:txBody>
      </p:sp>
    </p:spTree>
    <p:extLst>
      <p:ext uri="{BB962C8B-B14F-4D97-AF65-F5344CB8AC3E}">
        <p14:creationId xmlns:p14="http://schemas.microsoft.com/office/powerpoint/2010/main" val="17182780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NICOLE</a:t>
            </a:r>
          </a:p>
          <a:p>
            <a:r>
              <a:rPr lang="en-US" sz="1200">
                <a:effectLst/>
                <a:latin typeface="Calibri"/>
                <a:ea typeface="Calibri"/>
                <a:cs typeface="Calibri"/>
              </a:rPr>
              <a:t>CARLI is part of the Professional Development Alliance, a collaboration of </a:t>
            </a:r>
            <a:r>
              <a:rPr lang="en-US">
                <a:latin typeface="Calibri"/>
                <a:ea typeface="Calibri"/>
                <a:cs typeface="Calibri"/>
              </a:rPr>
              <a:t>seventeen </a:t>
            </a:r>
            <a:r>
              <a:rPr lang="en-US" sz="1200">
                <a:effectLst/>
                <a:latin typeface="Calibri"/>
                <a:ea typeface="Calibri"/>
                <a:cs typeface="Calibri"/>
              </a:rPr>
              <a:t>library consortia spread across the US that offer free, continuing education webinars to all members of</a:t>
            </a:r>
            <a:r>
              <a:rPr lang="en-US">
                <a:latin typeface="Calibri"/>
                <a:ea typeface="Calibri"/>
                <a:cs typeface="Calibri"/>
              </a:rPr>
              <a:t> </a:t>
            </a:r>
            <a:r>
              <a:rPr lang="en-US" sz="1200">
                <a:effectLst/>
                <a:latin typeface="Calibri"/>
                <a:ea typeface="Calibri"/>
                <a:cs typeface="Calibri"/>
              </a:rPr>
              <a:t> participating consortia.</a:t>
            </a:r>
            <a:r>
              <a:rPr lang="en-US">
                <a:latin typeface="Calibri"/>
                <a:ea typeface="Calibri"/>
                <a:cs typeface="Calibri"/>
              </a:rPr>
              <a:t> </a:t>
            </a:r>
            <a:r>
              <a:rPr lang="en-US" sz="1200">
                <a:effectLst/>
                <a:latin typeface="Calibri"/>
                <a:ea typeface="Calibri"/>
                <a:cs typeface="Calibri"/>
              </a:rPr>
              <a:t> As you’re planning your committee activities this year, consider if any planned programs could be of interest to library workers beyond CARLI. If so, </a:t>
            </a:r>
            <a:r>
              <a:rPr lang="en-US">
                <a:latin typeface="Calibri"/>
                <a:ea typeface="Calibri"/>
                <a:cs typeface="Calibri"/>
              </a:rPr>
              <a:t>your CARLI staff liaisons will work with me to ensure </a:t>
            </a:r>
            <a:r>
              <a:rPr lang="en-US" sz="1200">
                <a:effectLst/>
                <a:latin typeface="Calibri"/>
                <a:ea typeface="Calibri"/>
                <a:cs typeface="Calibri"/>
              </a:rPr>
              <a:t>your program </a:t>
            </a:r>
            <a:r>
              <a:rPr lang="en-US">
                <a:latin typeface="Calibri"/>
                <a:ea typeface="Calibri"/>
                <a:cs typeface="Calibri"/>
              </a:rPr>
              <a:t>is shared with</a:t>
            </a:r>
            <a:r>
              <a:rPr lang="en-US" sz="1200">
                <a:effectLst/>
                <a:latin typeface="Calibri"/>
                <a:ea typeface="Calibri"/>
                <a:cs typeface="Calibri"/>
              </a:rPr>
              <a:t> this broader library community.</a:t>
            </a:r>
            <a:r>
              <a:rPr lang="en-US">
                <a:latin typeface="Calibri"/>
                <a:ea typeface="Calibri"/>
                <a:cs typeface="Calibri"/>
              </a:rPr>
              <a:t> </a:t>
            </a:r>
            <a:endParaRPr lang="en-US">
              <a:ea typeface="Calibri"/>
              <a:cs typeface="Calibri"/>
            </a:endParaRPr>
          </a:p>
        </p:txBody>
      </p:sp>
      <p:sp>
        <p:nvSpPr>
          <p:cNvPr id="4" name="Slide Number Placeholder 3"/>
          <p:cNvSpPr>
            <a:spLocks noGrp="1"/>
          </p:cNvSpPr>
          <p:nvPr>
            <p:ph type="sldNum" sz="quarter" idx="5"/>
          </p:nvPr>
        </p:nvSpPr>
        <p:spPr/>
        <p:txBody>
          <a:bodyPr/>
          <a:lstStyle/>
          <a:p>
            <a:fld id="{D37B947D-A014-4A42-876B-86248CFCBFC0}" type="slidenum">
              <a:rPr lang="en-US" smtClean="0"/>
              <a:t>12</a:t>
            </a:fld>
            <a:endParaRPr lang="en-US"/>
          </a:p>
        </p:txBody>
      </p:sp>
    </p:spTree>
    <p:extLst>
      <p:ext uri="{BB962C8B-B14F-4D97-AF65-F5344CB8AC3E}">
        <p14:creationId xmlns:p14="http://schemas.microsoft.com/office/powerpoint/2010/main" val="2181599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DEBBIE</a:t>
            </a:r>
          </a:p>
          <a:p>
            <a:pPr>
              <a:defRPr/>
            </a:pPr>
            <a:endParaRPr lang="en-US" i="0"/>
          </a:p>
          <a:p>
            <a:pPr>
              <a:defRPr/>
            </a:pPr>
            <a:r>
              <a:rPr lang="en-US" i="0"/>
              <a:t>thank you Nicole </a:t>
            </a:r>
          </a:p>
          <a:p>
            <a:pPr>
              <a:defRPr/>
            </a:pPr>
            <a:r>
              <a:rPr lang="en-US" i="0"/>
              <a:t>so when you're a member of a committee active participation is really important especially since a lot of the meetings that happen during your committee service will be happening through Zoom or other online video conferencing software</a:t>
            </a:r>
          </a:p>
          <a:p>
            <a:pPr>
              <a:defRPr/>
            </a:pPr>
            <a:endParaRPr lang="en-US" i="0"/>
          </a:p>
          <a:p>
            <a:pPr>
              <a:defRPr/>
            </a:pPr>
            <a:r>
              <a:rPr lang="en-US" i="0"/>
              <a:t>we've all gotten much better at this as a means of communication during the most recent years, but that remote communication aspect can still make it a little bit harder sometimes to really set aside that time for meetings, without multitasking </a:t>
            </a:r>
          </a:p>
          <a:p>
            <a:pPr>
              <a:defRPr/>
            </a:pPr>
            <a:endParaRPr lang="en-US" i="0"/>
          </a:p>
          <a:p>
            <a:pPr>
              <a:defRPr/>
            </a:pPr>
            <a:r>
              <a:rPr lang="en-US" i="0"/>
              <a:t>so when you're on a committee, we do ask for you to be an active listener and an active participant as much as possible.</a:t>
            </a:r>
          </a:p>
          <a:p>
            <a:pPr>
              <a:defRPr/>
            </a:pPr>
            <a:endParaRPr lang="en-US" i="0"/>
          </a:p>
          <a:p>
            <a:pPr>
              <a:defRPr/>
            </a:pPr>
            <a:r>
              <a:rPr lang="en-US" i="0"/>
              <a:t>as a Committee Member you represent your own individual institutions and your own experience, but you're also representing other institutions like your institution.</a:t>
            </a:r>
          </a:p>
          <a:p>
            <a:pPr>
              <a:defRPr/>
            </a:pPr>
            <a:endParaRPr lang="en-US" i="0"/>
          </a:p>
          <a:p>
            <a:pPr>
              <a:defRPr/>
            </a:pPr>
            <a:r>
              <a:rPr lang="en-US" i="0"/>
              <a:t>you'll notice that most of the Committees have a nice balance of state, research, private, community college members and so again, in that way you're representing those institutions as well as you share your own experience </a:t>
            </a:r>
          </a:p>
          <a:p>
            <a:pPr>
              <a:defRPr/>
            </a:pPr>
            <a:endParaRPr lang="en-US" i="0"/>
          </a:p>
          <a:p>
            <a:pPr>
              <a:defRPr/>
            </a:pPr>
            <a:r>
              <a:rPr lang="en-US" i="0"/>
              <a:t>when you're able to be an active participant and you share your perspective and your ideas and your concerns and your information you're also then helping to share that perspective for other institutions that are similar to yours.</a:t>
            </a:r>
          </a:p>
          <a:p>
            <a:pPr>
              <a:defRPr/>
            </a:pPr>
            <a:endParaRPr lang="en-US" i="0"/>
          </a:p>
          <a:p>
            <a:pPr>
              <a:defRPr/>
            </a:pPr>
            <a:r>
              <a:rPr lang="en-US" i="0"/>
              <a:t>Of course though we don't expect you to be at every single meeting the entire span of your committee term, because schedules being what they are, and just the number of meetings that exist in all of our Lives, you probably won't be able to make every meeting.</a:t>
            </a:r>
          </a:p>
          <a:p>
            <a:pPr>
              <a:defRPr/>
            </a:pPr>
            <a:endParaRPr lang="en-US" i="0"/>
          </a:p>
          <a:p>
            <a:pPr>
              <a:defRPr/>
            </a:pPr>
            <a:r>
              <a:rPr lang="en-US" i="0"/>
              <a:t>if you know in advance that you won't be able to attend a meeting, let your committee's chair and co-chair, and/or your CARLI staff liaison, know just so that we're not waiting for you to start the meeting, and that way the minutes taker can get the attendance recorded as the meeting starts.</a:t>
            </a:r>
          </a:p>
          <a:p>
            <a:pPr>
              <a:defRPr/>
            </a:pPr>
            <a:endParaRPr lang="en-US" i="0"/>
          </a:p>
          <a:p>
            <a:pPr>
              <a:defRPr/>
            </a:pPr>
            <a:r>
              <a:rPr lang="en-US" i="0"/>
              <a:t>As we all know too the phone Always Rings right before you have a meeting, or that's exactly when someone walks up to your desk with an important question; and that's going to happen from time to time too.</a:t>
            </a:r>
          </a:p>
          <a:p>
            <a:pPr>
              <a:defRPr/>
            </a:pPr>
            <a:endParaRPr lang="en-US" i="0"/>
          </a:p>
          <a:p>
            <a:pPr>
              <a:defRPr/>
            </a:pPr>
            <a:r>
              <a:rPr lang="en-US" i="0"/>
              <a:t>if you're able to let us know, please do, but if not just join your meetings late once you are able.</a:t>
            </a:r>
          </a:p>
          <a:p>
            <a:pPr>
              <a:defRPr/>
            </a:pPr>
            <a:endParaRPr lang="en-US" i="0"/>
          </a:p>
          <a:p>
            <a:pPr>
              <a:defRPr/>
            </a:pPr>
            <a:r>
              <a:rPr lang="en-US" i="0"/>
              <a:t>we'd rather you join late than not attend, so don't worry about that at all.</a:t>
            </a:r>
          </a:p>
          <a:p>
            <a:pPr>
              <a:defRPr/>
            </a:pPr>
            <a:endParaRPr lang="en-US" i="0"/>
          </a:p>
          <a:p>
            <a:pPr>
              <a:defRPr/>
            </a:pPr>
            <a:r>
              <a:rPr lang="en-US" i="0"/>
              <a:t>please also let your CARLI committee co-chairs and your CARLI liaison know if you do happen to find that your schedule changes from what you initially thought it would be and that's going to affect your ability to participate in committee meetings.</a:t>
            </a:r>
          </a:p>
          <a:p>
            <a:pPr>
              <a:defRPr/>
            </a:pPr>
            <a:endParaRPr lang="en-US" i="0"/>
          </a:p>
          <a:p>
            <a:pPr>
              <a:defRPr/>
            </a:pPr>
            <a:r>
              <a:rPr lang="en-US" i="0"/>
              <a:t>as an example sometimes we may choose a recurring meeting time at the beginning of the year together as the committee we may all start out thinking-- yeah third Thursday at 10 A.M is going to be great-- but then the next thing you know your dean has scheduled your monthly department meeting on the third Thursday at 10 A.M also, and you just can't miss that.</a:t>
            </a:r>
          </a:p>
          <a:p>
            <a:pPr>
              <a:defRPr/>
            </a:pPr>
            <a:endParaRPr lang="en-US" i="0"/>
          </a:p>
          <a:p>
            <a:pPr>
              <a:defRPr/>
            </a:pPr>
            <a:r>
              <a:rPr lang="en-US" i="0"/>
              <a:t>so if that comes up don't worry; let your committee chair or co-chairs and or your CARLI staff liaisons know and we can work with the other members of the committee to see if we can find a different recurring meeting time.</a:t>
            </a:r>
          </a:p>
          <a:p>
            <a:pPr>
              <a:defRPr/>
            </a:pPr>
            <a:endParaRPr lang="en-US" i="0"/>
          </a:p>
          <a:p>
            <a:pPr>
              <a:defRPr/>
            </a:pPr>
            <a:r>
              <a:rPr lang="en-US" i="0"/>
              <a:t>we would rather try to rearrange schedules to find a time that works for everybody than to have someone who's interested in being on the committee not be able to attend if they want to.</a:t>
            </a:r>
          </a:p>
          <a:p>
            <a:pPr>
              <a:defRPr/>
            </a:pPr>
            <a:endParaRPr lang="en-US" i="0"/>
          </a:p>
          <a:p>
            <a:pPr>
              <a:defRPr/>
            </a:pPr>
            <a:r>
              <a:rPr lang="en-US" i="0"/>
              <a:t>there are also times though that you signed up for a CARLI committee and something about your schedule or your commitments change and you're no longer able to participate in the way that you thought you would.  </a:t>
            </a:r>
          </a:p>
          <a:p>
            <a:pPr>
              <a:defRPr/>
            </a:pPr>
            <a:endParaRPr lang="en-US" i="0"/>
          </a:p>
          <a:p>
            <a:pPr>
              <a:defRPr/>
            </a:pPr>
            <a:r>
              <a:rPr lang="en-US" i="0"/>
              <a:t>please also again let your co-chairs or your CARLI staff Liaisons know, because we definitely understand that life goes on, both personally and things change in your libraries. so if something happens just let us know. </a:t>
            </a:r>
          </a:p>
          <a:p>
            <a:pPr>
              <a:defRPr/>
            </a:pPr>
            <a:endParaRPr lang="en-US" i="0"/>
          </a:p>
          <a:p>
            <a:pPr>
              <a:defRPr/>
            </a:pPr>
            <a:r>
              <a:rPr lang="en-US" i="0"/>
              <a:t>if you have questions and if you have suggestions, we are all looking forward to hearing what you would find interesting in the topics that are happening at your libraries what are those things that you want to discuss.</a:t>
            </a:r>
          </a:p>
          <a:p>
            <a:pPr>
              <a:defRPr/>
            </a:pPr>
            <a:endParaRPr lang="en-US" i="0"/>
          </a:p>
          <a:p>
            <a:pPr>
              <a:defRPr/>
            </a:pPr>
            <a:r>
              <a:rPr lang="en-US" i="0"/>
              <a:t>speaking for myself and for my other colleagues, a lot of your CARLI staff Liaisons who are the Liaisons to your committees, we've been at the CARLI office for a while now.</a:t>
            </a:r>
          </a:p>
          <a:p>
            <a:pPr>
              <a:defRPr/>
            </a:pPr>
            <a:endParaRPr lang="en-US" i="0"/>
          </a:p>
          <a:p>
            <a:pPr>
              <a:defRPr/>
            </a:pPr>
            <a:r>
              <a:rPr lang="en-US" i="0"/>
              <a:t>So while we hear what's going on from other libraries, we're not in actual libraries ourselves.</a:t>
            </a:r>
          </a:p>
          <a:p>
            <a:pPr>
              <a:defRPr/>
            </a:pPr>
            <a:endParaRPr lang="en-US" i="0"/>
          </a:p>
          <a:p>
            <a:pPr>
              <a:defRPr/>
            </a:pPr>
            <a:r>
              <a:rPr lang="en-US" i="0"/>
              <a:t>so the ideas that you all bring for discussion, and the events that you are all interested in presenting, and those pressing concerns and areas of interest to you all really guides the way the Committees function, guides the type of continuing education the committees present, and also guides the  discussions that we'll have as a committee.</a:t>
            </a:r>
          </a:p>
          <a:p>
            <a:pPr>
              <a:defRPr/>
            </a:pPr>
            <a:endParaRPr lang="en-US" i="0"/>
          </a:p>
          <a:p>
            <a:pPr>
              <a:defRPr/>
            </a:pPr>
            <a:r>
              <a:rPr lang="en-US" i="0"/>
              <a:t>so we really appreciate your input, and your ideas, and your thoughts </a:t>
            </a:r>
          </a:p>
          <a:p>
            <a:pPr>
              <a:defRPr/>
            </a:pPr>
            <a:endParaRPr lang="en-US" i="0"/>
          </a:p>
        </p:txBody>
      </p:sp>
      <p:sp>
        <p:nvSpPr>
          <p:cNvPr id="4" name="Slide Number Placeholder 3"/>
          <p:cNvSpPr>
            <a:spLocks noGrp="1"/>
          </p:cNvSpPr>
          <p:nvPr>
            <p:ph type="sldNum" sz="quarter" idx="5"/>
          </p:nvPr>
        </p:nvSpPr>
        <p:spPr/>
        <p:txBody>
          <a:bodyPr/>
          <a:lstStyle/>
          <a:p>
            <a:fld id="{D37B947D-A014-4A42-876B-86248CFCBFC0}" type="slidenum">
              <a:rPr lang="en-US" smtClean="0"/>
              <a:t>13</a:t>
            </a:fld>
            <a:endParaRPr lang="en-US"/>
          </a:p>
        </p:txBody>
      </p:sp>
    </p:spTree>
    <p:extLst>
      <p:ext uri="{BB962C8B-B14F-4D97-AF65-F5344CB8AC3E}">
        <p14:creationId xmlns:p14="http://schemas.microsoft.com/office/powerpoint/2010/main" val="5492457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20000"/>
              </a:spcBef>
              <a:spcAft>
                <a:spcPct val="0"/>
              </a:spcAft>
              <a:defRPr/>
            </a:pPr>
            <a:r>
              <a:rPr lang="en-US" b="1"/>
              <a:t>Elizabeth: </a:t>
            </a:r>
            <a:endParaRPr lang="en-US"/>
          </a:p>
          <a:p>
            <a:pPr>
              <a:spcBef>
                <a:spcPct val="20000"/>
              </a:spcBef>
              <a:spcAft>
                <a:spcPct val="0"/>
              </a:spcAft>
              <a:defRPr/>
            </a:pPr>
            <a:endParaRPr lang="en-US"/>
          </a:p>
          <a:p>
            <a:pPr>
              <a:spcBef>
                <a:spcPct val="20000"/>
              </a:spcBef>
              <a:spcAft>
                <a:spcPct val="0"/>
              </a:spcAft>
              <a:defRPr/>
            </a:pPr>
            <a:r>
              <a:rPr lang="en-US">
                <a:ea typeface="Calibri"/>
                <a:cs typeface="Calibri"/>
              </a:rPr>
              <a:t>Thank you, Debbie.</a:t>
            </a:r>
            <a:endParaRPr lang="en-US"/>
          </a:p>
          <a:p>
            <a:pPr>
              <a:spcBef>
                <a:spcPct val="20000"/>
              </a:spcBef>
              <a:spcAft>
                <a:spcPct val="0"/>
              </a:spcAft>
              <a:defRPr/>
            </a:pPr>
            <a:endParaRPr lang="en-US">
              <a:ea typeface="Calibri" panose="020F0502020204030204"/>
              <a:cs typeface="Calibri" panose="020F0502020204030204"/>
            </a:endParaRPr>
          </a:p>
          <a:p>
            <a:pPr>
              <a:spcBef>
                <a:spcPct val="20000"/>
              </a:spcBef>
              <a:spcAft>
                <a:spcPct val="0"/>
              </a:spcAft>
              <a:defRPr/>
            </a:pPr>
            <a:r>
              <a:rPr lang="en-US"/>
              <a:t>Committee chairs serve a one-year term. They are selected annually by the members of the committee either a the end of the prior year or at the first meeting of the new year. </a:t>
            </a:r>
          </a:p>
          <a:p>
            <a:pPr>
              <a:spcBef>
                <a:spcPct val="20000"/>
              </a:spcBef>
              <a:spcAft>
                <a:spcPct val="0"/>
              </a:spcAft>
              <a:defRPr/>
            </a:pPr>
            <a:endParaRPr lang="en-US"/>
          </a:p>
          <a:p>
            <a:pPr>
              <a:spcBef>
                <a:spcPct val="20000"/>
              </a:spcBef>
              <a:spcAft>
                <a:spcPct val="0"/>
              </a:spcAft>
              <a:defRPr/>
            </a:pPr>
            <a:r>
              <a:rPr lang="en-US">
                <a:ea typeface="Calibri" panose="020F0502020204030204"/>
                <a:cs typeface="Calibri" panose="020F0502020204030204"/>
              </a:rPr>
              <a:t>This slide provides the tasks of a committee chairs. </a:t>
            </a:r>
          </a:p>
          <a:p>
            <a:pPr>
              <a:spcBef>
                <a:spcPct val="20000"/>
              </a:spcBef>
              <a:spcAft>
                <a:spcPct val="0"/>
              </a:spcAft>
              <a:defRPr/>
            </a:pPr>
            <a:endParaRPr lang="en-US">
              <a:ea typeface="Calibri" panose="020F0502020204030204"/>
              <a:cs typeface="Calibri" panose="020F0502020204030204"/>
            </a:endParaRPr>
          </a:p>
          <a:p>
            <a:pPr>
              <a:spcBef>
                <a:spcPct val="20000"/>
              </a:spcBef>
              <a:spcAft>
                <a:spcPct val="0"/>
              </a:spcAft>
              <a:defRPr/>
            </a:pPr>
            <a:r>
              <a:rPr lang="en-US">
                <a:ea typeface="Calibri" panose="020F0502020204030204"/>
                <a:cs typeface="Calibri" panose="020F0502020204030204"/>
              </a:rPr>
              <a:t>Creating and sharing a meeting agenda.</a:t>
            </a:r>
          </a:p>
          <a:p>
            <a:pPr>
              <a:spcBef>
                <a:spcPct val="20000"/>
              </a:spcBef>
              <a:spcAft>
                <a:spcPct val="0"/>
              </a:spcAft>
              <a:defRPr/>
            </a:pPr>
            <a:r>
              <a:rPr lang="en-US">
                <a:ea typeface="Calibri" panose="020F0502020204030204"/>
                <a:cs typeface="Calibri" panose="020F0502020204030204"/>
              </a:rPr>
              <a:t>Verify that the meeting minutes are shared with committee members in their collaborative space, typically the Committee's Box folder. Along with all committee members, review the minutes and if needed make suggested changes.</a:t>
            </a:r>
          </a:p>
          <a:p>
            <a:pPr>
              <a:spcBef>
                <a:spcPct val="20000"/>
              </a:spcBef>
              <a:spcAft>
                <a:spcPct val="0"/>
              </a:spcAft>
              <a:defRPr/>
            </a:pPr>
            <a:endParaRPr lang="en-US">
              <a:ea typeface="Calibri" panose="020F0502020204030204"/>
              <a:cs typeface="Calibri" panose="020F0502020204030204"/>
            </a:endParaRPr>
          </a:p>
          <a:p>
            <a:pPr>
              <a:spcBef>
                <a:spcPct val="20000"/>
              </a:spcBef>
              <a:spcAft>
                <a:spcPct val="0"/>
              </a:spcAft>
              <a:defRPr/>
            </a:pPr>
            <a:r>
              <a:rPr lang="en-US">
                <a:ea typeface="Calibri" panose="020F0502020204030204"/>
                <a:cs typeface="Calibri" panose="020F0502020204030204"/>
              </a:rPr>
              <a:t>Lead the committee meetings. </a:t>
            </a:r>
          </a:p>
          <a:p>
            <a:pPr>
              <a:spcBef>
                <a:spcPct val="20000"/>
              </a:spcBef>
              <a:spcAft>
                <a:spcPct val="0"/>
              </a:spcAft>
              <a:defRPr/>
            </a:pPr>
            <a:endParaRPr lang="en-US">
              <a:ea typeface="Calibri" panose="020F0502020204030204"/>
              <a:cs typeface="Calibri" panose="020F0502020204030204"/>
            </a:endParaRPr>
          </a:p>
          <a:p>
            <a:pPr>
              <a:spcBef>
                <a:spcPct val="20000"/>
              </a:spcBef>
              <a:spcAft>
                <a:spcPct val="0"/>
              </a:spcAft>
              <a:defRPr/>
            </a:pPr>
            <a:r>
              <a:rPr lang="en-US">
                <a:ea typeface="Calibri" panose="020F0502020204030204"/>
                <a:cs typeface="Calibri" panose="020F0502020204030204"/>
              </a:rPr>
              <a:t>A best practice is to review all tasks that have been identified during a meeting and who will work on those and any due dates.</a:t>
            </a:r>
          </a:p>
          <a:p>
            <a:pPr>
              <a:spcBef>
                <a:spcPct val="20000"/>
              </a:spcBef>
              <a:spcAft>
                <a:spcPct val="0"/>
              </a:spcAft>
              <a:defRPr/>
            </a:pPr>
            <a:endParaRPr lang="en-US">
              <a:ea typeface="Calibri" panose="020F0502020204030204"/>
              <a:cs typeface="Calibri" panose="020F0502020204030204"/>
            </a:endParaRPr>
          </a:p>
          <a:p>
            <a:pPr>
              <a:spcBef>
                <a:spcPct val="20000"/>
              </a:spcBef>
              <a:spcAft>
                <a:spcPct val="0"/>
              </a:spcAft>
              <a:defRPr/>
            </a:pPr>
            <a:r>
              <a:rPr lang="en-US">
                <a:ea typeface="Calibri" panose="020F0502020204030204"/>
                <a:cs typeface="Calibri" panose="020F0502020204030204"/>
              </a:rPr>
              <a:t>Confirm the next meeting minutes take.</a:t>
            </a:r>
          </a:p>
          <a:p>
            <a:pPr>
              <a:spcBef>
                <a:spcPct val="20000"/>
              </a:spcBef>
              <a:spcAft>
                <a:spcPct val="0"/>
              </a:spcAft>
              <a:defRPr/>
            </a:pPr>
            <a:endParaRPr lang="en-US">
              <a:ea typeface="Calibri" panose="020F0502020204030204"/>
              <a:cs typeface="Calibri" panose="020F0502020204030204"/>
            </a:endParaRPr>
          </a:p>
          <a:p>
            <a:pPr>
              <a:spcBef>
                <a:spcPct val="20000"/>
              </a:spcBef>
              <a:spcAft>
                <a:spcPct val="0"/>
              </a:spcAft>
              <a:defRPr/>
            </a:pPr>
            <a:r>
              <a:rPr lang="en-US">
                <a:ea typeface="Calibri" panose="020F0502020204030204"/>
                <a:cs typeface="Calibri" panose="020F0502020204030204"/>
              </a:rPr>
              <a:t>Coordinate the Annual Report creation at the end of the year. Typically this means creating a draft that the committee can review and edit prior to its submission.</a:t>
            </a:r>
          </a:p>
          <a:p>
            <a:pPr>
              <a:spcBef>
                <a:spcPct val="20000"/>
              </a:spcBef>
              <a:spcAft>
                <a:spcPct val="0"/>
              </a:spcAft>
              <a:defRPr/>
            </a:pPr>
            <a:endParaRPr lang="en-US"/>
          </a:p>
          <a:p>
            <a:pPr>
              <a:spcBef>
                <a:spcPct val="20000"/>
              </a:spcBef>
              <a:spcAft>
                <a:spcPct val="0"/>
              </a:spcAft>
              <a:defRPr/>
            </a:pPr>
            <a:r>
              <a:rPr lang="en-US"/>
              <a:t>Committees</a:t>
            </a:r>
            <a:r>
              <a:rPr lang="en-US" i="0"/>
              <a:t> </a:t>
            </a:r>
            <a:r>
              <a:rPr lang="en-US"/>
              <a:t>may have</a:t>
            </a:r>
            <a:r>
              <a:rPr lang="en-US" i="0"/>
              <a:t> co-chairs </a:t>
            </a:r>
            <a:r>
              <a:rPr lang="en-US"/>
              <a:t>that</a:t>
            </a:r>
            <a:r>
              <a:rPr lang="en-US" i="0"/>
              <a:t> take turns managing these </a:t>
            </a:r>
            <a:r>
              <a:rPr lang="en-US"/>
              <a:t>tasks. If a committee has co-chairs, they can determine how they want to split the responsibilities. Sometimes</a:t>
            </a:r>
            <a:r>
              <a:rPr lang="en-US" i="0"/>
              <a:t> one co-chair will do both agenda</a:t>
            </a:r>
            <a:r>
              <a:rPr lang="en-US"/>
              <a:t> </a:t>
            </a:r>
            <a:r>
              <a:rPr lang="en-US" i="0"/>
              <a:t> and lead the meeting one month, sometimes one co-chair will do the agenda and the other will lead the meeting</a:t>
            </a:r>
            <a:r>
              <a:rPr lang="en-US"/>
              <a:t>. Those are typical splits. However, I once had a committee with co-chairs, with one that did all the duties the first half of the year, and the other co-chair took over for the 2nd half. It really up to the co-chairs how they want to share the role of chair.</a:t>
            </a:r>
          </a:p>
          <a:p>
            <a:pPr>
              <a:spcBef>
                <a:spcPct val="20000"/>
              </a:spcBef>
              <a:spcAft>
                <a:spcPct val="0"/>
              </a:spcAft>
              <a:defRPr/>
            </a:pPr>
            <a:endParaRPr lang="en-US">
              <a:ea typeface="Calibri"/>
              <a:cs typeface="Calibri"/>
            </a:endParaRPr>
          </a:p>
          <a:p>
            <a:pPr>
              <a:spcBef>
                <a:spcPct val="20000"/>
              </a:spcBef>
              <a:spcAft>
                <a:spcPct val="0"/>
              </a:spcAft>
              <a:defRPr/>
            </a:pPr>
            <a:endParaRPr lang="en-US">
              <a:ea typeface="Calibri"/>
              <a:cs typeface="Calibri"/>
            </a:endParaRPr>
          </a:p>
          <a:p>
            <a:pPr marL="342900" indent="-342900">
              <a:spcBef>
                <a:spcPct val="20000"/>
              </a:spcBef>
              <a:spcAft>
                <a:spcPct val="0"/>
              </a:spcAft>
              <a:buFont typeface="Arial,Sans-Serif"/>
              <a:buChar char="•"/>
              <a:defRPr/>
            </a:pPr>
            <a:endParaRPr lang="en-US">
              <a:ea typeface="Calibri"/>
              <a:cs typeface="Calibri"/>
            </a:endParaRPr>
          </a:p>
        </p:txBody>
      </p:sp>
      <p:sp>
        <p:nvSpPr>
          <p:cNvPr id="4" name="Slide Number Placeholder 3"/>
          <p:cNvSpPr>
            <a:spLocks noGrp="1"/>
          </p:cNvSpPr>
          <p:nvPr>
            <p:ph type="sldNum" sz="quarter" idx="5"/>
          </p:nvPr>
        </p:nvSpPr>
        <p:spPr/>
        <p:txBody>
          <a:bodyPr/>
          <a:lstStyle/>
          <a:p>
            <a:fld id="{D37B947D-A014-4A42-876B-86248CFCBFC0}" type="slidenum">
              <a:rPr lang="en-US" smtClean="0"/>
              <a:t>14</a:t>
            </a:fld>
            <a:endParaRPr lang="en-US"/>
          </a:p>
        </p:txBody>
      </p:sp>
    </p:spTree>
    <p:extLst>
      <p:ext uri="{BB962C8B-B14F-4D97-AF65-F5344CB8AC3E}">
        <p14:creationId xmlns:p14="http://schemas.microsoft.com/office/powerpoint/2010/main" val="37789862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Jen: </a:t>
            </a:r>
            <a:r>
              <a:rPr lang="en-US" b="0"/>
              <a:t>I’d like to  tell you about the staff liaison role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D37B947D-A014-4A42-876B-86248CFCBFC0}" type="slidenum">
              <a:rPr lang="en-US" smtClean="0"/>
              <a:t>15</a:t>
            </a:fld>
            <a:endParaRPr lang="en-US"/>
          </a:p>
        </p:txBody>
      </p:sp>
    </p:spTree>
    <p:extLst>
      <p:ext uri="{BB962C8B-B14F-4D97-AF65-F5344CB8AC3E}">
        <p14:creationId xmlns:p14="http://schemas.microsoft.com/office/powerpoint/2010/main" val="42937671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Michelle Leigh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Supporting the work of the committees are CARLI staff liaisons</a:t>
            </a:r>
            <a:r>
              <a:rPr lang="en-US" sz="1200" kern="1200" baseline="0">
                <a:solidFill>
                  <a:schemeClr val="tx1"/>
                </a:solidFill>
                <a:effectLst/>
                <a:latin typeface="+mn-lt"/>
                <a:ea typeface="+mn-ea"/>
                <a:cs typeface="+mn-cs"/>
              </a:rPr>
              <a:t> who </a:t>
            </a:r>
            <a:r>
              <a:rPr lang="en-US" sz="1200" kern="1200">
                <a:solidFill>
                  <a:schemeClr val="tx1"/>
                </a:solidFill>
                <a:effectLst/>
                <a:latin typeface="+mn-lt"/>
                <a:ea typeface="+mn-ea"/>
                <a:cs typeface="+mn-cs"/>
              </a:rPr>
              <a:t>help to ensure the smooth functioning of the committees. These are the liaisons for each CARLI Committee</a:t>
            </a:r>
            <a:endParaRPr lang="en-US" b="1"/>
          </a:p>
          <a:p>
            <a:endParaRPr lang="en-US"/>
          </a:p>
        </p:txBody>
      </p:sp>
      <p:sp>
        <p:nvSpPr>
          <p:cNvPr id="4" name="Slide Number Placeholder 3"/>
          <p:cNvSpPr>
            <a:spLocks noGrp="1"/>
          </p:cNvSpPr>
          <p:nvPr>
            <p:ph type="sldNum" sz="quarter" idx="10"/>
          </p:nvPr>
        </p:nvSpPr>
        <p:spPr/>
        <p:txBody>
          <a:bodyPr/>
          <a:lstStyle/>
          <a:p>
            <a:fld id="{D37B947D-A014-4A42-876B-86248CFCBFC0}" type="slidenum">
              <a:rPr lang="en-US" smtClean="0"/>
              <a:t>16</a:t>
            </a:fld>
            <a:endParaRPr lang="en-US"/>
          </a:p>
        </p:txBody>
      </p:sp>
    </p:spTree>
    <p:extLst>
      <p:ext uri="{BB962C8B-B14F-4D97-AF65-F5344CB8AC3E}">
        <p14:creationId xmlns:p14="http://schemas.microsoft.com/office/powerpoint/2010/main" val="20403955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Laurie</a:t>
            </a:r>
          </a:p>
          <a:p>
            <a:pPr marL="0" marR="0" lvl="0" indent="0" algn="l" defTabSz="914400">
              <a:lnSpc>
                <a:spcPct val="100000"/>
              </a:lnSpc>
              <a:spcBef>
                <a:spcPts val="0"/>
              </a:spcBef>
              <a:spcAft>
                <a:spcPts val="0"/>
              </a:spcAft>
              <a:buClrTx/>
              <a:buSzTx/>
              <a:buFontTx/>
              <a:buNone/>
              <a:tabLst/>
              <a:defRPr/>
            </a:pPr>
            <a:endParaRPr lang="en-US">
              <a:ea typeface="Calibri"/>
              <a:cs typeface="Calibri"/>
            </a:endParaRPr>
          </a:p>
        </p:txBody>
      </p:sp>
      <p:sp>
        <p:nvSpPr>
          <p:cNvPr id="4" name="Slide Number Placeholder 3"/>
          <p:cNvSpPr>
            <a:spLocks noGrp="1"/>
          </p:cNvSpPr>
          <p:nvPr>
            <p:ph type="sldNum" sz="quarter" idx="10"/>
          </p:nvPr>
        </p:nvSpPr>
        <p:spPr/>
        <p:txBody>
          <a:bodyPr/>
          <a:lstStyle/>
          <a:p>
            <a:fld id="{D37B947D-A014-4A42-876B-86248CFCBFC0}" type="slidenum">
              <a:rPr lang="en-US" smtClean="0"/>
              <a:t>17</a:t>
            </a:fld>
            <a:endParaRPr lang="en-US"/>
          </a:p>
        </p:txBody>
      </p:sp>
    </p:spTree>
    <p:extLst>
      <p:ext uri="{BB962C8B-B14F-4D97-AF65-F5344CB8AC3E}">
        <p14:creationId xmlns:p14="http://schemas.microsoft.com/office/powerpoint/2010/main" val="29785513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Laurie</a:t>
            </a:r>
          </a:p>
        </p:txBody>
      </p:sp>
      <p:sp>
        <p:nvSpPr>
          <p:cNvPr id="4" name="Slide Number Placeholder 3"/>
          <p:cNvSpPr>
            <a:spLocks noGrp="1"/>
          </p:cNvSpPr>
          <p:nvPr>
            <p:ph type="sldNum" sz="quarter" idx="10"/>
          </p:nvPr>
        </p:nvSpPr>
        <p:spPr/>
        <p:txBody>
          <a:bodyPr/>
          <a:lstStyle/>
          <a:p>
            <a:fld id="{D37B947D-A014-4A42-876B-86248CFCBFC0}" type="slidenum">
              <a:rPr lang="en-US" smtClean="0"/>
              <a:t>18</a:t>
            </a:fld>
            <a:endParaRPr lang="en-US"/>
          </a:p>
        </p:txBody>
      </p:sp>
    </p:spTree>
    <p:extLst>
      <p:ext uri="{BB962C8B-B14F-4D97-AF65-F5344CB8AC3E}">
        <p14:creationId xmlns:p14="http://schemas.microsoft.com/office/powerpoint/2010/main" val="35506364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Each committee has a breakout room. Feel free to use the room to meet each other virtually and to exit when you’re ready.</a:t>
            </a:r>
          </a:p>
          <a:p>
            <a:r>
              <a:rPr lang="en-US"/>
              <a:t>Stop the recording. </a:t>
            </a:r>
          </a:p>
        </p:txBody>
      </p:sp>
      <p:sp>
        <p:nvSpPr>
          <p:cNvPr id="4" name="Slide Number Placeholder 3"/>
          <p:cNvSpPr>
            <a:spLocks noGrp="1"/>
          </p:cNvSpPr>
          <p:nvPr>
            <p:ph type="sldNum" sz="quarter" idx="5"/>
          </p:nvPr>
        </p:nvSpPr>
        <p:spPr/>
        <p:txBody>
          <a:bodyPr/>
          <a:lstStyle/>
          <a:p>
            <a:fld id="{D37B947D-A014-4A42-876B-86248CFCBFC0}" type="slidenum">
              <a:rPr lang="en-US" smtClean="0"/>
              <a:t>19</a:t>
            </a:fld>
            <a:endParaRPr lang="en-US"/>
          </a:p>
        </p:txBody>
      </p:sp>
    </p:spTree>
    <p:extLst>
      <p:ext uri="{BB962C8B-B14F-4D97-AF65-F5344CB8AC3E}">
        <p14:creationId xmlns:p14="http://schemas.microsoft.com/office/powerpoint/2010/main" val="41992449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Laurie?</a:t>
            </a:r>
            <a:endParaRPr lang="en-US">
              <a:ea typeface="+mn-ea"/>
              <a:cs typeface="+mn-cs"/>
            </a:endParaRPr>
          </a:p>
          <a:p>
            <a:pPr>
              <a:defRPr/>
            </a:pPr>
            <a:endParaRPr lang="en-US" b="1"/>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CARLI is a membership organization, one that is exceptional in terms of the diversity of our members…and by diverse, I mean geographically, enrollment-wise, library type and mission. It is this diversity, the depth and breadth of our </a:t>
            </a:r>
            <a:r>
              <a:rPr lang="en-US"/>
              <a:t>122</a:t>
            </a:r>
            <a:r>
              <a:rPr lang="en-US" sz="1200" kern="1200">
                <a:solidFill>
                  <a:schemeClr val="tx1"/>
                </a:solidFill>
                <a:effectLst/>
                <a:latin typeface="+mn-lt"/>
                <a:ea typeface="+mn-ea"/>
                <a:cs typeface="+mn-cs"/>
              </a:rPr>
              <a:t> Governing Member libraries’ missions, that provides a spectrum of perspectives, experience, and ultimately serves to strengthen the educational and research environment that CARLI supports. It is indeed difficult to imagine a richer trove of not only materials but also human expertise than is represented by our members.</a:t>
            </a:r>
            <a:endParaRPr lang="en-US" sz="1200" kern="1200">
              <a:solidFill>
                <a:schemeClr val="tx1"/>
              </a:solidFill>
              <a:effectLst/>
              <a:latin typeface="+mn-lt"/>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You’ll see</a:t>
            </a:r>
            <a:r>
              <a:rPr lang="en-US" sz="1200" kern="1200" baseline="0">
                <a:solidFill>
                  <a:schemeClr val="tx1"/>
                </a:solidFill>
                <a:effectLst/>
                <a:latin typeface="+mn-lt"/>
                <a:ea typeface="+mn-ea"/>
                <a:cs typeface="+mn-cs"/>
              </a:rPr>
              <a:t> that we have </a:t>
            </a:r>
            <a:r>
              <a:rPr lang="en-US"/>
              <a:t>122</a:t>
            </a:r>
            <a:r>
              <a:rPr lang="en-US" sz="1200" kern="1200" baseline="0">
                <a:solidFill>
                  <a:schemeClr val="tx1"/>
                </a:solidFill>
                <a:effectLst/>
                <a:latin typeface="+mn-lt"/>
                <a:ea typeface="+mn-ea"/>
                <a:cs typeface="+mn-cs"/>
              </a:rPr>
              <a:t> governing members, </a:t>
            </a:r>
            <a:r>
              <a:rPr lang="en-US"/>
              <a:t>all</a:t>
            </a:r>
            <a:r>
              <a:rPr lang="en-US" sz="1200" kern="1200" baseline="0">
                <a:solidFill>
                  <a:schemeClr val="tx1"/>
                </a:solidFill>
                <a:effectLst/>
                <a:latin typeface="+mn-lt"/>
                <a:ea typeface="+mn-ea"/>
                <a:cs typeface="+mn-cs"/>
              </a:rPr>
              <a:t> public universities, </a:t>
            </a:r>
            <a:r>
              <a:rPr lang="en-US"/>
              <a:t>all</a:t>
            </a:r>
            <a:r>
              <a:rPr lang="en-US" sz="1200" kern="1200" baseline="0">
                <a:solidFill>
                  <a:schemeClr val="tx1"/>
                </a:solidFill>
                <a:effectLst/>
                <a:latin typeface="+mn-lt"/>
                <a:ea typeface="+mn-ea"/>
                <a:cs typeface="+mn-cs"/>
              </a:rPr>
              <a:t> community colleges and </a:t>
            </a:r>
            <a:r>
              <a:rPr lang="en-US"/>
              <a:t>70</a:t>
            </a:r>
            <a:r>
              <a:rPr lang="en-US" sz="1200" kern="1200" baseline="0">
                <a:solidFill>
                  <a:schemeClr val="tx1"/>
                </a:solidFill>
                <a:effectLst/>
                <a:latin typeface="+mn-lt"/>
                <a:ea typeface="+mn-ea"/>
                <a:cs typeface="+mn-cs"/>
              </a:rPr>
              <a:t> private, research and special libraries. </a:t>
            </a:r>
            <a:r>
              <a:rPr lang="en-US"/>
              <a:t>We are very proud that our</a:t>
            </a:r>
            <a:r>
              <a:rPr lang="en-US" baseline="0"/>
              <a:t> libraries serve almost every student and faculty member in this state, about 90%!</a:t>
            </a:r>
            <a:endParaRPr lang="en-US" baseline="0">
              <a:ea typeface="Calibri"/>
              <a:cs typeface="Calibri"/>
            </a:endParaRPr>
          </a:p>
          <a:p>
            <a:endParaRPr lang="en-US"/>
          </a:p>
        </p:txBody>
      </p:sp>
      <p:sp>
        <p:nvSpPr>
          <p:cNvPr id="4" name="Slide Number Placeholder 3"/>
          <p:cNvSpPr>
            <a:spLocks noGrp="1"/>
          </p:cNvSpPr>
          <p:nvPr>
            <p:ph type="sldNum" sz="quarter" idx="10"/>
          </p:nvPr>
        </p:nvSpPr>
        <p:spPr/>
        <p:txBody>
          <a:bodyPr/>
          <a:lstStyle/>
          <a:p>
            <a:fld id="{137D11FC-447A-4EDA-B98C-CF9B20224A98}" type="slidenum">
              <a:rPr lang="en-US" smtClean="0"/>
              <a:t>2</a:t>
            </a:fld>
            <a:endParaRPr lang="en-US"/>
          </a:p>
        </p:txBody>
      </p:sp>
    </p:spTree>
    <p:extLst>
      <p:ext uri="{BB962C8B-B14F-4D97-AF65-F5344CB8AC3E}">
        <p14:creationId xmlns:p14="http://schemas.microsoft.com/office/powerpoint/2010/main" val="19109738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b="1"/>
              <a:t>Laurie</a:t>
            </a:r>
          </a:p>
          <a:p>
            <a:br>
              <a:rPr lang="en-US">
                <a:cs typeface="+mn-lt"/>
              </a:rPr>
            </a:br>
            <a:r>
              <a:rPr lang="en-US"/>
              <a:t>We currently have 27 full-time staff. The full staff directory is on our website with photos and contact information.
</a:t>
            </a:r>
            <a:endParaRPr lang="en-US">
              <a:ea typeface="Calibri"/>
              <a:cs typeface="Calibri"/>
            </a:endParaRPr>
          </a:p>
        </p:txBody>
      </p:sp>
      <p:sp>
        <p:nvSpPr>
          <p:cNvPr id="4" name="Slide Number Placeholder 3"/>
          <p:cNvSpPr>
            <a:spLocks noGrp="1"/>
          </p:cNvSpPr>
          <p:nvPr>
            <p:ph type="sldNum" sz="quarter" idx="4294967295"/>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Margaret</a:t>
            </a:r>
            <a:endParaRPr lang="en-US" sz="1200" i="0" kern="1200">
              <a:solidFill>
                <a:schemeClr val="tx1"/>
              </a:solidFill>
              <a:effectLst/>
              <a:highlight>
                <a:srgbClr val="FFFF00"/>
              </a:highligh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kern="1200">
                <a:solidFill>
                  <a:schemeClr val="tx1"/>
                </a:solidFill>
                <a:effectLst/>
                <a:latin typeface="+mn-lt"/>
                <a:ea typeface="+mn-ea"/>
                <a:cs typeface="+mn-cs"/>
              </a:rPr>
              <a:t>CARLI’s mission speaks to why we do what we do. </a:t>
            </a:r>
            <a:r>
              <a:rPr lang="en-US"/>
              <a:t>It’s</a:t>
            </a:r>
            <a:r>
              <a:rPr lang="en-US" sz="1200" i="0" kern="1200">
                <a:solidFill>
                  <a:schemeClr val="tx1"/>
                </a:solidFill>
                <a:effectLst/>
                <a:latin typeface="+mn-lt"/>
                <a:ea typeface="+mn-ea"/>
                <a:cs typeface="+mn-cs"/>
              </a:rPr>
              <a:t> important to ground ourselves in these words. We’ve articulated our values, including cooperation and engagement, the foundation of all our committee work. </a:t>
            </a:r>
            <a:r>
              <a:rPr lang="en-US" sz="1200" i="0" kern="1200" baseline="0">
                <a:solidFill>
                  <a:schemeClr val="tx1"/>
                </a:solidFill>
                <a:effectLst/>
                <a:latin typeface="+mn-lt"/>
                <a:ea typeface="+mn-ea"/>
                <a:cs typeface="+mn-cs"/>
              </a:rPr>
              <a:t>We know that our committees work very hard to respond to the needs of the members and, in turn, the needs of their campus communities.</a:t>
            </a:r>
            <a:endParaRPr lang="en-US" sz="1200" i="0" kern="1200" baseline="0">
              <a:solidFill>
                <a:schemeClr val="tx1"/>
              </a:solidFill>
              <a:effectLst/>
              <a:latin typeface="+mn-lt"/>
              <a:ea typeface="Calibri"/>
              <a:cs typeface="Calibri"/>
            </a:endParaRPr>
          </a:p>
          <a:p>
            <a:endParaRPr lang="en-US"/>
          </a:p>
        </p:txBody>
      </p:sp>
      <p:sp>
        <p:nvSpPr>
          <p:cNvPr id="4" name="Slide Number Placeholder 3"/>
          <p:cNvSpPr>
            <a:spLocks noGrp="1"/>
          </p:cNvSpPr>
          <p:nvPr>
            <p:ph type="sldNum" sz="quarter" idx="5"/>
          </p:nvPr>
        </p:nvSpPr>
        <p:spPr/>
        <p:txBody>
          <a:bodyPr/>
          <a:lstStyle/>
          <a:p>
            <a:fld id="{5E5535E0-CBDD-BC4C-BD4F-9919692E8FCF}" type="slidenum">
              <a:rPr lang="en-US" smtClean="0"/>
              <a:t>4</a:t>
            </a:fld>
            <a:endParaRPr lang="en-US"/>
          </a:p>
        </p:txBody>
      </p:sp>
    </p:spTree>
    <p:extLst>
      <p:ext uri="{BB962C8B-B14F-4D97-AF65-F5344CB8AC3E}">
        <p14:creationId xmlns:p14="http://schemas.microsoft.com/office/powerpoint/2010/main" val="35749425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MARGARET</a:t>
            </a:r>
            <a:endParaRPr lang="en-US"/>
          </a:p>
          <a:p>
            <a:r>
              <a:rPr lang="en-US" b="1"/>
              <a:t> </a:t>
            </a:r>
            <a:endParaRPr lang="en-US"/>
          </a:p>
          <a:p>
            <a:r>
              <a:rPr lang="en-US"/>
              <a:t>Work of all committees and the board should center on and reflect CARLI’s strategic priorities. The priorities were updated in the fall of 2023. </a:t>
            </a:r>
          </a:p>
          <a:p>
            <a:endParaRPr lang="en-US"/>
          </a:p>
        </p:txBody>
      </p:sp>
      <p:sp>
        <p:nvSpPr>
          <p:cNvPr id="4" name="Slide Number Placeholder 3"/>
          <p:cNvSpPr>
            <a:spLocks noGrp="1"/>
          </p:cNvSpPr>
          <p:nvPr>
            <p:ph type="sldNum" sz="quarter" idx="5"/>
          </p:nvPr>
        </p:nvSpPr>
        <p:spPr/>
        <p:txBody>
          <a:bodyPr/>
          <a:lstStyle/>
          <a:p>
            <a:fld id="{5E5535E0-CBDD-BC4C-BD4F-9919692E8FCF}" type="slidenum">
              <a:rPr lang="en-US" smtClean="0"/>
              <a:t>5</a:t>
            </a:fld>
            <a:endParaRPr lang="en-US"/>
          </a:p>
        </p:txBody>
      </p:sp>
    </p:spTree>
    <p:extLst>
      <p:ext uri="{BB962C8B-B14F-4D97-AF65-F5344CB8AC3E}">
        <p14:creationId xmlns:p14="http://schemas.microsoft.com/office/powerpoint/2010/main" val="38338097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MARGARET</a:t>
            </a:r>
          </a:p>
          <a:p>
            <a:r>
              <a:rPr lang="en-US"/>
              <a:t>We ask that you keep in mind how our work can address social justice and how we can embed these values in all of our work. </a:t>
            </a:r>
            <a:endParaRPr lang="en-US">
              <a:ea typeface="Calibri"/>
              <a:cs typeface="Calibri"/>
            </a:endParaRPr>
          </a:p>
          <a:p>
            <a:endParaRPr lang="en-US"/>
          </a:p>
          <a:p>
            <a:endParaRPr lang="en-US">
              <a:ea typeface="Calibri" panose="020F0502020204030204"/>
              <a:cs typeface="Calibri" panose="020F0502020204030204"/>
            </a:endParaRPr>
          </a:p>
          <a:p>
            <a:endParaRPr lang="en-US">
              <a:cs typeface="Calibri"/>
            </a:endParaRPr>
          </a:p>
        </p:txBody>
      </p:sp>
      <p:sp>
        <p:nvSpPr>
          <p:cNvPr id="4" name="Slide Number Placeholder 3"/>
          <p:cNvSpPr>
            <a:spLocks noGrp="1"/>
          </p:cNvSpPr>
          <p:nvPr>
            <p:ph type="sldNum" sz="quarter" idx="5"/>
          </p:nvPr>
        </p:nvSpPr>
        <p:spPr/>
        <p:txBody>
          <a:bodyPr/>
          <a:lstStyle/>
          <a:p>
            <a:fld id="{D37B947D-A014-4A42-876B-86248CFCBFC0}" type="slidenum">
              <a:rPr lang="en-US" smtClean="0"/>
              <a:t>6</a:t>
            </a:fld>
            <a:endParaRPr lang="en-US"/>
          </a:p>
        </p:txBody>
      </p:sp>
    </p:spTree>
    <p:extLst>
      <p:ext uri="{BB962C8B-B14F-4D97-AF65-F5344CB8AC3E}">
        <p14:creationId xmlns:p14="http://schemas.microsoft.com/office/powerpoint/2010/main" val="41096162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Laurie</a:t>
            </a:r>
          </a:p>
          <a:p>
            <a:pPr>
              <a:defRPr/>
            </a:pPr>
            <a:r>
              <a:rPr lang="en-US"/>
              <a:t>It has been another very busy and productive year for CARLI.  Among the accomplishments include the ongoing creation of OER from the Illinois SCOERs federal grant and the  $3m state OER grant, </a:t>
            </a:r>
            <a:r>
              <a:rPr lang="en-US">
                <a:solidFill>
                  <a:srgbClr val="000000"/>
                </a:solidFill>
              </a:rPr>
              <a:t>statement on the importance of librarians in academic libraries</a:t>
            </a:r>
            <a:r>
              <a:rPr lang="en-US"/>
              <a:t>, and a rich array of professional development opportunities,. </a:t>
            </a:r>
            <a:endParaRPr lang="en-US">
              <a:ea typeface="Calibri" panose="020F0502020204030204"/>
              <a:cs typeface="Calibri"/>
            </a:endParaRPr>
          </a:p>
          <a:p>
            <a:pPr>
              <a:defRPr/>
            </a:pPr>
            <a:endParaRPr lang="en-US" b="1">
              <a:cs typeface="Calibri"/>
            </a:endParaRPr>
          </a:p>
        </p:txBody>
      </p:sp>
      <p:sp>
        <p:nvSpPr>
          <p:cNvPr id="4" name="Slide Number Placeholder 3"/>
          <p:cNvSpPr>
            <a:spLocks noGrp="1"/>
          </p:cNvSpPr>
          <p:nvPr>
            <p:ph type="sldNum" sz="quarter" idx="5"/>
          </p:nvPr>
        </p:nvSpPr>
        <p:spPr/>
        <p:txBody>
          <a:bodyPr/>
          <a:lstStyle/>
          <a:p>
            <a:fld id="{D37B947D-A014-4A42-876B-86248CFCBFC0}" type="slidenum">
              <a:rPr lang="en-US" smtClean="0"/>
              <a:t>7</a:t>
            </a:fld>
            <a:endParaRPr lang="en-US"/>
          </a:p>
        </p:txBody>
      </p:sp>
    </p:spTree>
    <p:extLst>
      <p:ext uri="{BB962C8B-B14F-4D97-AF65-F5344CB8AC3E}">
        <p14:creationId xmlns:p14="http://schemas.microsoft.com/office/powerpoint/2010/main" val="42472526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Michelle</a:t>
            </a:r>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a:solidFill>
                <a:schemeClr val="tx1"/>
              </a:solidFill>
              <a:effectLst/>
              <a:latin typeface="+mn-lt"/>
              <a:ea typeface="+mn-ea"/>
              <a:cs typeface="+mn-cs"/>
            </a:endParaRPr>
          </a:p>
          <a:p>
            <a:pPr>
              <a:defRPr/>
            </a:pPr>
            <a:r>
              <a:rPr lang="en-US"/>
              <a:t>There are currently 12 committees and 2 task forces. A liaison from each committee will give a brief overview of their committee starting with the Archives Committee.</a:t>
            </a:r>
          </a:p>
          <a:p>
            <a:pPr>
              <a:defRPr/>
            </a:pPr>
            <a:r>
              <a:rPr lang="en-US" altLang="en-US" dirty="0">
                <a:ea typeface="Calibri"/>
                <a:cs typeface="Calibri"/>
              </a:rPr>
              <a:t>Archives Committee – </a:t>
            </a:r>
            <a:r>
              <a:rPr lang="en-US" altLang="en-US" b="1" dirty="0">
                <a:ea typeface="Calibri"/>
                <a:cs typeface="Calibri"/>
              </a:rPr>
              <a:t>Martin</a:t>
            </a:r>
            <a:endParaRPr lang="en-US" altLang="en-US" b="1" dirty="0"/>
          </a:p>
          <a:p>
            <a:pPr marL="0" marR="0" lvl="0" indent="0" algn="l" defTabSz="914400">
              <a:lnSpc>
                <a:spcPct val="100000"/>
              </a:lnSpc>
              <a:spcBef>
                <a:spcPts val="0"/>
              </a:spcBef>
              <a:spcAft>
                <a:spcPts val="0"/>
              </a:spcAft>
              <a:buClrTx/>
              <a:buSzTx/>
              <a:buFontTx/>
              <a:buNone/>
              <a:tabLst/>
              <a:defRPr/>
            </a:pPr>
            <a:r>
              <a:rPr lang="en-US" altLang="en-US" sz="1200" dirty="0"/>
              <a:t>Collection Management Committee</a:t>
            </a:r>
            <a:r>
              <a:rPr lang="en-US" altLang="en-US" sz="1200" b="1" dirty="0"/>
              <a:t>: Jen</a:t>
            </a:r>
            <a:endParaRPr lang="en-US" altLang="en-US" sz="1200" b="1" dirty="0">
              <a:ea typeface="Calibri"/>
              <a:cs typeface="Calibri"/>
            </a:endParaRPr>
          </a:p>
          <a:p>
            <a:pPr marL="0" lvl="0" indent="0" defTabSz="914400" eaLnBrk="0" hangingPunct="0">
              <a:spcBef>
                <a:spcPct val="0"/>
              </a:spcBef>
              <a:buFont typeface="Arial" panose="020B0604020202020204" pitchFamily="34" charset="0"/>
              <a:buNone/>
            </a:pPr>
            <a:r>
              <a:rPr lang="en-US" altLang="en-US" sz="1200" dirty="0"/>
              <a:t>Commercial Products Committee</a:t>
            </a:r>
            <a:r>
              <a:rPr lang="en-US" altLang="en-US" sz="1200" b="1" dirty="0"/>
              <a:t>: </a:t>
            </a:r>
            <a:r>
              <a:rPr lang="en-US" altLang="en-US" sz="1200" b="1" i="1" dirty="0"/>
              <a:t>  </a:t>
            </a:r>
            <a:r>
              <a:rPr lang="en-US" altLang="en-US" sz="1200" b="1" i="0" dirty="0"/>
              <a:t>Jenny</a:t>
            </a:r>
            <a:endParaRPr lang="en-US" altLang="en-US" sz="1200" b="1" i="0" dirty="0">
              <a:ea typeface="Calibri"/>
              <a:cs typeface="Calibri"/>
            </a:endParaRPr>
          </a:p>
          <a:p>
            <a:pPr eaLnBrk="0" hangingPunct="0">
              <a:spcBef>
                <a:spcPct val="0"/>
              </a:spcBef>
            </a:pPr>
            <a:r>
              <a:rPr lang="en-US" altLang="en-US" sz="1200" dirty="0"/>
              <a:t>Discovery Primo VE Committee:</a:t>
            </a:r>
            <a:r>
              <a:rPr lang="en-US" altLang="en-US" dirty="0"/>
              <a:t> </a:t>
            </a:r>
            <a:r>
              <a:rPr lang="en-US" altLang="en-US" b="1" dirty="0"/>
              <a:t> Jessica</a:t>
            </a:r>
            <a:endParaRPr lang="en-US" altLang="en-US" sz="1200" b="1" dirty="0">
              <a:cs typeface="Calibri"/>
            </a:endParaRPr>
          </a:p>
          <a:p>
            <a:pPr>
              <a:spcBef>
                <a:spcPct val="0"/>
              </a:spcBef>
            </a:pPr>
            <a:r>
              <a:rPr lang="en-US" dirty="0"/>
              <a:t>DEI Committee: </a:t>
            </a:r>
            <a:r>
              <a:rPr lang="en-US" b="1" dirty="0"/>
              <a:t>Wyn</a:t>
            </a:r>
            <a:endParaRPr lang="en-US" b="1" dirty="0">
              <a:solidFill>
                <a:srgbClr val="FF0000"/>
              </a:solidFill>
              <a:ea typeface="Calibri"/>
              <a:cs typeface="Calibri"/>
            </a:endParaRPr>
          </a:p>
          <a:p>
            <a:pPr>
              <a:spcBef>
                <a:spcPct val="0"/>
              </a:spcBef>
            </a:pPr>
            <a:r>
              <a:rPr lang="en-US" altLang="en-US" dirty="0"/>
              <a:t>E-Resources</a:t>
            </a:r>
            <a:r>
              <a:rPr lang="en-US" altLang="en-US" sz="1200" dirty="0"/>
              <a:t> Management Committee</a:t>
            </a:r>
            <a:r>
              <a:rPr lang="en-US" altLang="en-US" dirty="0"/>
              <a:t>: </a:t>
            </a:r>
            <a:r>
              <a:rPr lang="en-US" altLang="en-US" b="1" dirty="0"/>
              <a:t>Ted</a:t>
            </a:r>
            <a:endParaRPr lang="en-US" altLang="en-US" sz="1200" b="1" dirty="0">
              <a:ea typeface="Calibri"/>
              <a:cs typeface="Calibri"/>
            </a:endParaRPr>
          </a:p>
          <a:p>
            <a:pPr marL="0" lvl="0" indent="0" defTabSz="914400" eaLnBrk="0" hangingPunct="0">
              <a:spcBef>
                <a:spcPct val="0"/>
              </a:spcBef>
              <a:buFont typeface="Arial" panose="020B0604020202020204" pitchFamily="34" charset="0"/>
              <a:buNone/>
            </a:pPr>
            <a:r>
              <a:rPr lang="en-US" altLang="en-US" sz="1200" dirty="0"/>
              <a:t>Instruction Committee: </a:t>
            </a:r>
            <a:r>
              <a:rPr lang="en-US" altLang="en-US" sz="1200" b="1" dirty="0"/>
              <a:t>Debbie</a:t>
            </a:r>
            <a:endParaRPr lang="en-US" altLang="en-US" sz="1200" b="1" i="1" dirty="0"/>
          </a:p>
          <a:p>
            <a:pPr eaLnBrk="0" hangingPunct="0">
              <a:spcBef>
                <a:spcPct val="0"/>
              </a:spcBef>
              <a:buFont typeface="Arial" panose="020B0604020202020204" pitchFamily="34" charset="0"/>
            </a:pPr>
            <a:r>
              <a:rPr lang="en-US" altLang="en-US" sz="1200" dirty="0"/>
              <a:t>OER Committee:</a:t>
            </a:r>
            <a:r>
              <a:rPr lang="en-US" altLang="en-US" dirty="0"/>
              <a:t> </a:t>
            </a:r>
            <a:r>
              <a:rPr lang="en-US" altLang="en-US" b="1" dirty="0"/>
              <a:t>Michele L</a:t>
            </a:r>
            <a:endParaRPr lang="en-US" altLang="en-US" sz="1200" b="1" dirty="0">
              <a:cs typeface="Calibri"/>
            </a:endParaRPr>
          </a:p>
          <a:p>
            <a:pPr eaLnBrk="0" hangingPunct="0">
              <a:spcBef>
                <a:spcPct val="0"/>
              </a:spcBef>
              <a:buFont typeface="Arial" panose="020B0604020202020204" pitchFamily="34" charset="0"/>
            </a:pPr>
            <a:r>
              <a:rPr lang="en-US" altLang="en-US" sz="1200" dirty="0"/>
              <a:t>Preservation Committee:</a:t>
            </a:r>
            <a:r>
              <a:rPr lang="en-US" altLang="en-US" dirty="0"/>
              <a:t> </a:t>
            </a:r>
            <a:r>
              <a:rPr lang="en-US" altLang="en-US" i="1" dirty="0"/>
              <a:t> </a:t>
            </a:r>
            <a:r>
              <a:rPr lang="en-US" altLang="en-US" b="1" dirty="0"/>
              <a:t>Nicole S.</a:t>
            </a:r>
            <a:endParaRPr lang="en-US" altLang="en-US" b="1" i="1" dirty="0"/>
          </a:p>
          <a:p>
            <a:pPr>
              <a:spcBef>
                <a:spcPct val="0"/>
              </a:spcBef>
              <a:buFont typeface="Arial" panose="020B0604020202020204" pitchFamily="34" charset="0"/>
            </a:pPr>
            <a:r>
              <a:rPr lang="en-US" altLang="en-US" dirty="0"/>
              <a:t>Public</a:t>
            </a:r>
            <a:r>
              <a:rPr lang="en-US" altLang="en-US" sz="1200" dirty="0"/>
              <a:t> Services Committee:</a:t>
            </a:r>
            <a:r>
              <a:rPr lang="en-US" altLang="en-US" dirty="0"/>
              <a:t> </a:t>
            </a:r>
            <a:r>
              <a:rPr lang="en-US" altLang="en-US" sz="1200" i="1" dirty="0"/>
              <a:t> </a:t>
            </a:r>
            <a:r>
              <a:rPr lang="en-US" altLang="en-US" b="1" dirty="0"/>
              <a:t>Amy</a:t>
            </a:r>
            <a:endParaRPr lang="en-US" altLang="en-US" sz="1200" b="1" dirty="0">
              <a:cs typeface="Calibri"/>
            </a:endParaRPr>
          </a:p>
          <a:p>
            <a:pPr eaLnBrk="0" hangingPunct="0">
              <a:spcBef>
                <a:spcPct val="0"/>
              </a:spcBef>
              <a:buFont typeface="Arial" panose="020B0604020202020204" pitchFamily="34" charset="0"/>
            </a:pPr>
            <a:r>
              <a:rPr lang="en-US" altLang="en-US" sz="1200" dirty="0"/>
              <a:t>Resource Sharing Committee:</a:t>
            </a:r>
            <a:r>
              <a:rPr lang="en-US" altLang="en-US" dirty="0"/>
              <a:t> </a:t>
            </a:r>
            <a:r>
              <a:rPr lang="en-US" altLang="en-US" i="1" dirty="0"/>
              <a:t> </a:t>
            </a:r>
            <a:r>
              <a:rPr lang="en-US" altLang="en-US" b="1" i="0" dirty="0"/>
              <a:t>Bradley</a:t>
            </a:r>
            <a:endParaRPr lang="en-US" altLang="en-US" sz="1200" b="1" i="0" dirty="0">
              <a:cs typeface="Calibri"/>
            </a:endParaRPr>
          </a:p>
          <a:p>
            <a:pPr marL="0" lvl="0" indent="0" defTabSz="914400" eaLnBrk="0" hangingPunct="0">
              <a:spcBef>
                <a:spcPct val="0"/>
              </a:spcBef>
              <a:buFont typeface="Arial" panose="020B0604020202020204" pitchFamily="34" charset="0"/>
              <a:buNone/>
            </a:pPr>
            <a:r>
              <a:rPr lang="en-US" altLang="en-US" sz="1200" dirty="0"/>
              <a:t>Technical Services Committee</a:t>
            </a:r>
            <a:r>
              <a:rPr lang="en-US" altLang="en-US" sz="1200" b="1" dirty="0"/>
              <a:t>: </a:t>
            </a:r>
            <a:r>
              <a:rPr lang="en-US" altLang="en-US" sz="1200" b="1" i="1" dirty="0"/>
              <a:t> </a:t>
            </a:r>
            <a:r>
              <a:rPr lang="en-US" altLang="en-US" b="1" dirty="0"/>
              <a:t>Jen</a:t>
            </a:r>
            <a:endParaRPr lang="en-US" altLang="en-US" sz="1200" b="1" dirty="0">
              <a:ea typeface="Calibri"/>
              <a:cs typeface="Calibri"/>
            </a:endParaRPr>
          </a:p>
          <a:p>
            <a:pPr>
              <a:spcBef>
                <a:spcPct val="0"/>
              </a:spcBef>
            </a:pPr>
            <a:r>
              <a:rPr lang="en-US" altLang="en-US" dirty="0">
                <a:ea typeface="Calibri" panose="020F0502020204030204"/>
                <a:cs typeface="Calibri"/>
              </a:rPr>
              <a:t>Advocacy task force: </a:t>
            </a:r>
            <a:r>
              <a:rPr lang="en-US" altLang="en-US" b="1" dirty="0">
                <a:ea typeface="Calibri" panose="020F0502020204030204"/>
                <a:cs typeface="Calibri"/>
              </a:rPr>
              <a:t>Laurie</a:t>
            </a:r>
            <a:endParaRPr lang="en-US" altLang="en-US" sz="1200" b="1" i="0" dirty="0">
              <a:ea typeface="Calibri" panose="020F0502020204030204"/>
              <a:cs typeface="Calibri"/>
            </a:endParaRPr>
          </a:p>
          <a:p>
            <a:pPr>
              <a:spcBef>
                <a:spcPct val="0"/>
              </a:spcBef>
            </a:pPr>
            <a:r>
              <a:rPr lang="en-US" altLang="en-US" dirty="0">
                <a:ea typeface="Calibri" panose="020F0502020204030204"/>
                <a:cs typeface="Calibri"/>
              </a:rPr>
              <a:t>I-Share Metadata task force: </a:t>
            </a:r>
            <a:r>
              <a:rPr lang="en-US" altLang="en-US" b="1" dirty="0">
                <a:ea typeface="Calibri" panose="020F0502020204030204"/>
                <a:cs typeface="Calibri"/>
              </a:rPr>
              <a:t>Ted</a:t>
            </a:r>
            <a:endParaRPr lang="en-US" altLang="en-US" sz="1200" b="1" i="0" dirty="0">
              <a:ea typeface="Calibri" panose="020F0502020204030204"/>
              <a:cs typeface="Calibri"/>
            </a:endParaRPr>
          </a:p>
          <a:p>
            <a:pPr eaLnBrk="0" hangingPunct="0">
              <a:spcBef>
                <a:spcPct val="0"/>
              </a:spcBef>
              <a:buFont typeface="Arial" panose="020B0604020202020204" pitchFamily="34" charset="0"/>
            </a:pPr>
            <a:endParaRPr lang="en-US" altLang="en-US" b="1">
              <a:ea typeface="Calibri" panose="020F0502020204030204"/>
              <a:cs typeface="Calibri" panose="020F0502020204030204"/>
            </a:endParaRPr>
          </a:p>
          <a:p>
            <a:endParaRPr lang="en-US" altLang="en-US">
              <a:ea typeface="Calibri" panose="020F0502020204030204"/>
              <a:cs typeface="Calibri" panose="020F0502020204030204"/>
            </a:endParaRPr>
          </a:p>
        </p:txBody>
      </p:sp>
      <p:sp>
        <p:nvSpPr>
          <p:cNvPr id="4" name="Slide Number Placeholder 3"/>
          <p:cNvSpPr>
            <a:spLocks noGrp="1"/>
          </p:cNvSpPr>
          <p:nvPr>
            <p:ph type="sldNum" sz="quarter" idx="10"/>
          </p:nvPr>
        </p:nvSpPr>
        <p:spPr/>
        <p:txBody>
          <a:bodyPr/>
          <a:lstStyle/>
          <a:p>
            <a:fld id="{D37B947D-A014-4A42-876B-86248CFCBFC0}" type="slidenum">
              <a:rPr lang="en-US" smtClean="0"/>
              <a:t>8</a:t>
            </a:fld>
            <a:endParaRPr lang="en-US"/>
          </a:p>
        </p:txBody>
      </p:sp>
    </p:spTree>
    <p:extLst>
      <p:ext uri="{BB962C8B-B14F-4D97-AF65-F5344CB8AC3E}">
        <p14:creationId xmlns:p14="http://schemas.microsoft.com/office/powerpoint/2010/main" val="20752366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TED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In the next few slides, we’ll talk to you more about the committees and the board and the year ahead. To give you a compass, the CARLI website provides access to rosters, charges, committee documents, and guidelines. Importantly, the calendar indicates all scheduled meeting and events. The committee guidelines provide detailed information about the appointments process, roles and responsibilities, and meeting planning. </a:t>
            </a:r>
            <a:endParaRPr lang="en-US" sz="1200" kern="1200">
              <a:solidFill>
                <a:schemeClr val="tx1"/>
              </a:solidFill>
              <a:effectLst/>
              <a:latin typeface="+mn-lt"/>
              <a:ea typeface="Calibri"/>
              <a:cs typeface="Calibri"/>
            </a:endParaRPr>
          </a:p>
          <a:p>
            <a:endParaRPr lang="en-US"/>
          </a:p>
        </p:txBody>
      </p:sp>
      <p:sp>
        <p:nvSpPr>
          <p:cNvPr id="4" name="Slide Number Placeholder 3"/>
          <p:cNvSpPr>
            <a:spLocks noGrp="1"/>
          </p:cNvSpPr>
          <p:nvPr>
            <p:ph type="sldNum" sz="quarter" idx="10"/>
          </p:nvPr>
        </p:nvSpPr>
        <p:spPr/>
        <p:txBody>
          <a:bodyPr/>
          <a:lstStyle/>
          <a:p>
            <a:fld id="{D37B947D-A014-4A42-876B-86248CFCBFC0}" type="slidenum">
              <a:rPr lang="en-US" smtClean="0"/>
              <a:t>9</a:t>
            </a:fld>
            <a:endParaRPr lang="en-US"/>
          </a:p>
        </p:txBody>
      </p:sp>
    </p:spTree>
    <p:extLst>
      <p:ext uri="{BB962C8B-B14F-4D97-AF65-F5344CB8AC3E}">
        <p14:creationId xmlns:p14="http://schemas.microsoft.com/office/powerpoint/2010/main" val="34199536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p:bg>
      <p:bgPr>
        <a:solidFill>
          <a:schemeClr val="accent4"/>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372DCC6-6153-84C1-32E8-77D38EF085E4}"/>
              </a:ext>
            </a:extLst>
          </p:cNvPr>
          <p:cNvSpPr>
            <a:spLocks noGrp="1"/>
          </p:cNvSpPr>
          <p:nvPr>
            <p:ph type="subTitle" idx="1"/>
          </p:nvPr>
        </p:nvSpPr>
        <p:spPr>
          <a:xfrm>
            <a:off x="1784520" y="4893385"/>
            <a:ext cx="8622960" cy="365122"/>
          </a:xfrm>
        </p:spPr>
        <p:txBody>
          <a:bodyPr/>
          <a:lstStyle>
            <a:lvl1pPr marL="0" indent="0" algn="ctr">
              <a:buNone/>
              <a:defRPr sz="2400" b="0" i="0">
                <a:solidFill>
                  <a:schemeClr val="tx1"/>
                </a:solidFill>
                <a:latin typeface="Times New Roman" panose="02020603050405020304" pitchFamily="18" charset="0"/>
                <a:ea typeface="Source Sans Pro SemiBold" panose="020B0503030403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Text Placeholder 9">
            <a:extLst>
              <a:ext uri="{FF2B5EF4-FFF2-40B4-BE49-F238E27FC236}">
                <a16:creationId xmlns:a16="http://schemas.microsoft.com/office/drawing/2014/main" id="{946EF8E7-B6BA-01FE-BB3F-7F247742BE9B}"/>
              </a:ext>
            </a:extLst>
          </p:cNvPr>
          <p:cNvSpPr>
            <a:spLocks noGrp="1"/>
          </p:cNvSpPr>
          <p:nvPr>
            <p:ph type="body" sz="quarter" idx="11" hasCustomPrompt="1"/>
          </p:nvPr>
        </p:nvSpPr>
        <p:spPr>
          <a:xfrm>
            <a:off x="675153" y="6404700"/>
            <a:ext cx="2743200" cy="268424"/>
          </a:xfrm>
        </p:spPr>
        <p:txBody>
          <a:bodyPr>
            <a:normAutofit/>
          </a:bodyPr>
          <a:lstStyle>
            <a:lvl1pPr marL="0" indent="0">
              <a:buNone/>
              <a:defRPr lang="en-US" sz="1800" b="0" i="0" kern="1200" baseline="0" dirty="0">
                <a:solidFill>
                  <a:schemeClr val="tx1"/>
                </a:solidFill>
                <a:latin typeface="Times New Roman" panose="02020603050405020304" pitchFamily="18" charset="0"/>
                <a:ea typeface="+mn-ea"/>
                <a:cs typeface="+mn-cs"/>
              </a:defRPr>
            </a:lvl1pPr>
          </a:lstStyle>
          <a:p>
            <a:pPr lvl="0"/>
            <a:r>
              <a:rPr lang="en-US"/>
              <a:t>mm/dd/</a:t>
            </a:r>
            <a:r>
              <a:rPr lang="en-US" err="1"/>
              <a:t>yyyy</a:t>
            </a:r>
            <a:endParaRPr lang="en-US"/>
          </a:p>
        </p:txBody>
      </p:sp>
      <p:sp>
        <p:nvSpPr>
          <p:cNvPr id="18" name="Title Placeholder 1">
            <a:extLst>
              <a:ext uri="{FF2B5EF4-FFF2-40B4-BE49-F238E27FC236}">
                <a16:creationId xmlns:a16="http://schemas.microsoft.com/office/drawing/2014/main" id="{C6114CDB-A767-CA89-47A1-11B03F2E426F}"/>
              </a:ext>
            </a:extLst>
          </p:cNvPr>
          <p:cNvSpPr>
            <a:spLocks noGrp="1"/>
          </p:cNvSpPr>
          <p:nvPr>
            <p:ph type="title" hasCustomPrompt="1"/>
          </p:nvPr>
        </p:nvSpPr>
        <p:spPr>
          <a:xfrm>
            <a:off x="1784520" y="1940575"/>
            <a:ext cx="8622960" cy="2376677"/>
          </a:xfrm>
          <a:prstGeom prst="rect">
            <a:avLst/>
          </a:prstGeom>
        </p:spPr>
        <p:txBody>
          <a:bodyPr vert="horz" lIns="91440" tIns="45720" rIns="91440" bIns="45720" rtlCol="0" anchor="ctr">
            <a:noAutofit/>
          </a:bodyPr>
          <a:lstStyle>
            <a:lvl1pPr algn="ctr">
              <a:defRPr sz="5400" b="1" i="0" baseline="0">
                <a:solidFill>
                  <a:schemeClr val="tx1"/>
                </a:solidFill>
                <a:latin typeface="Arial" panose="020B0604020202020204" pitchFamily="34" charset="0"/>
                <a:cs typeface="Arial" panose="020B0604020202020204" pitchFamily="34" charset="0"/>
              </a:defRPr>
            </a:lvl1pPr>
          </a:lstStyle>
          <a:p>
            <a:r>
              <a:rPr lang="en-US"/>
              <a:t>CLICK TO EDIT MASTER TITLE STYLE</a:t>
            </a:r>
          </a:p>
        </p:txBody>
      </p:sp>
      <p:cxnSp>
        <p:nvCxnSpPr>
          <p:cNvPr id="2" name="Straight Connector 1">
            <a:extLst>
              <a:ext uri="{FF2B5EF4-FFF2-40B4-BE49-F238E27FC236}">
                <a16:creationId xmlns:a16="http://schemas.microsoft.com/office/drawing/2014/main" id="{E5615634-1850-3311-C53F-4228AEF338A6}"/>
              </a:ext>
              <a:ext uri="{C183D7F6-B498-43B3-948B-1728B52AA6E4}">
                <adec:decorative xmlns:adec="http://schemas.microsoft.com/office/drawing/2017/decorative" val="1"/>
              </a:ext>
            </a:extLst>
          </p:cNvPr>
          <p:cNvCxnSpPr>
            <a:cxnSpLocks/>
          </p:cNvCxnSpPr>
          <p:nvPr userDrawn="1"/>
        </p:nvCxnSpPr>
        <p:spPr>
          <a:xfrm>
            <a:off x="3640625" y="4619386"/>
            <a:ext cx="4910751"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58267260-44AD-8657-FE3F-6437B92BDC4A}"/>
              </a:ext>
            </a:extLst>
          </p:cNvPr>
          <p:cNvPicPr>
            <a:picLocks noChangeAspect="1"/>
          </p:cNvPicPr>
          <p:nvPr userDrawn="1"/>
        </p:nvPicPr>
        <p:blipFill>
          <a:blip r:embed="rId2"/>
          <a:stretch>
            <a:fillRect/>
          </a:stretch>
        </p:blipFill>
        <p:spPr>
          <a:xfrm>
            <a:off x="3642390" y="179662"/>
            <a:ext cx="4880345" cy="914400"/>
          </a:xfrm>
          <a:prstGeom prst="rect">
            <a:avLst/>
          </a:prstGeom>
        </p:spPr>
      </p:pic>
    </p:spTree>
    <p:extLst>
      <p:ext uri="{BB962C8B-B14F-4D97-AF65-F5344CB8AC3E}">
        <p14:creationId xmlns:p14="http://schemas.microsoft.com/office/powerpoint/2010/main" val="7013987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Callout">
    <p:spTree>
      <p:nvGrpSpPr>
        <p:cNvPr id="1" name=""/>
        <p:cNvGrpSpPr/>
        <p:nvPr/>
      </p:nvGrpSpPr>
      <p:grpSpPr>
        <a:xfrm>
          <a:off x="0" y="0"/>
          <a:ext cx="0" cy="0"/>
          <a:chOff x="0" y="0"/>
          <a:chExt cx="0" cy="0"/>
        </a:xfrm>
      </p:grpSpPr>
      <p:sp>
        <p:nvSpPr>
          <p:cNvPr id="14" name="Title Placeholder 1">
            <a:extLst>
              <a:ext uri="{FF2B5EF4-FFF2-40B4-BE49-F238E27FC236}">
                <a16:creationId xmlns:a16="http://schemas.microsoft.com/office/drawing/2014/main" id="{3D0820B7-9F68-ED9C-8699-47DF87E82731}"/>
              </a:ext>
            </a:extLst>
          </p:cNvPr>
          <p:cNvSpPr>
            <a:spLocks noGrp="1"/>
          </p:cNvSpPr>
          <p:nvPr>
            <p:ph type="title"/>
          </p:nvPr>
        </p:nvSpPr>
        <p:spPr>
          <a:xfrm>
            <a:off x="838200" y="664684"/>
            <a:ext cx="10014842" cy="599096"/>
          </a:xfrm>
          <a:prstGeom prst="rect">
            <a:avLst/>
          </a:prstGeom>
        </p:spPr>
        <p:txBody>
          <a:bodyPr vert="horz" lIns="91440" tIns="45720" rIns="91440" bIns="45720" rtlCol="0" anchor="ctr">
            <a:normAutofit/>
          </a:bodyPr>
          <a:lstStyle>
            <a:lvl1pPr>
              <a:defRPr>
                <a:solidFill>
                  <a:schemeClr val="tx1"/>
                </a:solidFill>
              </a:defRPr>
            </a:lvl1pPr>
          </a:lstStyle>
          <a:p>
            <a:r>
              <a:rPr lang="en-US"/>
              <a:t>Click to edit Master title style</a:t>
            </a:r>
          </a:p>
        </p:txBody>
      </p:sp>
      <p:sp>
        <p:nvSpPr>
          <p:cNvPr id="5" name="Content Placeholder 3">
            <a:extLst>
              <a:ext uri="{FF2B5EF4-FFF2-40B4-BE49-F238E27FC236}">
                <a16:creationId xmlns:a16="http://schemas.microsoft.com/office/drawing/2014/main" id="{FF6B9E74-4DC9-A3FF-B140-E52A3530116E}"/>
              </a:ext>
            </a:extLst>
          </p:cNvPr>
          <p:cNvSpPr>
            <a:spLocks noGrp="1"/>
          </p:cNvSpPr>
          <p:nvPr>
            <p:ph sz="half" idx="2"/>
          </p:nvPr>
        </p:nvSpPr>
        <p:spPr>
          <a:xfrm>
            <a:off x="838200" y="1740980"/>
            <a:ext cx="10515600" cy="4033743"/>
          </a:xfrm>
        </p:spPr>
        <p:txBody>
          <a:bodyPr>
            <a:normAutofit/>
          </a:bodyPr>
          <a:lstStyle>
            <a:lvl1pPr>
              <a:buClr>
                <a:schemeClr val="tx1"/>
              </a:buClr>
              <a:defRPr sz="2400" baseline="0"/>
            </a:lvl1pPr>
            <a:lvl2pPr>
              <a:buClr>
                <a:schemeClr val="tx1"/>
              </a:buClr>
              <a:defRPr sz="2000" baseline="0"/>
            </a:lvl2pPr>
            <a:lvl3pPr>
              <a:buClr>
                <a:schemeClr val="tx1"/>
              </a:buClr>
              <a:defRPr sz="1800" baseline="0"/>
            </a:lvl3pPr>
            <a:lvl4pPr>
              <a:defRPr sz="1400"/>
            </a:lvl4pPr>
            <a:lvl5pPr>
              <a:defRPr sz="1400"/>
            </a:lvl5pPr>
          </a:lstStyle>
          <a:p>
            <a:pPr lvl="0"/>
            <a:r>
              <a:rPr lang="en-US"/>
              <a:t>Click to edit Master text styles</a:t>
            </a:r>
          </a:p>
          <a:p>
            <a:pPr lvl="1"/>
            <a:r>
              <a:rPr lang="en-US"/>
              <a:t>Second level</a:t>
            </a:r>
          </a:p>
          <a:p>
            <a:pPr lvl="2"/>
            <a:r>
              <a:rPr lang="en-US"/>
              <a:t>Third level</a:t>
            </a:r>
          </a:p>
        </p:txBody>
      </p:sp>
      <p:cxnSp>
        <p:nvCxnSpPr>
          <p:cNvPr id="6" name="Straight Connector 5">
            <a:extLst>
              <a:ext uri="{FF2B5EF4-FFF2-40B4-BE49-F238E27FC236}">
                <a16:creationId xmlns:a16="http://schemas.microsoft.com/office/drawing/2014/main" id="{C8090703-8BCF-AADF-F192-5A6B5F066799}"/>
              </a:ext>
              <a:ext uri="{C183D7F6-B498-43B3-948B-1728B52AA6E4}">
                <adec:decorative xmlns:adec="http://schemas.microsoft.com/office/drawing/2017/decorative" val="1"/>
              </a:ext>
            </a:extLst>
          </p:cNvPr>
          <p:cNvCxnSpPr>
            <a:cxnSpLocks/>
          </p:cNvCxnSpPr>
          <p:nvPr userDrawn="1"/>
        </p:nvCxnSpPr>
        <p:spPr>
          <a:xfrm>
            <a:off x="652889" y="1529395"/>
            <a:ext cx="10886222" cy="0"/>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9" name="Slide Number Placeholder 8">
            <a:extLst>
              <a:ext uri="{FF2B5EF4-FFF2-40B4-BE49-F238E27FC236}">
                <a16:creationId xmlns:a16="http://schemas.microsoft.com/office/drawing/2014/main" id="{49602A79-EE87-FB46-B3D4-392DDD824E7B}"/>
              </a:ext>
            </a:extLst>
          </p:cNvPr>
          <p:cNvSpPr>
            <a:spLocks noGrp="1"/>
          </p:cNvSpPr>
          <p:nvPr>
            <p:ph type="sldNum" sz="quarter" idx="12"/>
          </p:nvPr>
        </p:nvSpPr>
        <p:spPr/>
        <p:txBody>
          <a:bodyPr/>
          <a:lstStyle/>
          <a:p>
            <a:fld id="{2385DA76-2DD3-144A-9C84-6B8D9531DA2D}" type="slidenum">
              <a:rPr lang="en-US" smtClean="0"/>
              <a:t>‹#›</a:t>
            </a:fld>
            <a:endParaRPr lang="en-US"/>
          </a:p>
        </p:txBody>
      </p:sp>
      <p:pic>
        <p:nvPicPr>
          <p:cNvPr id="4" name="Picture 3">
            <a:extLst>
              <a:ext uri="{FF2B5EF4-FFF2-40B4-BE49-F238E27FC236}">
                <a16:creationId xmlns:a16="http://schemas.microsoft.com/office/drawing/2014/main" id="{176A305B-AAC2-D4B2-A67A-6B7DF1E61F9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0869976" y="365760"/>
            <a:ext cx="914400" cy="914400"/>
          </a:xfrm>
          <a:prstGeom prst="rect">
            <a:avLst/>
          </a:prstGeom>
        </p:spPr>
      </p:pic>
      <p:sp>
        <p:nvSpPr>
          <p:cNvPr id="2" name="Shape 0">
            <a:extLst>
              <a:ext uri="{FF2B5EF4-FFF2-40B4-BE49-F238E27FC236}">
                <a16:creationId xmlns:a16="http://schemas.microsoft.com/office/drawing/2014/main" id="{D7818C19-AB9C-D4F1-F790-4381B81965B8}"/>
              </a:ext>
            </a:extLst>
          </p:cNvPr>
          <p:cNvSpPr/>
          <p:nvPr userDrawn="1"/>
        </p:nvSpPr>
        <p:spPr>
          <a:xfrm>
            <a:off x="0" y="0"/>
            <a:ext cx="201168" cy="6858000"/>
          </a:xfrm>
          <a:prstGeom prst="rect">
            <a:avLst/>
          </a:prstGeom>
          <a:solidFill>
            <a:srgbClr val="542B5E"/>
          </a:solidFill>
          <a:ln/>
        </p:spPr>
        <p:txBody>
          <a:bodyPr/>
          <a:lstStyle/>
          <a:p>
            <a:endParaRPr lang="en-US"/>
          </a:p>
        </p:txBody>
      </p:sp>
    </p:spTree>
    <p:extLst>
      <p:ext uri="{BB962C8B-B14F-4D97-AF65-F5344CB8AC3E}">
        <p14:creationId xmlns:p14="http://schemas.microsoft.com/office/powerpoint/2010/main" val="26023681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6D2CD750-36DB-0D73-74E0-6BDC0B38CE8F}"/>
              </a:ext>
            </a:extLst>
          </p:cNvPr>
          <p:cNvSpPr>
            <a:spLocks noGrp="1"/>
          </p:cNvSpPr>
          <p:nvPr>
            <p:ph type="title"/>
          </p:nvPr>
        </p:nvSpPr>
        <p:spPr>
          <a:xfrm>
            <a:off x="838200" y="664684"/>
            <a:ext cx="10014842" cy="599096"/>
          </a:xfrm>
          <a:prstGeom prst="rect">
            <a:avLst/>
          </a:prstGeom>
        </p:spPr>
        <p:txBody>
          <a:bodyPr vert="horz" lIns="91440" tIns="45720" rIns="91440" bIns="45720" rtlCol="0" anchor="ctr">
            <a:normAutofit/>
          </a:bodyPr>
          <a:lstStyle>
            <a:lvl1pPr>
              <a:defRPr>
                <a:solidFill>
                  <a:schemeClr val="tx1"/>
                </a:solidFill>
              </a:defRPr>
            </a:lvl1pPr>
          </a:lstStyle>
          <a:p>
            <a:r>
              <a:rPr lang="en-US"/>
              <a:t>Click to edit Master title style</a:t>
            </a:r>
          </a:p>
        </p:txBody>
      </p:sp>
      <p:cxnSp>
        <p:nvCxnSpPr>
          <p:cNvPr id="3" name="Straight Connector 2">
            <a:extLst>
              <a:ext uri="{FF2B5EF4-FFF2-40B4-BE49-F238E27FC236}">
                <a16:creationId xmlns:a16="http://schemas.microsoft.com/office/drawing/2014/main" id="{D06F54D8-7147-A8A5-E190-55AB51B18217}"/>
              </a:ext>
              <a:ext uri="{C183D7F6-B498-43B3-948B-1728B52AA6E4}">
                <adec:decorative xmlns:adec="http://schemas.microsoft.com/office/drawing/2017/decorative" val="1"/>
              </a:ext>
            </a:extLst>
          </p:cNvPr>
          <p:cNvCxnSpPr>
            <a:cxnSpLocks/>
          </p:cNvCxnSpPr>
          <p:nvPr userDrawn="1"/>
        </p:nvCxnSpPr>
        <p:spPr>
          <a:xfrm>
            <a:off x="652889" y="1529395"/>
            <a:ext cx="10886222" cy="0"/>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77986A5D-AAD4-1143-623B-CC25F95D5DF6}"/>
              </a:ext>
            </a:extLst>
          </p:cNvPr>
          <p:cNvSpPr>
            <a:spLocks noGrp="1"/>
          </p:cNvSpPr>
          <p:nvPr>
            <p:ph type="sldNum" sz="quarter" idx="12"/>
          </p:nvPr>
        </p:nvSpPr>
        <p:spPr/>
        <p:txBody>
          <a:bodyPr/>
          <a:lstStyle/>
          <a:p>
            <a:fld id="{2385DA76-2DD3-144A-9C84-6B8D9531DA2D}" type="slidenum">
              <a:rPr lang="en-US" smtClean="0"/>
              <a:t>‹#›</a:t>
            </a:fld>
            <a:endParaRPr lang="en-US"/>
          </a:p>
        </p:txBody>
      </p:sp>
      <p:pic>
        <p:nvPicPr>
          <p:cNvPr id="7" name="Picture 6">
            <a:extLst>
              <a:ext uri="{FF2B5EF4-FFF2-40B4-BE49-F238E27FC236}">
                <a16:creationId xmlns:a16="http://schemas.microsoft.com/office/drawing/2014/main" id="{3633F9AB-2FD6-2AA4-5AE5-A36C4B50B88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0869976" y="365760"/>
            <a:ext cx="914400" cy="914400"/>
          </a:xfrm>
          <a:prstGeom prst="rect">
            <a:avLst/>
          </a:prstGeom>
        </p:spPr>
      </p:pic>
      <p:sp>
        <p:nvSpPr>
          <p:cNvPr id="2" name="Shape 0">
            <a:extLst>
              <a:ext uri="{FF2B5EF4-FFF2-40B4-BE49-F238E27FC236}">
                <a16:creationId xmlns:a16="http://schemas.microsoft.com/office/drawing/2014/main" id="{174B41C0-9B89-CE2F-43C3-38DE515932B9}"/>
              </a:ext>
            </a:extLst>
          </p:cNvPr>
          <p:cNvSpPr/>
          <p:nvPr userDrawn="1"/>
        </p:nvSpPr>
        <p:spPr>
          <a:xfrm>
            <a:off x="0" y="0"/>
            <a:ext cx="201168" cy="6858000"/>
          </a:xfrm>
          <a:prstGeom prst="rect">
            <a:avLst/>
          </a:prstGeom>
          <a:solidFill>
            <a:srgbClr val="542B5E"/>
          </a:solidFill>
          <a:ln/>
        </p:spPr>
        <p:txBody>
          <a:bodyPr/>
          <a:lstStyle/>
          <a:p>
            <a:endParaRPr lang="en-US"/>
          </a:p>
        </p:txBody>
      </p:sp>
    </p:spTree>
    <p:extLst>
      <p:ext uri="{BB962C8B-B14F-4D97-AF65-F5344CB8AC3E}">
        <p14:creationId xmlns:p14="http://schemas.microsoft.com/office/powerpoint/2010/main" val="1200094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peakers">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6D2CD750-36DB-0D73-74E0-6BDC0B38CE8F}"/>
              </a:ext>
            </a:extLst>
          </p:cNvPr>
          <p:cNvSpPr>
            <a:spLocks noGrp="1"/>
          </p:cNvSpPr>
          <p:nvPr>
            <p:ph type="title"/>
          </p:nvPr>
        </p:nvSpPr>
        <p:spPr>
          <a:xfrm>
            <a:off x="838200" y="664684"/>
            <a:ext cx="10014842" cy="599096"/>
          </a:xfrm>
          <a:prstGeom prst="rect">
            <a:avLst/>
          </a:prstGeom>
        </p:spPr>
        <p:txBody>
          <a:bodyPr vert="horz" lIns="91440" tIns="45720" rIns="91440" bIns="45720" rtlCol="0" anchor="ctr">
            <a:normAutofit/>
          </a:bodyPr>
          <a:lstStyle>
            <a:lvl1pPr>
              <a:defRPr>
                <a:solidFill>
                  <a:schemeClr val="tx1"/>
                </a:solidFill>
              </a:defRPr>
            </a:lvl1pPr>
          </a:lstStyle>
          <a:p>
            <a:r>
              <a:rPr lang="en-US"/>
              <a:t>Click to edit Master title style</a:t>
            </a:r>
          </a:p>
        </p:txBody>
      </p:sp>
      <p:cxnSp>
        <p:nvCxnSpPr>
          <p:cNvPr id="3" name="Straight Connector 2">
            <a:extLst>
              <a:ext uri="{FF2B5EF4-FFF2-40B4-BE49-F238E27FC236}">
                <a16:creationId xmlns:a16="http://schemas.microsoft.com/office/drawing/2014/main" id="{D06F54D8-7147-A8A5-E190-55AB51B18217}"/>
              </a:ext>
              <a:ext uri="{C183D7F6-B498-43B3-948B-1728B52AA6E4}">
                <adec:decorative xmlns:adec="http://schemas.microsoft.com/office/drawing/2017/decorative" val="1"/>
              </a:ext>
            </a:extLst>
          </p:cNvPr>
          <p:cNvCxnSpPr>
            <a:cxnSpLocks/>
          </p:cNvCxnSpPr>
          <p:nvPr userDrawn="1"/>
        </p:nvCxnSpPr>
        <p:spPr>
          <a:xfrm>
            <a:off x="652889" y="1529395"/>
            <a:ext cx="10886222" cy="0"/>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77986A5D-AAD4-1143-623B-CC25F95D5DF6}"/>
              </a:ext>
            </a:extLst>
          </p:cNvPr>
          <p:cNvSpPr>
            <a:spLocks noGrp="1"/>
          </p:cNvSpPr>
          <p:nvPr>
            <p:ph type="sldNum" sz="quarter" idx="12"/>
          </p:nvPr>
        </p:nvSpPr>
        <p:spPr/>
        <p:txBody>
          <a:bodyPr/>
          <a:lstStyle/>
          <a:p>
            <a:fld id="{2385DA76-2DD3-144A-9C84-6B8D9531DA2D}" type="slidenum">
              <a:rPr lang="en-US" smtClean="0"/>
              <a:t>‹#›</a:t>
            </a:fld>
            <a:endParaRPr lang="en-US"/>
          </a:p>
        </p:txBody>
      </p:sp>
      <p:pic>
        <p:nvPicPr>
          <p:cNvPr id="7" name="Picture 6">
            <a:extLst>
              <a:ext uri="{FF2B5EF4-FFF2-40B4-BE49-F238E27FC236}">
                <a16:creationId xmlns:a16="http://schemas.microsoft.com/office/drawing/2014/main" id="{3633F9AB-2FD6-2AA4-5AE5-A36C4B50B88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0869976" y="365760"/>
            <a:ext cx="914400" cy="914400"/>
          </a:xfrm>
          <a:prstGeom prst="rect">
            <a:avLst/>
          </a:prstGeom>
        </p:spPr>
      </p:pic>
      <p:sp>
        <p:nvSpPr>
          <p:cNvPr id="2" name="Shape 0">
            <a:extLst>
              <a:ext uri="{FF2B5EF4-FFF2-40B4-BE49-F238E27FC236}">
                <a16:creationId xmlns:a16="http://schemas.microsoft.com/office/drawing/2014/main" id="{174B41C0-9B89-CE2F-43C3-38DE515932B9}"/>
              </a:ext>
            </a:extLst>
          </p:cNvPr>
          <p:cNvSpPr/>
          <p:nvPr userDrawn="1"/>
        </p:nvSpPr>
        <p:spPr>
          <a:xfrm>
            <a:off x="0" y="0"/>
            <a:ext cx="201168" cy="6858000"/>
          </a:xfrm>
          <a:prstGeom prst="rect">
            <a:avLst/>
          </a:prstGeom>
          <a:solidFill>
            <a:srgbClr val="542B5E"/>
          </a:solidFill>
          <a:ln/>
        </p:spPr>
        <p:txBody>
          <a:bodyPr/>
          <a:lstStyle/>
          <a:p>
            <a:endParaRPr lang="en-US"/>
          </a:p>
        </p:txBody>
      </p:sp>
      <p:sp>
        <p:nvSpPr>
          <p:cNvPr id="6" name="Picture Placeholder 12">
            <a:extLst>
              <a:ext uri="{FF2B5EF4-FFF2-40B4-BE49-F238E27FC236}">
                <a16:creationId xmlns:a16="http://schemas.microsoft.com/office/drawing/2014/main" id="{ADA96E68-59FA-67F6-B162-F008CE261937}"/>
              </a:ext>
            </a:extLst>
          </p:cNvPr>
          <p:cNvSpPr>
            <a:spLocks noGrp="1"/>
          </p:cNvSpPr>
          <p:nvPr>
            <p:ph type="pic" sz="quarter" idx="15"/>
          </p:nvPr>
        </p:nvSpPr>
        <p:spPr>
          <a:xfrm>
            <a:off x="2223974" y="1982540"/>
            <a:ext cx="2892919" cy="2892919"/>
          </a:xfrm>
          <a:prstGeom prst="ellipse">
            <a:avLst/>
          </a:prstGeom>
        </p:spPr>
        <p:txBody>
          <a:bodyPr/>
          <a:lstStyle/>
          <a:p>
            <a:r>
              <a:rPr lang="en-US"/>
              <a:t>Click icon to add picture</a:t>
            </a:r>
          </a:p>
        </p:txBody>
      </p:sp>
      <p:sp>
        <p:nvSpPr>
          <p:cNvPr id="8" name="Picture Placeholder 12">
            <a:extLst>
              <a:ext uri="{FF2B5EF4-FFF2-40B4-BE49-F238E27FC236}">
                <a16:creationId xmlns:a16="http://schemas.microsoft.com/office/drawing/2014/main" id="{692DDD93-C139-62C1-57DE-6E9ED4FBEF3B}"/>
              </a:ext>
            </a:extLst>
          </p:cNvPr>
          <p:cNvSpPr>
            <a:spLocks noGrp="1"/>
          </p:cNvSpPr>
          <p:nvPr>
            <p:ph type="pic" sz="quarter" idx="16"/>
          </p:nvPr>
        </p:nvSpPr>
        <p:spPr>
          <a:xfrm>
            <a:off x="6612112" y="1982540"/>
            <a:ext cx="2892919" cy="2892919"/>
          </a:xfrm>
          <a:prstGeom prst="ellipse">
            <a:avLst/>
          </a:prstGeom>
        </p:spPr>
        <p:txBody>
          <a:bodyPr/>
          <a:lstStyle/>
          <a:p>
            <a:r>
              <a:rPr lang="en-US"/>
              <a:t>Click icon to add picture</a:t>
            </a:r>
          </a:p>
        </p:txBody>
      </p:sp>
      <p:sp>
        <p:nvSpPr>
          <p:cNvPr id="9" name="Text Placeholder 41">
            <a:extLst>
              <a:ext uri="{FF2B5EF4-FFF2-40B4-BE49-F238E27FC236}">
                <a16:creationId xmlns:a16="http://schemas.microsoft.com/office/drawing/2014/main" id="{7F9F1F4F-181B-221F-4CB4-C2E9097B5525}"/>
              </a:ext>
            </a:extLst>
          </p:cNvPr>
          <p:cNvSpPr>
            <a:spLocks noGrp="1"/>
          </p:cNvSpPr>
          <p:nvPr>
            <p:ph type="body" sz="quarter" idx="17"/>
          </p:nvPr>
        </p:nvSpPr>
        <p:spPr>
          <a:xfrm>
            <a:off x="6612113" y="5304083"/>
            <a:ext cx="2892918" cy="476781"/>
          </a:xfrm>
          <a:solidFill>
            <a:schemeClr val="tx1"/>
          </a:solidFill>
        </p:spPr>
        <p:txBody>
          <a:bodyPr>
            <a:noAutofit/>
          </a:bodyPr>
          <a:lstStyle>
            <a:lvl1pPr marL="0" indent="0" algn="ctr">
              <a:buNone/>
              <a:defRPr sz="2000" b="1" i="1">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0" name="Text Placeholder 41">
            <a:extLst>
              <a:ext uri="{FF2B5EF4-FFF2-40B4-BE49-F238E27FC236}">
                <a16:creationId xmlns:a16="http://schemas.microsoft.com/office/drawing/2014/main" id="{2880AB9D-8545-6C6A-15FD-5E65149F2557}"/>
              </a:ext>
            </a:extLst>
          </p:cNvPr>
          <p:cNvSpPr>
            <a:spLocks noGrp="1"/>
          </p:cNvSpPr>
          <p:nvPr>
            <p:ph type="body" sz="quarter" idx="18"/>
          </p:nvPr>
        </p:nvSpPr>
        <p:spPr>
          <a:xfrm>
            <a:off x="2223975" y="5304083"/>
            <a:ext cx="2892918" cy="476781"/>
          </a:xfrm>
          <a:solidFill>
            <a:schemeClr val="tx1"/>
          </a:solidFill>
        </p:spPr>
        <p:txBody>
          <a:bodyPr>
            <a:noAutofit/>
          </a:bodyPr>
          <a:lstStyle>
            <a:lvl1pPr marL="0" indent="0" algn="ctr">
              <a:buNone/>
              <a:defRPr sz="2000" b="1" i="1">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41648659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6D2CD750-36DB-0D73-74E0-6BDC0B38CE8F}"/>
              </a:ext>
            </a:extLst>
          </p:cNvPr>
          <p:cNvSpPr>
            <a:spLocks noGrp="1"/>
          </p:cNvSpPr>
          <p:nvPr>
            <p:ph type="title" hasCustomPrompt="1"/>
          </p:nvPr>
        </p:nvSpPr>
        <p:spPr>
          <a:xfrm>
            <a:off x="838200" y="664684"/>
            <a:ext cx="10014842" cy="599096"/>
          </a:xfrm>
          <a:prstGeom prst="rect">
            <a:avLst/>
          </a:prstGeom>
        </p:spPr>
        <p:txBody>
          <a:bodyPr vert="horz" lIns="91440" tIns="45720" rIns="91440" bIns="45720" rtlCol="0" anchor="ctr">
            <a:normAutofit/>
          </a:bodyPr>
          <a:lstStyle>
            <a:lvl1pPr>
              <a:defRPr>
                <a:solidFill>
                  <a:schemeClr val="tx1"/>
                </a:solidFill>
              </a:defRPr>
            </a:lvl1pPr>
          </a:lstStyle>
          <a:p>
            <a:r>
              <a:rPr lang="en-US"/>
              <a:t>Quote</a:t>
            </a:r>
          </a:p>
        </p:txBody>
      </p:sp>
      <p:cxnSp>
        <p:nvCxnSpPr>
          <p:cNvPr id="3" name="Straight Connector 2">
            <a:extLst>
              <a:ext uri="{FF2B5EF4-FFF2-40B4-BE49-F238E27FC236}">
                <a16:creationId xmlns:a16="http://schemas.microsoft.com/office/drawing/2014/main" id="{D06F54D8-7147-A8A5-E190-55AB51B18217}"/>
              </a:ext>
              <a:ext uri="{C183D7F6-B498-43B3-948B-1728B52AA6E4}">
                <adec:decorative xmlns:adec="http://schemas.microsoft.com/office/drawing/2017/decorative" val="1"/>
              </a:ext>
            </a:extLst>
          </p:cNvPr>
          <p:cNvCxnSpPr>
            <a:cxnSpLocks/>
          </p:cNvCxnSpPr>
          <p:nvPr userDrawn="1"/>
        </p:nvCxnSpPr>
        <p:spPr>
          <a:xfrm>
            <a:off x="652889" y="1529395"/>
            <a:ext cx="10886222"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77986A5D-AAD4-1143-623B-CC25F95D5DF6}"/>
              </a:ext>
            </a:extLst>
          </p:cNvPr>
          <p:cNvSpPr>
            <a:spLocks noGrp="1"/>
          </p:cNvSpPr>
          <p:nvPr>
            <p:ph type="sldNum" sz="quarter" idx="12"/>
          </p:nvPr>
        </p:nvSpPr>
        <p:spPr/>
        <p:txBody>
          <a:bodyPr/>
          <a:lstStyle/>
          <a:p>
            <a:fld id="{2385DA76-2DD3-144A-9C84-6B8D9531DA2D}" type="slidenum">
              <a:rPr lang="en-US" smtClean="0"/>
              <a:t>‹#›</a:t>
            </a:fld>
            <a:endParaRPr lang="en-US"/>
          </a:p>
        </p:txBody>
      </p:sp>
      <p:pic>
        <p:nvPicPr>
          <p:cNvPr id="7" name="Picture 6">
            <a:extLst>
              <a:ext uri="{FF2B5EF4-FFF2-40B4-BE49-F238E27FC236}">
                <a16:creationId xmlns:a16="http://schemas.microsoft.com/office/drawing/2014/main" id="{3633F9AB-2FD6-2AA4-5AE5-A36C4B50B88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0869976" y="365760"/>
            <a:ext cx="914400" cy="914400"/>
          </a:xfrm>
          <a:prstGeom prst="rect">
            <a:avLst/>
          </a:prstGeom>
        </p:spPr>
      </p:pic>
      <p:sp>
        <p:nvSpPr>
          <p:cNvPr id="2" name="Shape 0">
            <a:extLst>
              <a:ext uri="{FF2B5EF4-FFF2-40B4-BE49-F238E27FC236}">
                <a16:creationId xmlns:a16="http://schemas.microsoft.com/office/drawing/2014/main" id="{174B41C0-9B89-CE2F-43C3-38DE515932B9}"/>
              </a:ext>
            </a:extLst>
          </p:cNvPr>
          <p:cNvSpPr/>
          <p:nvPr userDrawn="1"/>
        </p:nvSpPr>
        <p:spPr>
          <a:xfrm>
            <a:off x="0" y="0"/>
            <a:ext cx="201168" cy="6858000"/>
          </a:xfrm>
          <a:prstGeom prst="rect">
            <a:avLst/>
          </a:prstGeom>
          <a:solidFill>
            <a:srgbClr val="542B5E"/>
          </a:solidFill>
          <a:ln/>
        </p:spPr>
        <p:txBody>
          <a:bodyPr/>
          <a:lstStyle/>
          <a:p>
            <a:endParaRPr lang="en-US"/>
          </a:p>
        </p:txBody>
      </p:sp>
      <p:sp>
        <p:nvSpPr>
          <p:cNvPr id="8" name="Text Placeholder 11">
            <a:extLst>
              <a:ext uri="{FF2B5EF4-FFF2-40B4-BE49-F238E27FC236}">
                <a16:creationId xmlns:a16="http://schemas.microsoft.com/office/drawing/2014/main" id="{D66173FB-6A31-C5AF-FE9E-32FC7EBBBCE9}"/>
              </a:ext>
            </a:extLst>
          </p:cNvPr>
          <p:cNvSpPr>
            <a:spLocks noGrp="1"/>
          </p:cNvSpPr>
          <p:nvPr>
            <p:ph type="body" sz="quarter" idx="14" hasCustomPrompt="1"/>
          </p:nvPr>
        </p:nvSpPr>
        <p:spPr>
          <a:xfrm>
            <a:off x="2632264" y="1770116"/>
            <a:ext cx="6907212" cy="3021598"/>
          </a:xfrm>
        </p:spPr>
        <p:txBody>
          <a:bodyPr anchor="ctr">
            <a:normAutofit/>
          </a:bodyPr>
          <a:lstStyle>
            <a:lvl1pPr algn="ctr">
              <a:buClr>
                <a:schemeClr val="tx1"/>
              </a:buClr>
              <a:buNone/>
              <a:defRPr sz="2400" b="0" i="0"/>
            </a:lvl1pPr>
            <a:lvl2pPr marL="502920" indent="0" algn="ctr">
              <a:buNone/>
              <a:defRPr/>
            </a:lvl2pPr>
            <a:lvl3pPr algn="ctr">
              <a:defRPr/>
            </a:lvl3pPr>
            <a:lvl4pPr algn="ctr">
              <a:defRPr/>
            </a:lvl4pPr>
            <a:lvl5pPr algn="ctr">
              <a:defRPr/>
            </a:lvl5pPr>
          </a:lstStyle>
          <a:p>
            <a:pPr lvl="0"/>
            <a:r>
              <a:rPr lang="en-US"/>
              <a:t>Quote Block</a:t>
            </a:r>
            <a:br>
              <a:rPr lang="en-US"/>
            </a:br>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 </a:t>
            </a:r>
          </a:p>
        </p:txBody>
      </p:sp>
      <p:sp>
        <p:nvSpPr>
          <p:cNvPr id="9" name="TextBox 8">
            <a:extLst>
              <a:ext uri="{FF2B5EF4-FFF2-40B4-BE49-F238E27FC236}">
                <a16:creationId xmlns:a16="http://schemas.microsoft.com/office/drawing/2014/main" id="{1A396D22-4302-5EDC-12A4-8EC6523E090B}"/>
              </a:ext>
            </a:extLst>
          </p:cNvPr>
          <p:cNvSpPr txBox="1"/>
          <p:nvPr userDrawn="1"/>
        </p:nvSpPr>
        <p:spPr>
          <a:xfrm>
            <a:off x="1958290" y="1336743"/>
            <a:ext cx="782012" cy="1862048"/>
          </a:xfrm>
          <a:prstGeom prst="rect">
            <a:avLst/>
          </a:prstGeom>
          <a:noFill/>
        </p:spPr>
        <p:txBody>
          <a:bodyPr wrap="square" anchor="ctr">
            <a:spAutoFit/>
          </a:bodyPr>
          <a:lstStyle/>
          <a:p>
            <a:pPr algn="ctr"/>
            <a:r>
              <a:rPr lang="en" sz="11500" b="1">
                <a:solidFill>
                  <a:schemeClr val="tx1"/>
                </a:solidFill>
                <a:latin typeface="Arial" panose="020B0604020202020204" pitchFamily="34" charset="0"/>
                <a:ea typeface="Verdana" panose="020B0604030504040204" pitchFamily="34" charset="0"/>
                <a:cs typeface="Arial" panose="020B0604020202020204" pitchFamily="34" charset="0"/>
              </a:rPr>
              <a:t>“</a:t>
            </a:r>
            <a:endParaRPr lang="en-US" sz="11500">
              <a:solidFill>
                <a:schemeClr val="tx1"/>
              </a:solidFill>
            </a:endParaRPr>
          </a:p>
        </p:txBody>
      </p:sp>
      <p:sp>
        <p:nvSpPr>
          <p:cNvPr id="10" name="TextBox 9">
            <a:extLst>
              <a:ext uri="{FF2B5EF4-FFF2-40B4-BE49-F238E27FC236}">
                <a16:creationId xmlns:a16="http://schemas.microsoft.com/office/drawing/2014/main" id="{5C16B6AC-38E1-40B8-8B66-04BF15195C5F}"/>
              </a:ext>
            </a:extLst>
          </p:cNvPr>
          <p:cNvSpPr txBox="1"/>
          <p:nvPr userDrawn="1"/>
        </p:nvSpPr>
        <p:spPr>
          <a:xfrm rot="10800000">
            <a:off x="9438549" y="3337289"/>
            <a:ext cx="782012" cy="1862048"/>
          </a:xfrm>
          <a:prstGeom prst="rect">
            <a:avLst/>
          </a:prstGeom>
          <a:noFill/>
        </p:spPr>
        <p:txBody>
          <a:bodyPr wrap="square" anchor="ctr">
            <a:spAutoFit/>
          </a:bodyPr>
          <a:lstStyle/>
          <a:p>
            <a:pPr algn="ctr"/>
            <a:r>
              <a:rPr lang="en" sz="11500" b="1">
                <a:solidFill>
                  <a:schemeClr val="tx1"/>
                </a:solidFill>
                <a:latin typeface="Arial" panose="020B0604020202020204" pitchFamily="34" charset="0"/>
                <a:ea typeface="Verdana" panose="020B0604030504040204" pitchFamily="34" charset="0"/>
                <a:cs typeface="Arial" panose="020B0604020202020204" pitchFamily="34" charset="0"/>
              </a:rPr>
              <a:t>“</a:t>
            </a:r>
            <a:endParaRPr lang="en-US" sz="11500">
              <a:solidFill>
                <a:schemeClr val="tx1"/>
              </a:solidFill>
            </a:endParaRPr>
          </a:p>
        </p:txBody>
      </p:sp>
      <p:sp>
        <p:nvSpPr>
          <p:cNvPr id="11" name="Text Placeholder 16">
            <a:extLst>
              <a:ext uri="{FF2B5EF4-FFF2-40B4-BE49-F238E27FC236}">
                <a16:creationId xmlns:a16="http://schemas.microsoft.com/office/drawing/2014/main" id="{460D4616-4550-A15C-C36F-E07B1C2085B0}"/>
              </a:ext>
            </a:extLst>
          </p:cNvPr>
          <p:cNvSpPr>
            <a:spLocks noGrp="1"/>
          </p:cNvSpPr>
          <p:nvPr>
            <p:ph type="body" sz="quarter" idx="15" hasCustomPrompt="1"/>
          </p:nvPr>
        </p:nvSpPr>
        <p:spPr>
          <a:xfrm>
            <a:off x="3942745" y="5086703"/>
            <a:ext cx="4286250" cy="407987"/>
          </a:xfrm>
        </p:spPr>
        <p:txBody>
          <a:bodyPr anchor="ctr">
            <a:noAutofit/>
          </a:bodyPr>
          <a:lstStyle>
            <a:lvl1pPr algn="ctr">
              <a:buClr>
                <a:schemeClr val="tx1"/>
              </a:buClr>
              <a:buNone/>
              <a:defRPr sz="2000"/>
            </a:lvl1pPr>
          </a:lstStyle>
          <a:p>
            <a:pPr lvl="0"/>
            <a:r>
              <a:rPr lang="en-US"/>
              <a:t>Quote Attribution</a:t>
            </a:r>
          </a:p>
        </p:txBody>
      </p:sp>
      <p:sp>
        <p:nvSpPr>
          <p:cNvPr id="12" name="Rectangle 11">
            <a:extLst>
              <a:ext uri="{FF2B5EF4-FFF2-40B4-BE49-F238E27FC236}">
                <a16:creationId xmlns:a16="http://schemas.microsoft.com/office/drawing/2014/main" id="{B3966911-7E8B-66F2-7F34-E245FCC00DDE}"/>
              </a:ext>
            </a:extLst>
          </p:cNvPr>
          <p:cNvSpPr/>
          <p:nvPr userDrawn="1"/>
        </p:nvSpPr>
        <p:spPr>
          <a:xfrm>
            <a:off x="5807075" y="4918714"/>
            <a:ext cx="577850" cy="83566"/>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879396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estions">
    <p:bg>
      <p:bgPr>
        <a:solidFill>
          <a:schemeClr val="accent4"/>
        </a:solidFill>
        <a:effectLst/>
      </p:bgPr>
    </p:bg>
    <p:spTree>
      <p:nvGrpSpPr>
        <p:cNvPr id="1" name=""/>
        <p:cNvGrpSpPr/>
        <p:nvPr/>
      </p:nvGrpSpPr>
      <p:grpSpPr>
        <a:xfrm>
          <a:off x="0" y="0"/>
          <a:ext cx="0" cy="0"/>
          <a:chOff x="0" y="0"/>
          <a:chExt cx="0" cy="0"/>
        </a:xfrm>
      </p:grpSpPr>
      <p:sp>
        <p:nvSpPr>
          <p:cNvPr id="12" name="Title Placeholder 1">
            <a:extLst>
              <a:ext uri="{FF2B5EF4-FFF2-40B4-BE49-F238E27FC236}">
                <a16:creationId xmlns:a16="http://schemas.microsoft.com/office/drawing/2014/main" id="{E9ACC9EA-B20D-A53D-F291-E50DBE59CFDA}"/>
              </a:ext>
            </a:extLst>
          </p:cNvPr>
          <p:cNvSpPr>
            <a:spLocks noGrp="1"/>
          </p:cNvSpPr>
          <p:nvPr>
            <p:ph type="title" hasCustomPrompt="1"/>
          </p:nvPr>
        </p:nvSpPr>
        <p:spPr>
          <a:xfrm>
            <a:off x="838200" y="2882169"/>
            <a:ext cx="10515600" cy="599096"/>
          </a:xfrm>
          <a:prstGeom prst="rect">
            <a:avLst/>
          </a:prstGeom>
        </p:spPr>
        <p:txBody>
          <a:bodyPr vert="horz" lIns="91440" tIns="45720" rIns="91440" bIns="45720" rtlCol="0" anchor="ctr">
            <a:normAutofit/>
          </a:bodyPr>
          <a:lstStyle>
            <a:lvl1pPr algn="ctr">
              <a:defRPr lang="en-US" sz="5400" b="1" i="0" kern="1200" baseline="0" dirty="0">
                <a:solidFill>
                  <a:schemeClr val="tx1"/>
                </a:solidFill>
                <a:latin typeface="Arial" panose="020B0604020202020204" pitchFamily="34" charset="0"/>
                <a:ea typeface="+mj-ea"/>
                <a:cs typeface="Arial" panose="020B0604020202020204" pitchFamily="34" charset="0"/>
              </a:defRPr>
            </a:lvl1pPr>
          </a:lstStyle>
          <a:p>
            <a:r>
              <a:rPr lang="en-US"/>
              <a:t>Questions? </a:t>
            </a:r>
          </a:p>
        </p:txBody>
      </p:sp>
      <p:sp>
        <p:nvSpPr>
          <p:cNvPr id="18" name="Text Placeholder 17">
            <a:extLst>
              <a:ext uri="{FF2B5EF4-FFF2-40B4-BE49-F238E27FC236}">
                <a16:creationId xmlns:a16="http://schemas.microsoft.com/office/drawing/2014/main" id="{461C9DF8-B379-B2C4-9014-4E77E0C72007}"/>
              </a:ext>
            </a:extLst>
          </p:cNvPr>
          <p:cNvSpPr>
            <a:spLocks noGrp="1"/>
          </p:cNvSpPr>
          <p:nvPr>
            <p:ph type="body" sz="quarter" idx="13" hasCustomPrompt="1"/>
          </p:nvPr>
        </p:nvSpPr>
        <p:spPr>
          <a:xfrm>
            <a:off x="3513930" y="3678736"/>
            <a:ext cx="5164137" cy="365119"/>
          </a:xfrm>
        </p:spPr>
        <p:txBody>
          <a:bodyPr>
            <a:normAutofit/>
          </a:bodyPr>
          <a:lstStyle>
            <a:lvl1pPr marL="0" indent="0" algn="ctr">
              <a:buNone/>
              <a:defRPr sz="2400" b="0" i="0" baseline="0">
                <a:latin typeface="Arial" panose="020B0604020202020204" pitchFamily="34" charset="0"/>
                <a:ea typeface="Source Sans Pro SemiBold" panose="020B0503030403020204" pitchFamily="34" charset="0"/>
                <a:cs typeface="Arial" panose="020B0604020202020204" pitchFamily="34" charset="0"/>
              </a:defRPr>
            </a:lvl1pPr>
          </a:lstStyle>
          <a:p>
            <a:pPr lvl="0"/>
            <a:r>
              <a:rPr lang="en-US"/>
              <a:t>Contact information</a:t>
            </a:r>
          </a:p>
          <a:p>
            <a:pPr lvl="0"/>
            <a:endParaRPr lang="en-US"/>
          </a:p>
        </p:txBody>
      </p:sp>
      <p:sp>
        <p:nvSpPr>
          <p:cNvPr id="9" name="Slide Number Placeholder 8">
            <a:extLst>
              <a:ext uri="{FF2B5EF4-FFF2-40B4-BE49-F238E27FC236}">
                <a16:creationId xmlns:a16="http://schemas.microsoft.com/office/drawing/2014/main" id="{49602A79-EE87-FB46-B3D4-392DDD824E7B}"/>
              </a:ext>
            </a:extLst>
          </p:cNvPr>
          <p:cNvSpPr>
            <a:spLocks noGrp="1"/>
          </p:cNvSpPr>
          <p:nvPr>
            <p:ph type="sldNum" sz="quarter" idx="12"/>
          </p:nvPr>
        </p:nvSpPr>
        <p:spPr/>
        <p:txBody>
          <a:bodyPr/>
          <a:lstStyle>
            <a:lvl1pPr>
              <a:defRPr>
                <a:solidFill>
                  <a:schemeClr val="tx1"/>
                </a:solidFill>
              </a:defRPr>
            </a:lvl1pPr>
          </a:lstStyle>
          <a:p>
            <a:fld id="{2385DA76-2DD3-144A-9C84-6B8D9531DA2D}" type="slidenum">
              <a:rPr lang="en-US" smtClean="0"/>
              <a:pPr/>
              <a:t>‹#›</a:t>
            </a:fld>
            <a:endParaRPr lang="en-US"/>
          </a:p>
        </p:txBody>
      </p:sp>
    </p:spTree>
    <p:extLst>
      <p:ext uri="{BB962C8B-B14F-4D97-AF65-F5344CB8AC3E}">
        <p14:creationId xmlns:p14="http://schemas.microsoft.com/office/powerpoint/2010/main" val="3528273691"/>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0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verview">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A59D036-DF01-E5E1-E0CA-0B168A16AE6A}"/>
              </a:ext>
            </a:extLst>
          </p:cNvPr>
          <p:cNvSpPr>
            <a:spLocks noGrp="1"/>
          </p:cNvSpPr>
          <p:nvPr>
            <p:ph type="title"/>
          </p:nvPr>
        </p:nvSpPr>
        <p:spPr>
          <a:xfrm>
            <a:off x="840655" y="582583"/>
            <a:ext cx="9980364" cy="632891"/>
          </a:xfrm>
          <a:prstGeom prst="rect">
            <a:avLst/>
          </a:prstGeom>
        </p:spPr>
        <p:txBody>
          <a:bodyPr vert="horz" lIns="91440" tIns="45720" rIns="91440" bIns="45720" rtlCol="0" anchor="ctr">
            <a:normAutofit/>
          </a:bodyPr>
          <a:lstStyle>
            <a:lvl1pPr algn="ctr">
              <a:defRPr lang="en-US" sz="4100" b="1" i="0" kern="1200" dirty="0">
                <a:solidFill>
                  <a:schemeClr val="tx1"/>
                </a:solidFill>
                <a:latin typeface="Arial" panose="020B0604020202020204" pitchFamily="34" charset="0"/>
                <a:ea typeface="+mj-ea"/>
                <a:cs typeface="Arial" panose="020B0604020202020204" pitchFamily="34" charset="0"/>
              </a:defRPr>
            </a:lvl1pPr>
          </a:lstStyle>
          <a:p>
            <a:pPr marL="0" lvl="0" indent="0" algn="l" defTabSz="914400" rtl="0" eaLnBrk="1" latinLnBrk="0" hangingPunct="1">
              <a:lnSpc>
                <a:spcPct val="90000"/>
              </a:lnSpc>
              <a:spcBef>
                <a:spcPts val="1000"/>
              </a:spcBef>
              <a:buFont typeface="Wingdings" pitchFamily="2" charset="2"/>
              <a:buNone/>
            </a:pPr>
            <a:r>
              <a:rPr lang="en-US"/>
              <a:t>Click to edit Master title style</a:t>
            </a:r>
          </a:p>
        </p:txBody>
      </p:sp>
      <p:sp>
        <p:nvSpPr>
          <p:cNvPr id="22" name="Text Placeholder 18">
            <a:extLst>
              <a:ext uri="{FF2B5EF4-FFF2-40B4-BE49-F238E27FC236}">
                <a16:creationId xmlns:a16="http://schemas.microsoft.com/office/drawing/2014/main" id="{A7FDDA93-62FA-0462-F0EB-4E4C9CB9AAE8}"/>
              </a:ext>
            </a:extLst>
          </p:cNvPr>
          <p:cNvSpPr>
            <a:spLocks noGrp="1"/>
          </p:cNvSpPr>
          <p:nvPr>
            <p:ph type="body" sz="quarter" idx="17" hasCustomPrompt="1"/>
          </p:nvPr>
        </p:nvSpPr>
        <p:spPr>
          <a:xfrm>
            <a:off x="661659" y="2504090"/>
            <a:ext cx="2345933" cy="1841316"/>
          </a:xfrm>
        </p:spPr>
        <p:txBody>
          <a:bodyPr>
            <a:noAutofit/>
          </a:bodyPr>
          <a:lstStyle>
            <a:lvl1pPr marL="0" indent="0" algn="l">
              <a:buNone/>
              <a:defRPr lang="en-US" sz="13500" b="0" i="0" kern="1200" dirty="0" smtClean="0">
                <a:solidFill>
                  <a:schemeClr val="tx1"/>
                </a:solidFill>
                <a:latin typeface="Times New Roman" panose="02020603050405020304" pitchFamily="18" charset="0"/>
                <a:ea typeface="+mj-ea"/>
                <a:cs typeface="+mj-cs"/>
              </a:defRPr>
            </a:lvl1pPr>
          </a:lstStyle>
          <a:p>
            <a:pPr marL="0" lvl="0" indent="0" algn="ctr" defTabSz="914400" rtl="0" eaLnBrk="1" latinLnBrk="0" hangingPunct="1">
              <a:lnSpc>
                <a:spcPct val="90000"/>
              </a:lnSpc>
              <a:spcBef>
                <a:spcPct val="0"/>
              </a:spcBef>
              <a:buFont typeface="Wingdings" pitchFamily="2" charset="2"/>
              <a:buNone/>
            </a:pPr>
            <a:r>
              <a:rPr lang="en-US"/>
              <a:t>1</a:t>
            </a:r>
          </a:p>
        </p:txBody>
      </p:sp>
      <p:sp>
        <p:nvSpPr>
          <p:cNvPr id="19" name="Text Placeholder 18">
            <a:extLst>
              <a:ext uri="{FF2B5EF4-FFF2-40B4-BE49-F238E27FC236}">
                <a16:creationId xmlns:a16="http://schemas.microsoft.com/office/drawing/2014/main" id="{E153B245-FFE5-FB4F-DAB8-DDA247EFA576}"/>
              </a:ext>
            </a:extLst>
          </p:cNvPr>
          <p:cNvSpPr>
            <a:spLocks noGrp="1"/>
          </p:cNvSpPr>
          <p:nvPr>
            <p:ph type="body" sz="quarter" idx="14" hasCustomPrompt="1"/>
          </p:nvPr>
        </p:nvSpPr>
        <p:spPr>
          <a:xfrm>
            <a:off x="661659" y="4446820"/>
            <a:ext cx="2292350" cy="469900"/>
          </a:xfrm>
        </p:spPr>
        <p:txBody>
          <a:bodyPr>
            <a:normAutofit/>
          </a:bodyPr>
          <a:lstStyle>
            <a:lvl1pPr marL="0" indent="0" algn="ctr">
              <a:buNone/>
              <a:defRPr sz="2000" b="1" i="0">
                <a:latin typeface="Arial" panose="020B0604020202020204" pitchFamily="34" charset="0"/>
                <a:ea typeface="Source Sans Pro SemiBold" panose="020B0503030403020204" pitchFamily="34" charset="0"/>
                <a:cs typeface="Arial" panose="020B0604020202020204" pitchFamily="34" charset="0"/>
              </a:defRPr>
            </a:lvl1pPr>
          </a:lstStyle>
          <a:p>
            <a:pPr lvl="0"/>
            <a:r>
              <a:rPr lang="en-US"/>
              <a:t>Topic 1</a:t>
            </a:r>
          </a:p>
        </p:txBody>
      </p:sp>
      <p:sp>
        <p:nvSpPr>
          <p:cNvPr id="26" name="Text Placeholder 25">
            <a:extLst>
              <a:ext uri="{FF2B5EF4-FFF2-40B4-BE49-F238E27FC236}">
                <a16:creationId xmlns:a16="http://schemas.microsoft.com/office/drawing/2014/main" id="{F397A470-D532-D100-12F4-5ADF34AAD5FF}"/>
              </a:ext>
            </a:extLst>
          </p:cNvPr>
          <p:cNvSpPr>
            <a:spLocks noGrp="1"/>
          </p:cNvSpPr>
          <p:nvPr>
            <p:ph type="body" sz="quarter" idx="18" hasCustomPrompt="1"/>
          </p:nvPr>
        </p:nvSpPr>
        <p:spPr>
          <a:xfrm>
            <a:off x="3299692" y="2508250"/>
            <a:ext cx="2292350" cy="1841500"/>
          </a:xfrm>
        </p:spPr>
        <p:txBody>
          <a:bodyPr>
            <a:noAutofit/>
          </a:bodyPr>
          <a:lstStyle>
            <a:lvl1pPr marL="0" indent="0" algn="ctr" defTabSz="914400" rtl="0" eaLnBrk="1" latinLnBrk="0" hangingPunct="1">
              <a:lnSpc>
                <a:spcPct val="90000"/>
              </a:lnSpc>
              <a:spcBef>
                <a:spcPct val="0"/>
              </a:spcBef>
              <a:buNone/>
              <a:defRPr lang="en-US" sz="13500" b="0" i="0" kern="1200" dirty="0" smtClean="0">
                <a:solidFill>
                  <a:schemeClr val="tx1"/>
                </a:solidFill>
                <a:latin typeface="Times New Roman" panose="02020603050405020304" pitchFamily="18" charset="0"/>
                <a:ea typeface="+mj-ea"/>
                <a:cs typeface="+mj-cs"/>
              </a:defRPr>
            </a:lvl1pPr>
          </a:lstStyle>
          <a:p>
            <a:pPr lvl="0"/>
            <a:r>
              <a:rPr lang="en-US"/>
              <a:t>2</a:t>
            </a:r>
          </a:p>
        </p:txBody>
      </p:sp>
      <p:sp>
        <p:nvSpPr>
          <p:cNvPr id="20" name="Text Placeholder 18">
            <a:extLst>
              <a:ext uri="{FF2B5EF4-FFF2-40B4-BE49-F238E27FC236}">
                <a16:creationId xmlns:a16="http://schemas.microsoft.com/office/drawing/2014/main" id="{58C6202E-22E1-1CAB-8FC0-4B2468C00CAF}"/>
              </a:ext>
            </a:extLst>
          </p:cNvPr>
          <p:cNvSpPr>
            <a:spLocks noGrp="1"/>
          </p:cNvSpPr>
          <p:nvPr>
            <p:ph type="body" sz="quarter" idx="15" hasCustomPrompt="1"/>
          </p:nvPr>
        </p:nvSpPr>
        <p:spPr>
          <a:xfrm>
            <a:off x="3300357" y="4459883"/>
            <a:ext cx="2292350" cy="469900"/>
          </a:xfrm>
        </p:spPr>
        <p:txBody>
          <a:bodyPr>
            <a:normAutofit/>
          </a:bodyPr>
          <a:lstStyle>
            <a:lvl1pPr marL="0" indent="0" algn="ctr">
              <a:buNone/>
              <a:defRPr sz="2000" b="1" i="0">
                <a:latin typeface="Arial" panose="020B0604020202020204" pitchFamily="34" charset="0"/>
                <a:ea typeface="Source Sans Pro SemiBold" panose="020B0503030403020204" pitchFamily="34" charset="0"/>
                <a:cs typeface="Arial" panose="020B0604020202020204" pitchFamily="34" charset="0"/>
              </a:defRPr>
            </a:lvl1pPr>
          </a:lstStyle>
          <a:p>
            <a:pPr lvl="0"/>
            <a:r>
              <a:rPr lang="en-US"/>
              <a:t>Topic 2</a:t>
            </a:r>
          </a:p>
        </p:txBody>
      </p:sp>
      <p:sp>
        <p:nvSpPr>
          <p:cNvPr id="28" name="Text Placeholder 27">
            <a:extLst>
              <a:ext uri="{FF2B5EF4-FFF2-40B4-BE49-F238E27FC236}">
                <a16:creationId xmlns:a16="http://schemas.microsoft.com/office/drawing/2014/main" id="{21524EB3-3433-4EAE-124B-DDDAAE7B4732}"/>
              </a:ext>
            </a:extLst>
          </p:cNvPr>
          <p:cNvSpPr>
            <a:spLocks noGrp="1"/>
          </p:cNvSpPr>
          <p:nvPr>
            <p:ph type="body" sz="quarter" idx="19" hasCustomPrompt="1"/>
          </p:nvPr>
        </p:nvSpPr>
        <p:spPr>
          <a:xfrm>
            <a:off x="5938665" y="2508250"/>
            <a:ext cx="2293390" cy="1841500"/>
          </a:xfrm>
        </p:spPr>
        <p:txBody>
          <a:bodyPr>
            <a:noAutofit/>
          </a:bodyPr>
          <a:lstStyle>
            <a:lvl1pPr marL="0" indent="0">
              <a:buNone/>
              <a:defRPr lang="en-US" sz="13500" b="0" i="0" kern="1200" dirty="0" smtClean="0">
                <a:solidFill>
                  <a:schemeClr val="tx1"/>
                </a:solidFill>
                <a:latin typeface="Times New Roman" panose="02020603050405020304" pitchFamily="18" charset="0"/>
                <a:ea typeface="+mj-ea"/>
                <a:cs typeface="+mj-cs"/>
              </a:defRPr>
            </a:lvl1pPr>
          </a:lstStyle>
          <a:p>
            <a:pPr marL="0" lvl="0" indent="0" algn="ctr" defTabSz="914400" rtl="0" eaLnBrk="1" latinLnBrk="0" hangingPunct="1">
              <a:lnSpc>
                <a:spcPct val="90000"/>
              </a:lnSpc>
              <a:spcBef>
                <a:spcPct val="0"/>
              </a:spcBef>
              <a:buFont typeface="Wingdings" pitchFamily="2" charset="2"/>
              <a:buNone/>
            </a:pPr>
            <a:r>
              <a:rPr lang="en-US"/>
              <a:t>3</a:t>
            </a:r>
          </a:p>
        </p:txBody>
      </p:sp>
      <p:sp>
        <p:nvSpPr>
          <p:cNvPr id="21" name="Text Placeholder 18">
            <a:extLst>
              <a:ext uri="{FF2B5EF4-FFF2-40B4-BE49-F238E27FC236}">
                <a16:creationId xmlns:a16="http://schemas.microsoft.com/office/drawing/2014/main" id="{052D6F14-F4AA-294A-1461-5B105AD3E3E7}"/>
              </a:ext>
            </a:extLst>
          </p:cNvPr>
          <p:cNvSpPr>
            <a:spLocks noGrp="1"/>
          </p:cNvSpPr>
          <p:nvPr>
            <p:ph type="body" sz="quarter" idx="16" hasCustomPrompt="1"/>
          </p:nvPr>
        </p:nvSpPr>
        <p:spPr>
          <a:xfrm>
            <a:off x="5939054" y="4459883"/>
            <a:ext cx="2292350" cy="469900"/>
          </a:xfrm>
        </p:spPr>
        <p:txBody>
          <a:bodyPr>
            <a:normAutofit/>
          </a:bodyPr>
          <a:lstStyle>
            <a:lvl1pPr marL="0" indent="0" algn="ctr">
              <a:buNone/>
              <a:defRPr sz="2000" b="1" i="0">
                <a:latin typeface="Arial" panose="020B0604020202020204" pitchFamily="34" charset="0"/>
                <a:ea typeface="Source Sans Pro SemiBold" panose="020B0503030403020204" pitchFamily="34" charset="0"/>
                <a:cs typeface="Arial" panose="020B0604020202020204" pitchFamily="34" charset="0"/>
              </a:defRPr>
            </a:lvl1pPr>
          </a:lstStyle>
          <a:p>
            <a:pPr lvl="0"/>
            <a:r>
              <a:rPr lang="en-US"/>
              <a:t>Topic 3  </a:t>
            </a:r>
          </a:p>
        </p:txBody>
      </p:sp>
      <p:sp>
        <p:nvSpPr>
          <p:cNvPr id="3" name="Text Placeholder 27">
            <a:extLst>
              <a:ext uri="{FF2B5EF4-FFF2-40B4-BE49-F238E27FC236}">
                <a16:creationId xmlns:a16="http://schemas.microsoft.com/office/drawing/2014/main" id="{4F99D5A3-9EE8-6F0B-F613-53117C517585}"/>
              </a:ext>
            </a:extLst>
          </p:cNvPr>
          <p:cNvSpPr>
            <a:spLocks noGrp="1"/>
          </p:cNvSpPr>
          <p:nvPr>
            <p:ph type="body" sz="quarter" idx="21" hasCustomPrompt="1"/>
          </p:nvPr>
        </p:nvSpPr>
        <p:spPr>
          <a:xfrm>
            <a:off x="8527629" y="2508250"/>
            <a:ext cx="2293390" cy="1841500"/>
          </a:xfrm>
        </p:spPr>
        <p:txBody>
          <a:bodyPr>
            <a:noAutofit/>
          </a:bodyPr>
          <a:lstStyle>
            <a:lvl1pPr marL="0" indent="0">
              <a:buNone/>
              <a:defRPr lang="en-US" sz="13500" b="0" i="0" kern="1200" dirty="0" smtClean="0">
                <a:solidFill>
                  <a:schemeClr val="tx1"/>
                </a:solidFill>
                <a:latin typeface="Times New Roman" panose="02020603050405020304" pitchFamily="18" charset="0"/>
                <a:ea typeface="+mj-ea"/>
                <a:cs typeface="+mj-cs"/>
              </a:defRPr>
            </a:lvl1pPr>
          </a:lstStyle>
          <a:p>
            <a:pPr marL="0" lvl="0" indent="0" algn="ctr" defTabSz="914400" rtl="0" eaLnBrk="1" latinLnBrk="0" hangingPunct="1">
              <a:lnSpc>
                <a:spcPct val="90000"/>
              </a:lnSpc>
              <a:spcBef>
                <a:spcPct val="0"/>
              </a:spcBef>
              <a:buFont typeface="Wingdings" pitchFamily="2" charset="2"/>
              <a:buNone/>
            </a:pPr>
            <a:r>
              <a:rPr lang="en-US"/>
              <a:t>4</a:t>
            </a:r>
          </a:p>
        </p:txBody>
      </p:sp>
      <p:sp>
        <p:nvSpPr>
          <p:cNvPr id="2" name="Text Placeholder 18">
            <a:extLst>
              <a:ext uri="{FF2B5EF4-FFF2-40B4-BE49-F238E27FC236}">
                <a16:creationId xmlns:a16="http://schemas.microsoft.com/office/drawing/2014/main" id="{484D1ADD-7F58-0308-A75B-55AF06E08169}"/>
              </a:ext>
            </a:extLst>
          </p:cNvPr>
          <p:cNvSpPr>
            <a:spLocks noGrp="1"/>
          </p:cNvSpPr>
          <p:nvPr>
            <p:ph type="body" sz="quarter" idx="20" hasCustomPrompt="1"/>
          </p:nvPr>
        </p:nvSpPr>
        <p:spPr>
          <a:xfrm>
            <a:off x="8528018" y="4459883"/>
            <a:ext cx="2292350" cy="469900"/>
          </a:xfrm>
        </p:spPr>
        <p:txBody>
          <a:bodyPr>
            <a:normAutofit/>
          </a:bodyPr>
          <a:lstStyle>
            <a:lvl1pPr marL="0" indent="0" algn="ctr">
              <a:buNone/>
              <a:defRPr sz="2000" b="1" i="0">
                <a:latin typeface="Arial" panose="020B0604020202020204" pitchFamily="34" charset="0"/>
                <a:ea typeface="Source Sans Pro SemiBold" panose="020B0503030403020204" pitchFamily="34" charset="0"/>
                <a:cs typeface="Arial" panose="020B0604020202020204" pitchFamily="34" charset="0"/>
              </a:defRPr>
            </a:lvl1pPr>
          </a:lstStyle>
          <a:p>
            <a:pPr lvl="0"/>
            <a:r>
              <a:rPr lang="en-US"/>
              <a:t>Topic 4  </a:t>
            </a:r>
          </a:p>
        </p:txBody>
      </p:sp>
      <p:sp>
        <p:nvSpPr>
          <p:cNvPr id="4" name="Slide Number Placeholder 3">
            <a:extLst>
              <a:ext uri="{FF2B5EF4-FFF2-40B4-BE49-F238E27FC236}">
                <a16:creationId xmlns:a16="http://schemas.microsoft.com/office/drawing/2014/main" id="{C59A6C86-0C3F-AA68-4A10-1854D4236373}"/>
              </a:ext>
            </a:extLst>
          </p:cNvPr>
          <p:cNvSpPr>
            <a:spLocks noGrp="1"/>
          </p:cNvSpPr>
          <p:nvPr>
            <p:ph type="sldNum" sz="quarter" idx="12"/>
          </p:nvPr>
        </p:nvSpPr>
        <p:spPr/>
        <p:txBody>
          <a:bodyPr/>
          <a:lstStyle/>
          <a:p>
            <a:fld id="{2385DA76-2DD3-144A-9C84-6B8D9531DA2D}" type="slidenum">
              <a:rPr lang="en-US" smtClean="0"/>
              <a:t>‹#›</a:t>
            </a:fld>
            <a:endParaRPr lang="en-US"/>
          </a:p>
        </p:txBody>
      </p:sp>
      <p:cxnSp>
        <p:nvCxnSpPr>
          <p:cNvPr id="9" name="Straight Connector 8">
            <a:extLst>
              <a:ext uri="{FF2B5EF4-FFF2-40B4-BE49-F238E27FC236}">
                <a16:creationId xmlns:a16="http://schemas.microsoft.com/office/drawing/2014/main" id="{CDAA2614-0175-B854-649F-D0914FEF0BFD}"/>
              </a:ext>
              <a:ext uri="{C183D7F6-B498-43B3-948B-1728B52AA6E4}">
                <adec:decorative xmlns:adec="http://schemas.microsoft.com/office/drawing/2017/decorative" val="1"/>
              </a:ext>
            </a:extLst>
          </p:cNvPr>
          <p:cNvCxnSpPr>
            <a:cxnSpLocks/>
          </p:cNvCxnSpPr>
          <p:nvPr userDrawn="1"/>
        </p:nvCxnSpPr>
        <p:spPr>
          <a:xfrm>
            <a:off x="652889" y="1529395"/>
            <a:ext cx="10886222" cy="0"/>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7EFF610-8ED7-F438-40E2-B63AFB600B8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0872216" y="365760"/>
            <a:ext cx="914400" cy="914400"/>
          </a:xfrm>
          <a:prstGeom prst="rect">
            <a:avLst/>
          </a:prstGeom>
        </p:spPr>
      </p:pic>
    </p:spTree>
    <p:extLst>
      <p:ext uri="{BB962C8B-B14F-4D97-AF65-F5344CB8AC3E}">
        <p14:creationId xmlns:p14="http://schemas.microsoft.com/office/powerpoint/2010/main" val="23679355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 with Imag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A59D036-DF01-E5E1-E0CA-0B168A16AE6A}"/>
              </a:ext>
            </a:extLst>
          </p:cNvPr>
          <p:cNvSpPr>
            <a:spLocks noGrp="1"/>
          </p:cNvSpPr>
          <p:nvPr>
            <p:ph type="title"/>
          </p:nvPr>
        </p:nvSpPr>
        <p:spPr>
          <a:xfrm>
            <a:off x="3962400" y="630889"/>
            <a:ext cx="6890642" cy="632891"/>
          </a:xfrm>
          <a:prstGeom prst="rect">
            <a:avLst/>
          </a:prstGeom>
        </p:spPr>
        <p:txBody>
          <a:bodyPr vert="horz" lIns="91440" tIns="45720" rIns="91440" bIns="45720" rtlCol="0" anchor="ctr">
            <a:normAutofit/>
          </a:bodyPr>
          <a:lstStyle>
            <a:lvl1pPr algn="ctr">
              <a:defRPr lang="en-US" sz="4100" b="1" i="0" kern="1200" dirty="0">
                <a:solidFill>
                  <a:schemeClr val="tx1"/>
                </a:solidFill>
                <a:latin typeface="Arial" panose="020B0604020202020204" pitchFamily="34" charset="0"/>
                <a:ea typeface="+mj-ea"/>
                <a:cs typeface="Arial" panose="020B0604020202020204" pitchFamily="34" charset="0"/>
              </a:defRPr>
            </a:lvl1pPr>
          </a:lstStyle>
          <a:p>
            <a:pPr marL="0" lvl="0" indent="0" algn="l" defTabSz="914400" rtl="0" eaLnBrk="1" latinLnBrk="0" hangingPunct="1">
              <a:lnSpc>
                <a:spcPct val="90000"/>
              </a:lnSpc>
              <a:spcBef>
                <a:spcPts val="1000"/>
              </a:spcBef>
              <a:buFont typeface="Wingdings" pitchFamily="2" charset="2"/>
              <a:buNone/>
            </a:pPr>
            <a:r>
              <a:rPr lang="en-US"/>
              <a:t>Click to edit Master title style</a:t>
            </a:r>
          </a:p>
        </p:txBody>
      </p:sp>
      <p:sp>
        <p:nvSpPr>
          <p:cNvPr id="7" name="Picture Placeholder 6">
            <a:extLst>
              <a:ext uri="{FF2B5EF4-FFF2-40B4-BE49-F238E27FC236}">
                <a16:creationId xmlns:a16="http://schemas.microsoft.com/office/drawing/2014/main" id="{5E1F3EBA-BB56-24BC-8D2A-25A46342FA27}"/>
              </a:ext>
            </a:extLst>
          </p:cNvPr>
          <p:cNvSpPr>
            <a:spLocks noGrp="1"/>
          </p:cNvSpPr>
          <p:nvPr>
            <p:ph type="pic" sz="quarter" idx="13" hasCustomPrompt="1"/>
          </p:nvPr>
        </p:nvSpPr>
        <p:spPr>
          <a:xfrm>
            <a:off x="0" y="13841"/>
            <a:ext cx="3750067" cy="6857995"/>
          </a:xfrm>
        </p:spPr>
        <p:txBody>
          <a:bodyPr/>
          <a:lstStyle>
            <a:lvl1pPr marL="0" indent="0">
              <a:buNone/>
              <a:defRPr/>
            </a:lvl1pPr>
          </a:lstStyle>
          <a:p>
            <a:r>
              <a:rPr lang="en-US"/>
              <a:t>Click Icon to Add Image</a:t>
            </a:r>
          </a:p>
        </p:txBody>
      </p:sp>
      <p:sp>
        <p:nvSpPr>
          <p:cNvPr id="22" name="Text Placeholder 18">
            <a:extLst>
              <a:ext uri="{FF2B5EF4-FFF2-40B4-BE49-F238E27FC236}">
                <a16:creationId xmlns:a16="http://schemas.microsoft.com/office/drawing/2014/main" id="{A7FDDA93-62FA-0462-F0EB-4E4C9CB9AAE8}"/>
              </a:ext>
            </a:extLst>
          </p:cNvPr>
          <p:cNvSpPr>
            <a:spLocks noGrp="1"/>
          </p:cNvSpPr>
          <p:nvPr>
            <p:ph type="body" sz="quarter" idx="17" hasCustomPrompt="1"/>
          </p:nvPr>
        </p:nvSpPr>
        <p:spPr>
          <a:xfrm>
            <a:off x="3783520" y="3435953"/>
            <a:ext cx="2345933" cy="1841316"/>
          </a:xfrm>
        </p:spPr>
        <p:txBody>
          <a:bodyPr>
            <a:noAutofit/>
          </a:bodyPr>
          <a:lstStyle>
            <a:lvl1pPr marL="0" indent="0" algn="l">
              <a:buNone/>
              <a:defRPr lang="en-US" sz="13500" b="0" i="0" kern="1200" dirty="0" smtClean="0">
                <a:solidFill>
                  <a:schemeClr val="tx1"/>
                </a:solidFill>
                <a:latin typeface="Times New Roman" panose="02020603050405020304" pitchFamily="18" charset="0"/>
                <a:ea typeface="+mj-ea"/>
                <a:cs typeface="+mj-cs"/>
              </a:defRPr>
            </a:lvl1pPr>
          </a:lstStyle>
          <a:p>
            <a:pPr marL="0" lvl="0" indent="0" algn="ctr" defTabSz="914400" rtl="0" eaLnBrk="1" latinLnBrk="0" hangingPunct="1">
              <a:lnSpc>
                <a:spcPct val="90000"/>
              </a:lnSpc>
              <a:spcBef>
                <a:spcPct val="0"/>
              </a:spcBef>
              <a:buFont typeface="Wingdings" pitchFamily="2" charset="2"/>
              <a:buNone/>
            </a:pPr>
            <a:r>
              <a:rPr lang="en-US"/>
              <a:t>1</a:t>
            </a:r>
          </a:p>
          <a:p>
            <a:pPr marL="0" lvl="0" indent="0" algn="ctr" defTabSz="914400" rtl="0" eaLnBrk="1" latinLnBrk="0" hangingPunct="1">
              <a:lnSpc>
                <a:spcPct val="90000"/>
              </a:lnSpc>
              <a:spcBef>
                <a:spcPct val="0"/>
              </a:spcBef>
              <a:buFont typeface="Wingdings" pitchFamily="2" charset="2"/>
              <a:buNone/>
            </a:pPr>
            <a:endParaRPr lang="en-US"/>
          </a:p>
          <a:p>
            <a:pPr marL="0" lvl="0" indent="0" algn="ctr" defTabSz="914400" rtl="0" eaLnBrk="1" latinLnBrk="0" hangingPunct="1">
              <a:lnSpc>
                <a:spcPct val="90000"/>
              </a:lnSpc>
              <a:spcBef>
                <a:spcPct val="0"/>
              </a:spcBef>
              <a:buFont typeface="Wingdings" pitchFamily="2" charset="2"/>
              <a:buNone/>
            </a:pPr>
            <a:endParaRPr lang="en-US"/>
          </a:p>
          <a:p>
            <a:pPr marL="0" lvl="0" indent="0" algn="ctr" defTabSz="914400" rtl="0" eaLnBrk="1" latinLnBrk="0" hangingPunct="1">
              <a:lnSpc>
                <a:spcPct val="90000"/>
              </a:lnSpc>
              <a:spcBef>
                <a:spcPct val="0"/>
              </a:spcBef>
              <a:buFont typeface="Wingdings" pitchFamily="2" charset="2"/>
              <a:buNone/>
            </a:pPr>
            <a:endParaRPr lang="en-US"/>
          </a:p>
          <a:p>
            <a:pPr marL="0" lvl="0" indent="0" algn="ctr" defTabSz="914400" rtl="0" eaLnBrk="1" latinLnBrk="0" hangingPunct="1">
              <a:lnSpc>
                <a:spcPct val="90000"/>
              </a:lnSpc>
              <a:spcBef>
                <a:spcPct val="0"/>
              </a:spcBef>
              <a:buFont typeface="Wingdings" pitchFamily="2" charset="2"/>
              <a:buNone/>
            </a:pPr>
            <a:endParaRPr lang="en-US"/>
          </a:p>
          <a:p>
            <a:pPr marL="0" lvl="0" indent="0" algn="ctr" defTabSz="914400" rtl="0" eaLnBrk="1" latinLnBrk="0" hangingPunct="1">
              <a:lnSpc>
                <a:spcPct val="90000"/>
              </a:lnSpc>
              <a:spcBef>
                <a:spcPct val="0"/>
              </a:spcBef>
              <a:buFont typeface="Wingdings" pitchFamily="2" charset="2"/>
              <a:buNone/>
            </a:pPr>
            <a:endParaRPr lang="en-US"/>
          </a:p>
        </p:txBody>
      </p:sp>
      <p:sp>
        <p:nvSpPr>
          <p:cNvPr id="19" name="Text Placeholder 18">
            <a:extLst>
              <a:ext uri="{FF2B5EF4-FFF2-40B4-BE49-F238E27FC236}">
                <a16:creationId xmlns:a16="http://schemas.microsoft.com/office/drawing/2014/main" id="{E153B245-FFE5-FB4F-DAB8-DDA247EFA576}"/>
              </a:ext>
            </a:extLst>
          </p:cNvPr>
          <p:cNvSpPr>
            <a:spLocks noGrp="1"/>
          </p:cNvSpPr>
          <p:nvPr>
            <p:ph type="body" sz="quarter" idx="14" hasCustomPrompt="1"/>
          </p:nvPr>
        </p:nvSpPr>
        <p:spPr>
          <a:xfrm>
            <a:off x="3783520" y="5378683"/>
            <a:ext cx="2345932" cy="469900"/>
          </a:xfrm>
        </p:spPr>
        <p:txBody>
          <a:bodyPr>
            <a:normAutofit/>
          </a:bodyPr>
          <a:lstStyle>
            <a:lvl1pPr marL="0" indent="0" algn="ctr">
              <a:buNone/>
              <a:defRPr sz="2000" b="1" i="0">
                <a:latin typeface="Arial" panose="020B0604020202020204" pitchFamily="34" charset="0"/>
                <a:ea typeface="Source Sans Pro SemiBold" panose="020B0503030403020204" pitchFamily="34" charset="0"/>
                <a:cs typeface="Arial" panose="020B0604020202020204" pitchFamily="34" charset="0"/>
              </a:defRPr>
            </a:lvl1pPr>
          </a:lstStyle>
          <a:p>
            <a:pPr lvl="0"/>
            <a:r>
              <a:rPr lang="en-US"/>
              <a:t>Topic 1</a:t>
            </a:r>
          </a:p>
        </p:txBody>
      </p:sp>
      <p:sp>
        <p:nvSpPr>
          <p:cNvPr id="26" name="Text Placeholder 25">
            <a:extLst>
              <a:ext uri="{FF2B5EF4-FFF2-40B4-BE49-F238E27FC236}">
                <a16:creationId xmlns:a16="http://schemas.microsoft.com/office/drawing/2014/main" id="{F397A470-D532-D100-12F4-5ADF34AAD5FF}"/>
              </a:ext>
            </a:extLst>
          </p:cNvPr>
          <p:cNvSpPr>
            <a:spLocks noGrp="1"/>
          </p:cNvSpPr>
          <p:nvPr>
            <p:ph type="body" sz="quarter" idx="18" hasCustomPrompt="1"/>
          </p:nvPr>
        </p:nvSpPr>
        <p:spPr>
          <a:xfrm>
            <a:off x="6388100" y="3440113"/>
            <a:ext cx="2292350" cy="1841500"/>
          </a:xfrm>
        </p:spPr>
        <p:txBody>
          <a:bodyPr>
            <a:noAutofit/>
          </a:bodyPr>
          <a:lstStyle>
            <a:lvl1pPr marL="0" indent="0" algn="ctr" defTabSz="914400" rtl="0" eaLnBrk="1" latinLnBrk="0" hangingPunct="1">
              <a:lnSpc>
                <a:spcPct val="90000"/>
              </a:lnSpc>
              <a:spcBef>
                <a:spcPct val="0"/>
              </a:spcBef>
              <a:buNone/>
              <a:defRPr lang="en-US" sz="13500" b="0" i="0" kern="1200" dirty="0" smtClean="0">
                <a:solidFill>
                  <a:schemeClr val="tx1"/>
                </a:solidFill>
                <a:latin typeface="Times New Roman" panose="02020603050405020304" pitchFamily="18" charset="0"/>
                <a:ea typeface="+mj-ea"/>
                <a:cs typeface="+mj-cs"/>
              </a:defRPr>
            </a:lvl1pPr>
          </a:lstStyle>
          <a:p>
            <a:pPr lvl="0"/>
            <a:r>
              <a:rPr lang="en-US"/>
              <a:t>2</a:t>
            </a:r>
          </a:p>
        </p:txBody>
      </p:sp>
      <p:sp>
        <p:nvSpPr>
          <p:cNvPr id="20" name="Text Placeholder 18">
            <a:extLst>
              <a:ext uri="{FF2B5EF4-FFF2-40B4-BE49-F238E27FC236}">
                <a16:creationId xmlns:a16="http://schemas.microsoft.com/office/drawing/2014/main" id="{58C6202E-22E1-1CAB-8FC0-4B2468C00CAF}"/>
              </a:ext>
            </a:extLst>
          </p:cNvPr>
          <p:cNvSpPr>
            <a:spLocks noGrp="1"/>
          </p:cNvSpPr>
          <p:nvPr>
            <p:ph type="body" sz="quarter" idx="15" hasCustomPrompt="1"/>
          </p:nvPr>
        </p:nvSpPr>
        <p:spPr>
          <a:xfrm>
            <a:off x="6388765" y="5391746"/>
            <a:ext cx="2292350" cy="469900"/>
          </a:xfrm>
        </p:spPr>
        <p:txBody>
          <a:bodyPr>
            <a:normAutofit/>
          </a:bodyPr>
          <a:lstStyle>
            <a:lvl1pPr marL="0" indent="0" algn="ctr">
              <a:buNone/>
              <a:defRPr sz="2000" b="1" i="0">
                <a:latin typeface="Arial" panose="020B0604020202020204" pitchFamily="34" charset="0"/>
                <a:ea typeface="Source Sans Pro SemiBold" panose="020B0503030403020204" pitchFamily="34" charset="0"/>
                <a:cs typeface="Arial" panose="020B0604020202020204" pitchFamily="34" charset="0"/>
              </a:defRPr>
            </a:lvl1pPr>
          </a:lstStyle>
          <a:p>
            <a:pPr lvl="0"/>
            <a:r>
              <a:rPr lang="en-US"/>
              <a:t>Topic 2</a:t>
            </a:r>
          </a:p>
        </p:txBody>
      </p:sp>
      <p:sp>
        <p:nvSpPr>
          <p:cNvPr id="28" name="Text Placeholder 27">
            <a:extLst>
              <a:ext uri="{FF2B5EF4-FFF2-40B4-BE49-F238E27FC236}">
                <a16:creationId xmlns:a16="http://schemas.microsoft.com/office/drawing/2014/main" id="{21524EB3-3433-4EAE-124B-DDDAAE7B4732}"/>
              </a:ext>
            </a:extLst>
          </p:cNvPr>
          <p:cNvSpPr>
            <a:spLocks noGrp="1"/>
          </p:cNvSpPr>
          <p:nvPr>
            <p:ph type="body" sz="quarter" idx="19" hasCustomPrompt="1"/>
          </p:nvPr>
        </p:nvSpPr>
        <p:spPr>
          <a:xfrm>
            <a:off x="8915563" y="3440113"/>
            <a:ext cx="2293390" cy="1841500"/>
          </a:xfrm>
        </p:spPr>
        <p:txBody>
          <a:bodyPr>
            <a:noAutofit/>
          </a:bodyPr>
          <a:lstStyle>
            <a:lvl1pPr marL="0" indent="0">
              <a:buNone/>
              <a:defRPr lang="en-US" sz="13500" b="0" i="0" kern="1200" dirty="0" smtClean="0">
                <a:solidFill>
                  <a:schemeClr val="tx1"/>
                </a:solidFill>
                <a:latin typeface="Times New Roman" panose="02020603050405020304" pitchFamily="18" charset="0"/>
                <a:ea typeface="+mj-ea"/>
                <a:cs typeface="+mj-cs"/>
              </a:defRPr>
            </a:lvl1pPr>
          </a:lstStyle>
          <a:p>
            <a:pPr marL="0" lvl="0" indent="0" algn="ctr" defTabSz="914400" rtl="0" eaLnBrk="1" latinLnBrk="0" hangingPunct="1">
              <a:lnSpc>
                <a:spcPct val="90000"/>
              </a:lnSpc>
              <a:spcBef>
                <a:spcPct val="0"/>
              </a:spcBef>
              <a:buFont typeface="Wingdings" pitchFamily="2" charset="2"/>
              <a:buNone/>
            </a:pPr>
            <a:r>
              <a:rPr lang="en-US"/>
              <a:t>3</a:t>
            </a:r>
          </a:p>
        </p:txBody>
      </p:sp>
      <p:sp>
        <p:nvSpPr>
          <p:cNvPr id="21" name="Text Placeholder 18">
            <a:extLst>
              <a:ext uri="{FF2B5EF4-FFF2-40B4-BE49-F238E27FC236}">
                <a16:creationId xmlns:a16="http://schemas.microsoft.com/office/drawing/2014/main" id="{052D6F14-F4AA-294A-1461-5B105AD3E3E7}"/>
              </a:ext>
            </a:extLst>
          </p:cNvPr>
          <p:cNvSpPr>
            <a:spLocks noGrp="1"/>
          </p:cNvSpPr>
          <p:nvPr>
            <p:ph type="body" sz="quarter" idx="16" hasCustomPrompt="1"/>
          </p:nvPr>
        </p:nvSpPr>
        <p:spPr>
          <a:xfrm>
            <a:off x="8915952" y="5391746"/>
            <a:ext cx="2292350" cy="469900"/>
          </a:xfrm>
        </p:spPr>
        <p:txBody>
          <a:bodyPr>
            <a:normAutofit/>
          </a:bodyPr>
          <a:lstStyle>
            <a:lvl1pPr marL="0" indent="0" algn="ctr">
              <a:buNone/>
              <a:defRPr sz="2000" b="1" i="0">
                <a:latin typeface="Arial" panose="020B0604020202020204" pitchFamily="34" charset="0"/>
                <a:ea typeface="Source Sans Pro SemiBold" panose="020B0503030403020204" pitchFamily="34" charset="0"/>
                <a:cs typeface="Arial" panose="020B0604020202020204" pitchFamily="34" charset="0"/>
              </a:defRPr>
            </a:lvl1pPr>
          </a:lstStyle>
          <a:p>
            <a:pPr lvl="0"/>
            <a:r>
              <a:rPr lang="en-US"/>
              <a:t>Topic 3</a:t>
            </a:r>
          </a:p>
        </p:txBody>
      </p:sp>
      <p:sp>
        <p:nvSpPr>
          <p:cNvPr id="4" name="Slide Number Placeholder 3">
            <a:extLst>
              <a:ext uri="{FF2B5EF4-FFF2-40B4-BE49-F238E27FC236}">
                <a16:creationId xmlns:a16="http://schemas.microsoft.com/office/drawing/2014/main" id="{C59A6C86-0C3F-AA68-4A10-1854D4236373}"/>
              </a:ext>
            </a:extLst>
          </p:cNvPr>
          <p:cNvSpPr>
            <a:spLocks noGrp="1"/>
          </p:cNvSpPr>
          <p:nvPr>
            <p:ph type="sldNum" sz="quarter" idx="12"/>
          </p:nvPr>
        </p:nvSpPr>
        <p:spPr/>
        <p:txBody>
          <a:bodyPr/>
          <a:lstStyle/>
          <a:p>
            <a:fld id="{2385DA76-2DD3-144A-9C84-6B8D9531DA2D}" type="slidenum">
              <a:rPr lang="en-US" smtClean="0"/>
              <a:t>‹#›</a:t>
            </a:fld>
            <a:endParaRPr lang="en-US"/>
          </a:p>
        </p:txBody>
      </p:sp>
      <p:cxnSp>
        <p:nvCxnSpPr>
          <p:cNvPr id="5" name="Straight Connector 4">
            <a:extLst>
              <a:ext uri="{FF2B5EF4-FFF2-40B4-BE49-F238E27FC236}">
                <a16:creationId xmlns:a16="http://schemas.microsoft.com/office/drawing/2014/main" id="{11CA0D37-2D41-BEEA-A57E-F064DB712B74}"/>
              </a:ext>
              <a:ext uri="{C183D7F6-B498-43B3-948B-1728B52AA6E4}">
                <adec:decorative xmlns:adec="http://schemas.microsoft.com/office/drawing/2017/decorative" val="1"/>
              </a:ext>
            </a:extLst>
          </p:cNvPr>
          <p:cNvCxnSpPr>
            <a:cxnSpLocks/>
          </p:cNvCxnSpPr>
          <p:nvPr userDrawn="1"/>
        </p:nvCxnSpPr>
        <p:spPr>
          <a:xfrm>
            <a:off x="3962400" y="1529395"/>
            <a:ext cx="7576711" cy="0"/>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7BFE33ED-0554-85BF-B9E3-F725870E57B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0869976" y="363132"/>
            <a:ext cx="914400" cy="914400"/>
          </a:xfrm>
          <a:prstGeom prst="rect">
            <a:avLst/>
          </a:prstGeom>
        </p:spPr>
      </p:pic>
    </p:spTree>
    <p:extLst>
      <p:ext uri="{BB962C8B-B14F-4D97-AF65-F5344CB8AC3E}">
        <p14:creationId xmlns:p14="http://schemas.microsoft.com/office/powerpoint/2010/main" val="5224578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22" name="Text Placeholder 18">
            <a:extLst>
              <a:ext uri="{FF2B5EF4-FFF2-40B4-BE49-F238E27FC236}">
                <a16:creationId xmlns:a16="http://schemas.microsoft.com/office/drawing/2014/main" id="{A7FDDA93-62FA-0462-F0EB-4E4C9CB9AAE8}"/>
              </a:ext>
            </a:extLst>
          </p:cNvPr>
          <p:cNvSpPr>
            <a:spLocks noGrp="1"/>
          </p:cNvSpPr>
          <p:nvPr>
            <p:ph type="body" sz="quarter" idx="17" hasCustomPrompt="1"/>
          </p:nvPr>
        </p:nvSpPr>
        <p:spPr>
          <a:xfrm>
            <a:off x="3961224" y="1969851"/>
            <a:ext cx="1270782" cy="1841316"/>
          </a:xfrm>
        </p:spPr>
        <p:txBody>
          <a:bodyPr>
            <a:noAutofit/>
          </a:bodyPr>
          <a:lstStyle>
            <a:lvl1pPr marL="0" indent="0" algn="l">
              <a:buNone/>
              <a:defRPr lang="en-US" sz="13500" b="0" i="0" kern="1200" dirty="0" smtClean="0">
                <a:solidFill>
                  <a:schemeClr val="tx1"/>
                </a:solidFill>
                <a:latin typeface="Times New Roman" panose="02020603050405020304" pitchFamily="18" charset="0"/>
                <a:ea typeface="+mj-ea"/>
                <a:cs typeface="+mj-cs"/>
              </a:defRPr>
            </a:lvl1pPr>
          </a:lstStyle>
          <a:p>
            <a:pPr marL="0" lvl="0" indent="0" algn="ctr" defTabSz="914400" rtl="0" eaLnBrk="1" latinLnBrk="0" hangingPunct="1">
              <a:lnSpc>
                <a:spcPct val="90000"/>
              </a:lnSpc>
              <a:spcBef>
                <a:spcPct val="0"/>
              </a:spcBef>
              <a:buFont typeface="Wingdings" pitchFamily="2" charset="2"/>
              <a:buNone/>
            </a:pPr>
            <a:r>
              <a:rPr lang="en-US"/>
              <a:t>1</a:t>
            </a:r>
          </a:p>
        </p:txBody>
      </p:sp>
      <p:sp>
        <p:nvSpPr>
          <p:cNvPr id="8" name="Title Placeholder 1">
            <a:extLst>
              <a:ext uri="{FF2B5EF4-FFF2-40B4-BE49-F238E27FC236}">
                <a16:creationId xmlns:a16="http://schemas.microsoft.com/office/drawing/2014/main" id="{6A59D036-DF01-E5E1-E0CA-0B168A16AE6A}"/>
              </a:ext>
            </a:extLst>
          </p:cNvPr>
          <p:cNvSpPr>
            <a:spLocks noGrp="1"/>
          </p:cNvSpPr>
          <p:nvPr>
            <p:ph type="title"/>
          </p:nvPr>
        </p:nvSpPr>
        <p:spPr>
          <a:xfrm>
            <a:off x="3962400" y="4340128"/>
            <a:ext cx="7391400" cy="632891"/>
          </a:xfrm>
          <a:prstGeom prst="rect">
            <a:avLst/>
          </a:prstGeom>
        </p:spPr>
        <p:txBody>
          <a:bodyPr vert="horz" lIns="91440" tIns="45720" rIns="91440" bIns="45720" rtlCol="0" anchor="ctr">
            <a:normAutofit/>
          </a:bodyPr>
          <a:lstStyle>
            <a:lvl1pPr algn="l">
              <a:defRPr lang="en-US" sz="4100" b="1" i="0" kern="1200" dirty="0">
                <a:solidFill>
                  <a:schemeClr val="tx1"/>
                </a:solidFill>
                <a:latin typeface="Arial" panose="020B0604020202020204" pitchFamily="34" charset="0"/>
                <a:ea typeface="+mj-ea"/>
                <a:cs typeface="Arial" panose="020B0604020202020204" pitchFamily="34" charset="0"/>
              </a:defRPr>
            </a:lvl1pPr>
          </a:lstStyle>
          <a:p>
            <a:pPr marL="0" lvl="0" indent="0" algn="l" defTabSz="914400" rtl="0" eaLnBrk="1" latinLnBrk="0" hangingPunct="1">
              <a:lnSpc>
                <a:spcPct val="90000"/>
              </a:lnSpc>
              <a:spcBef>
                <a:spcPts val="1000"/>
              </a:spcBef>
              <a:buFont typeface="Wingdings" pitchFamily="2" charset="2"/>
              <a:buNone/>
            </a:pPr>
            <a:r>
              <a:rPr lang="en-US"/>
              <a:t>Click to edit Master title style</a:t>
            </a:r>
          </a:p>
        </p:txBody>
      </p:sp>
      <p:sp>
        <p:nvSpPr>
          <p:cNvPr id="7" name="Picture Placeholder 6">
            <a:extLst>
              <a:ext uri="{FF2B5EF4-FFF2-40B4-BE49-F238E27FC236}">
                <a16:creationId xmlns:a16="http://schemas.microsoft.com/office/drawing/2014/main" id="{5E1F3EBA-BB56-24BC-8D2A-25A46342FA27}"/>
              </a:ext>
            </a:extLst>
          </p:cNvPr>
          <p:cNvSpPr>
            <a:spLocks noGrp="1"/>
          </p:cNvSpPr>
          <p:nvPr>
            <p:ph type="pic" sz="quarter" idx="13" hasCustomPrompt="1"/>
          </p:nvPr>
        </p:nvSpPr>
        <p:spPr>
          <a:xfrm>
            <a:off x="0" y="0"/>
            <a:ext cx="3750067" cy="6858000"/>
          </a:xfrm>
        </p:spPr>
        <p:txBody>
          <a:bodyPr/>
          <a:lstStyle>
            <a:lvl1pPr marL="0" indent="0">
              <a:buNone/>
              <a:defRPr/>
            </a:lvl1pPr>
          </a:lstStyle>
          <a:p>
            <a:r>
              <a:rPr lang="en-US"/>
              <a:t>Click Icon to Add Image</a:t>
            </a:r>
          </a:p>
        </p:txBody>
      </p:sp>
      <p:sp>
        <p:nvSpPr>
          <p:cNvPr id="4" name="Slide Number Placeholder 3">
            <a:extLst>
              <a:ext uri="{FF2B5EF4-FFF2-40B4-BE49-F238E27FC236}">
                <a16:creationId xmlns:a16="http://schemas.microsoft.com/office/drawing/2014/main" id="{C59A6C86-0C3F-AA68-4A10-1854D4236373}"/>
              </a:ext>
            </a:extLst>
          </p:cNvPr>
          <p:cNvSpPr>
            <a:spLocks noGrp="1"/>
          </p:cNvSpPr>
          <p:nvPr>
            <p:ph type="sldNum" sz="quarter" idx="12"/>
          </p:nvPr>
        </p:nvSpPr>
        <p:spPr/>
        <p:txBody>
          <a:bodyPr/>
          <a:lstStyle/>
          <a:p>
            <a:fld id="{2385DA76-2DD3-144A-9C84-6B8D9531DA2D}" type="slidenum">
              <a:rPr lang="en-US" smtClean="0"/>
              <a:t>‹#›</a:t>
            </a:fld>
            <a:endParaRPr lang="en-US"/>
          </a:p>
        </p:txBody>
      </p:sp>
      <p:cxnSp>
        <p:nvCxnSpPr>
          <p:cNvPr id="5" name="Straight Connector 4">
            <a:extLst>
              <a:ext uri="{FF2B5EF4-FFF2-40B4-BE49-F238E27FC236}">
                <a16:creationId xmlns:a16="http://schemas.microsoft.com/office/drawing/2014/main" id="{11CA0D37-2D41-BEEA-A57E-F064DB712B74}"/>
              </a:ext>
              <a:ext uri="{C183D7F6-B498-43B3-948B-1728B52AA6E4}">
                <adec:decorative xmlns:adec="http://schemas.microsoft.com/office/drawing/2017/decorative" val="1"/>
              </a:ext>
            </a:extLst>
          </p:cNvPr>
          <p:cNvCxnSpPr>
            <a:cxnSpLocks/>
          </p:cNvCxnSpPr>
          <p:nvPr userDrawn="1"/>
        </p:nvCxnSpPr>
        <p:spPr>
          <a:xfrm>
            <a:off x="3961224" y="4075647"/>
            <a:ext cx="7576711" cy="0"/>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9154BD33-F7F6-1B26-AB59-7C5ACD2D8841}"/>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0872216" y="365760"/>
            <a:ext cx="914400" cy="914400"/>
          </a:xfrm>
          <a:prstGeom prst="rect">
            <a:avLst/>
          </a:prstGeom>
        </p:spPr>
      </p:pic>
    </p:spTree>
    <p:extLst>
      <p:ext uri="{BB962C8B-B14F-4D97-AF65-F5344CB8AC3E}">
        <p14:creationId xmlns:p14="http://schemas.microsoft.com/office/powerpoint/2010/main" val="464723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CFC601D3-0BA7-6472-675C-37EA35F723E7}"/>
              </a:ext>
            </a:extLst>
          </p:cNvPr>
          <p:cNvSpPr>
            <a:spLocks noGrp="1"/>
          </p:cNvSpPr>
          <p:nvPr>
            <p:ph type="title"/>
          </p:nvPr>
        </p:nvSpPr>
        <p:spPr>
          <a:xfrm>
            <a:off x="838200" y="664684"/>
            <a:ext cx="10014842" cy="599096"/>
          </a:xfrm>
          <a:prstGeom prst="rect">
            <a:avLst/>
          </a:prstGeom>
        </p:spPr>
        <p:txBody>
          <a:bodyPr vert="horz" lIns="91440" tIns="45720" rIns="91440" bIns="45720" rtlCol="0" anchor="ctr">
            <a:normAutofit/>
          </a:bodyPr>
          <a:lstStyle>
            <a:lvl1pPr>
              <a:defRPr>
                <a:solidFill>
                  <a:schemeClr val="tx1"/>
                </a:solidFill>
              </a:defRPr>
            </a:lvl1pPr>
          </a:lstStyle>
          <a:p>
            <a:r>
              <a:rPr lang="en-US"/>
              <a:t>Click to edit Master title style</a:t>
            </a:r>
          </a:p>
        </p:txBody>
      </p:sp>
      <p:sp>
        <p:nvSpPr>
          <p:cNvPr id="8" name="Content Placeholder 3">
            <a:extLst>
              <a:ext uri="{FF2B5EF4-FFF2-40B4-BE49-F238E27FC236}">
                <a16:creationId xmlns:a16="http://schemas.microsoft.com/office/drawing/2014/main" id="{C31F75B7-6486-C7B1-E57A-C53107BC0B9A}"/>
              </a:ext>
            </a:extLst>
          </p:cNvPr>
          <p:cNvSpPr>
            <a:spLocks noGrp="1"/>
          </p:cNvSpPr>
          <p:nvPr>
            <p:ph sz="half" idx="2"/>
          </p:nvPr>
        </p:nvSpPr>
        <p:spPr>
          <a:xfrm>
            <a:off x="838200" y="1740980"/>
            <a:ext cx="10515600" cy="4033743"/>
          </a:xfrm>
        </p:spPr>
        <p:txBody>
          <a:bodyPr/>
          <a:lstStyle>
            <a:lvl1pPr>
              <a:buClr>
                <a:schemeClr val="tx1"/>
              </a:buClr>
              <a:defRPr/>
            </a:lvl1pPr>
            <a:lvl2pPr>
              <a:buClr>
                <a:schemeClr val="tx1"/>
              </a:buClr>
              <a:defRPr/>
            </a:lvl2pPr>
            <a:lvl3pPr>
              <a:buClr>
                <a:schemeClr val="tx1"/>
              </a:buClr>
              <a:defRPr/>
            </a:lvl3pPr>
            <a:lvl4pPr>
              <a:buClr>
                <a:schemeClr val="tx1"/>
              </a:buClr>
              <a:defRPr/>
            </a:lvl4pPr>
          </a:lstStyle>
          <a:p>
            <a:pPr lvl="0"/>
            <a:r>
              <a:rPr lang="en-US"/>
              <a:t>Click to edit Master text styles</a:t>
            </a:r>
          </a:p>
          <a:p>
            <a:pPr lvl="1"/>
            <a:r>
              <a:rPr lang="en-US"/>
              <a:t>Second level</a:t>
            </a:r>
          </a:p>
          <a:p>
            <a:pPr lvl="2"/>
            <a:r>
              <a:rPr lang="en-US"/>
              <a:t>Third level</a:t>
            </a:r>
          </a:p>
        </p:txBody>
      </p:sp>
      <p:cxnSp>
        <p:nvCxnSpPr>
          <p:cNvPr id="5" name="Straight Connector 4">
            <a:extLst>
              <a:ext uri="{FF2B5EF4-FFF2-40B4-BE49-F238E27FC236}">
                <a16:creationId xmlns:a16="http://schemas.microsoft.com/office/drawing/2014/main" id="{EB690ECB-CD70-4029-D9E1-7BEBF26D9505}"/>
              </a:ext>
              <a:ext uri="{C183D7F6-B498-43B3-948B-1728B52AA6E4}">
                <adec:decorative xmlns:adec="http://schemas.microsoft.com/office/drawing/2017/decorative" val="1"/>
              </a:ext>
            </a:extLst>
          </p:cNvPr>
          <p:cNvCxnSpPr>
            <a:cxnSpLocks/>
          </p:cNvCxnSpPr>
          <p:nvPr userDrawn="1"/>
        </p:nvCxnSpPr>
        <p:spPr>
          <a:xfrm>
            <a:off x="652889" y="1529395"/>
            <a:ext cx="10886222" cy="0"/>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C59A6C86-0C3F-AA68-4A10-1854D4236373}"/>
              </a:ext>
            </a:extLst>
          </p:cNvPr>
          <p:cNvSpPr>
            <a:spLocks noGrp="1"/>
          </p:cNvSpPr>
          <p:nvPr>
            <p:ph type="sldNum" sz="quarter" idx="12"/>
          </p:nvPr>
        </p:nvSpPr>
        <p:spPr/>
        <p:txBody>
          <a:bodyPr/>
          <a:lstStyle/>
          <a:p>
            <a:fld id="{2385DA76-2DD3-144A-9C84-6B8D9531DA2D}" type="slidenum">
              <a:rPr lang="en-US" smtClean="0"/>
              <a:t>‹#›</a:t>
            </a:fld>
            <a:endParaRPr lang="en-US"/>
          </a:p>
        </p:txBody>
      </p:sp>
      <p:pic>
        <p:nvPicPr>
          <p:cNvPr id="7" name="Picture 6">
            <a:extLst>
              <a:ext uri="{FF2B5EF4-FFF2-40B4-BE49-F238E27FC236}">
                <a16:creationId xmlns:a16="http://schemas.microsoft.com/office/drawing/2014/main" id="{9839D61A-BD20-570C-21F8-827CA741AEA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0869976" y="365760"/>
            <a:ext cx="914400" cy="914400"/>
          </a:xfrm>
          <a:prstGeom prst="rect">
            <a:avLst/>
          </a:prstGeom>
        </p:spPr>
      </p:pic>
      <p:sp>
        <p:nvSpPr>
          <p:cNvPr id="2" name="Shape 0">
            <a:extLst>
              <a:ext uri="{FF2B5EF4-FFF2-40B4-BE49-F238E27FC236}">
                <a16:creationId xmlns:a16="http://schemas.microsoft.com/office/drawing/2014/main" id="{285AC1EC-E2BA-FE8A-2FFB-81B5182CD88F}"/>
              </a:ext>
            </a:extLst>
          </p:cNvPr>
          <p:cNvSpPr/>
          <p:nvPr userDrawn="1"/>
        </p:nvSpPr>
        <p:spPr>
          <a:xfrm>
            <a:off x="0" y="0"/>
            <a:ext cx="201168" cy="6858000"/>
          </a:xfrm>
          <a:prstGeom prst="rect">
            <a:avLst/>
          </a:prstGeom>
          <a:solidFill>
            <a:srgbClr val="542B5E"/>
          </a:solidFill>
          <a:ln/>
        </p:spPr>
        <p:txBody>
          <a:bodyPr/>
          <a:lstStyle/>
          <a:p>
            <a:endParaRPr lang="en-US"/>
          </a:p>
        </p:txBody>
      </p:sp>
    </p:spTree>
    <p:extLst>
      <p:ext uri="{BB962C8B-B14F-4D97-AF65-F5344CB8AC3E}">
        <p14:creationId xmlns:p14="http://schemas.microsoft.com/office/powerpoint/2010/main" val="33883136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bottom image">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CFC601D3-0BA7-6472-675C-37EA35F723E7}"/>
              </a:ext>
            </a:extLst>
          </p:cNvPr>
          <p:cNvSpPr>
            <a:spLocks noGrp="1"/>
          </p:cNvSpPr>
          <p:nvPr>
            <p:ph type="title"/>
          </p:nvPr>
        </p:nvSpPr>
        <p:spPr>
          <a:xfrm>
            <a:off x="838200" y="664684"/>
            <a:ext cx="10014842" cy="599096"/>
          </a:xfrm>
          <a:prstGeom prst="rect">
            <a:avLst/>
          </a:prstGeom>
        </p:spPr>
        <p:txBody>
          <a:bodyPr vert="horz" lIns="91440" tIns="45720" rIns="91440" bIns="45720" rtlCol="0" anchor="ctr">
            <a:normAutofit/>
          </a:bodyPr>
          <a:lstStyle>
            <a:lvl1pPr>
              <a:defRPr baseline="0">
                <a:solidFill>
                  <a:schemeClr val="tx1"/>
                </a:solidFill>
              </a:defRPr>
            </a:lvl1pPr>
          </a:lstStyle>
          <a:p>
            <a:r>
              <a:rPr lang="en-US"/>
              <a:t>Click to edit Master title style</a:t>
            </a:r>
          </a:p>
        </p:txBody>
      </p:sp>
      <p:sp>
        <p:nvSpPr>
          <p:cNvPr id="8" name="Content Placeholder 3">
            <a:extLst>
              <a:ext uri="{FF2B5EF4-FFF2-40B4-BE49-F238E27FC236}">
                <a16:creationId xmlns:a16="http://schemas.microsoft.com/office/drawing/2014/main" id="{C31F75B7-6486-C7B1-E57A-C53107BC0B9A}"/>
              </a:ext>
            </a:extLst>
          </p:cNvPr>
          <p:cNvSpPr>
            <a:spLocks noGrp="1"/>
          </p:cNvSpPr>
          <p:nvPr>
            <p:ph sz="half" idx="2"/>
          </p:nvPr>
        </p:nvSpPr>
        <p:spPr>
          <a:xfrm>
            <a:off x="838200" y="1740981"/>
            <a:ext cx="10515600" cy="1918208"/>
          </a:xfrm>
        </p:spPr>
        <p:txBody>
          <a:bodyPr>
            <a:normAutofit/>
          </a:bodyPr>
          <a:lstStyle>
            <a:lvl1pPr>
              <a:buClr>
                <a:schemeClr val="tx1"/>
              </a:buClr>
              <a:defRPr sz="2400" baseline="0"/>
            </a:lvl1pPr>
            <a:lvl2pPr>
              <a:buClr>
                <a:schemeClr val="tx1"/>
              </a:buClr>
              <a:defRPr sz="2000" baseline="0"/>
            </a:lvl2pPr>
          </a:lstStyle>
          <a:p>
            <a:pPr lvl="0"/>
            <a:r>
              <a:rPr lang="en-US"/>
              <a:t>Click to edit Master text styles</a:t>
            </a:r>
          </a:p>
          <a:p>
            <a:pPr lvl="1"/>
            <a:r>
              <a:rPr lang="en-US"/>
              <a:t>Second level</a:t>
            </a:r>
          </a:p>
        </p:txBody>
      </p:sp>
      <p:sp>
        <p:nvSpPr>
          <p:cNvPr id="7" name="Picture Placeholder 6">
            <a:extLst>
              <a:ext uri="{FF2B5EF4-FFF2-40B4-BE49-F238E27FC236}">
                <a16:creationId xmlns:a16="http://schemas.microsoft.com/office/drawing/2014/main" id="{E1BAC4EE-6D95-76BD-09BB-2C9BA247B1F2}"/>
              </a:ext>
            </a:extLst>
          </p:cNvPr>
          <p:cNvSpPr>
            <a:spLocks noGrp="1"/>
          </p:cNvSpPr>
          <p:nvPr>
            <p:ph type="pic" sz="quarter" idx="13"/>
          </p:nvPr>
        </p:nvSpPr>
        <p:spPr>
          <a:xfrm>
            <a:off x="0" y="3812647"/>
            <a:ext cx="12192000" cy="3062287"/>
          </a:xfrm>
        </p:spPr>
        <p:txBody>
          <a:bodyPr/>
          <a:lstStyle/>
          <a:p>
            <a:r>
              <a:rPr lang="en-US"/>
              <a:t>Click icon to add picture</a:t>
            </a:r>
          </a:p>
        </p:txBody>
      </p:sp>
      <p:sp>
        <p:nvSpPr>
          <p:cNvPr id="4" name="Slide Number Placeholder 3">
            <a:extLst>
              <a:ext uri="{FF2B5EF4-FFF2-40B4-BE49-F238E27FC236}">
                <a16:creationId xmlns:a16="http://schemas.microsoft.com/office/drawing/2014/main" id="{C59A6C86-0C3F-AA68-4A10-1854D4236373}"/>
              </a:ext>
            </a:extLst>
          </p:cNvPr>
          <p:cNvSpPr>
            <a:spLocks noGrp="1"/>
          </p:cNvSpPr>
          <p:nvPr>
            <p:ph type="sldNum" sz="quarter" idx="12"/>
          </p:nvPr>
        </p:nvSpPr>
        <p:spPr/>
        <p:txBody>
          <a:bodyPr/>
          <a:lstStyle/>
          <a:p>
            <a:fld id="{2385DA76-2DD3-144A-9C84-6B8D9531DA2D}" type="slidenum">
              <a:rPr lang="en-US" smtClean="0"/>
              <a:t>‹#›</a:t>
            </a:fld>
            <a:endParaRPr lang="en-US"/>
          </a:p>
        </p:txBody>
      </p:sp>
      <p:cxnSp>
        <p:nvCxnSpPr>
          <p:cNvPr id="5" name="Straight Connector 4">
            <a:extLst>
              <a:ext uri="{FF2B5EF4-FFF2-40B4-BE49-F238E27FC236}">
                <a16:creationId xmlns:a16="http://schemas.microsoft.com/office/drawing/2014/main" id="{EBC09994-9507-EB2C-3DCE-EA721207F323}"/>
              </a:ext>
              <a:ext uri="{C183D7F6-B498-43B3-948B-1728B52AA6E4}">
                <adec:decorative xmlns:adec="http://schemas.microsoft.com/office/drawing/2017/decorative" val="1"/>
              </a:ext>
            </a:extLst>
          </p:cNvPr>
          <p:cNvCxnSpPr>
            <a:cxnSpLocks/>
          </p:cNvCxnSpPr>
          <p:nvPr userDrawn="1"/>
        </p:nvCxnSpPr>
        <p:spPr>
          <a:xfrm>
            <a:off x="652889" y="1529395"/>
            <a:ext cx="10886222" cy="0"/>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3BB55E2F-F417-9BD7-C78B-7043F6D8964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0872216" y="365760"/>
            <a:ext cx="914400" cy="914400"/>
          </a:xfrm>
          <a:prstGeom prst="rect">
            <a:avLst/>
          </a:prstGeom>
        </p:spPr>
      </p:pic>
    </p:spTree>
    <p:extLst>
      <p:ext uri="{BB962C8B-B14F-4D97-AF65-F5344CB8AC3E}">
        <p14:creationId xmlns:p14="http://schemas.microsoft.com/office/powerpoint/2010/main" val="312905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uheadings and 2 Columns">
    <p:spTree>
      <p:nvGrpSpPr>
        <p:cNvPr id="1" name=""/>
        <p:cNvGrpSpPr/>
        <p:nvPr/>
      </p:nvGrpSpPr>
      <p:grpSpPr>
        <a:xfrm>
          <a:off x="0" y="0"/>
          <a:ext cx="0" cy="0"/>
          <a:chOff x="0" y="0"/>
          <a:chExt cx="0" cy="0"/>
        </a:xfrm>
      </p:grpSpPr>
      <p:sp>
        <p:nvSpPr>
          <p:cNvPr id="14" name="Title Placeholder 1">
            <a:extLst>
              <a:ext uri="{FF2B5EF4-FFF2-40B4-BE49-F238E27FC236}">
                <a16:creationId xmlns:a16="http://schemas.microsoft.com/office/drawing/2014/main" id="{3D0820B7-9F68-ED9C-8699-47DF87E82731}"/>
              </a:ext>
            </a:extLst>
          </p:cNvPr>
          <p:cNvSpPr>
            <a:spLocks noGrp="1"/>
          </p:cNvSpPr>
          <p:nvPr>
            <p:ph type="title"/>
          </p:nvPr>
        </p:nvSpPr>
        <p:spPr>
          <a:xfrm>
            <a:off x="838200" y="664684"/>
            <a:ext cx="10014842" cy="599096"/>
          </a:xfrm>
          <a:prstGeom prst="rect">
            <a:avLst/>
          </a:prstGeom>
        </p:spPr>
        <p:txBody>
          <a:bodyPr vert="horz" lIns="91440" tIns="45720" rIns="91440" bIns="45720" rtlCol="0" anchor="ctr">
            <a:normAutofit/>
          </a:bodyPr>
          <a:lstStyle>
            <a:lvl1pPr>
              <a:defRPr>
                <a:solidFill>
                  <a:schemeClr val="tx1"/>
                </a:solidFill>
              </a:defRPr>
            </a:lvl1pPr>
          </a:lstStyle>
          <a:p>
            <a:r>
              <a:rPr lang="en-US"/>
              <a:t>Click to edit Master title style</a:t>
            </a:r>
          </a:p>
        </p:txBody>
      </p:sp>
      <p:sp>
        <p:nvSpPr>
          <p:cNvPr id="3" name="Text Placeholder 2">
            <a:extLst>
              <a:ext uri="{FF2B5EF4-FFF2-40B4-BE49-F238E27FC236}">
                <a16:creationId xmlns:a16="http://schemas.microsoft.com/office/drawing/2014/main" id="{FE37A9CC-D5F0-9DC0-F6FA-3977F73FB706}"/>
              </a:ext>
            </a:extLst>
          </p:cNvPr>
          <p:cNvSpPr>
            <a:spLocks noGrp="1"/>
          </p:cNvSpPr>
          <p:nvPr>
            <p:ph type="body" idx="1"/>
          </p:nvPr>
        </p:nvSpPr>
        <p:spPr>
          <a:xfrm>
            <a:off x="839788" y="1681163"/>
            <a:ext cx="5157787" cy="499326"/>
          </a:xfrm>
        </p:spPr>
        <p:txBody>
          <a:bodyPr anchor="b"/>
          <a:lstStyle>
            <a:lvl1pPr marL="0" indent="0">
              <a:buNone/>
              <a:defRPr sz="2400" b="0" i="0">
                <a:solidFill>
                  <a:schemeClr val="tx1"/>
                </a:solidFill>
                <a:latin typeface="Times New Roman" panose="020206030504050203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BE01C93-AB1B-A712-278A-DEBFCF82C327}"/>
              </a:ext>
            </a:extLst>
          </p:cNvPr>
          <p:cNvSpPr>
            <a:spLocks noGrp="1"/>
          </p:cNvSpPr>
          <p:nvPr>
            <p:ph sz="half" idx="2"/>
          </p:nvPr>
        </p:nvSpPr>
        <p:spPr>
          <a:xfrm>
            <a:off x="839788" y="2505075"/>
            <a:ext cx="5157787" cy="3684588"/>
          </a:xfrm>
        </p:spPr>
        <p:txBody>
          <a:bodyPr>
            <a:normAutofit/>
          </a:bodyPr>
          <a:lstStyle>
            <a:lvl1pPr>
              <a:buClr>
                <a:schemeClr val="tx1"/>
              </a:buClr>
              <a:defRPr sz="2400" baseline="0"/>
            </a:lvl1pPr>
            <a:lvl2pPr>
              <a:buClr>
                <a:schemeClr val="tx1"/>
              </a:buClr>
              <a:defRPr sz="2000" baseline="0"/>
            </a:lvl2pPr>
            <a:lvl3pPr>
              <a:buClr>
                <a:schemeClr val="tx1"/>
              </a:buClr>
              <a:buNone/>
              <a:defRPr sz="1600"/>
            </a:lvl3pPr>
            <a:lvl4pPr>
              <a:defRPr sz="1400"/>
            </a:lvl4pPr>
            <a:lvl5pPr>
              <a:defRPr sz="1400"/>
            </a:lvl5pPr>
          </a:lstStyle>
          <a:p>
            <a:pPr lvl="0"/>
            <a:r>
              <a:rPr lang="en-US"/>
              <a:t>Click to edit Master text styles</a:t>
            </a:r>
          </a:p>
          <a:p>
            <a:pPr lvl="1"/>
            <a:r>
              <a:rPr lang="en-US"/>
              <a:t>Second level</a:t>
            </a:r>
          </a:p>
        </p:txBody>
      </p:sp>
      <p:sp>
        <p:nvSpPr>
          <p:cNvPr id="5" name="Text Placeholder 4">
            <a:extLst>
              <a:ext uri="{FF2B5EF4-FFF2-40B4-BE49-F238E27FC236}">
                <a16:creationId xmlns:a16="http://schemas.microsoft.com/office/drawing/2014/main" id="{B72B5F54-5BFF-2C81-F5CB-2B03AB0AD38F}"/>
              </a:ext>
            </a:extLst>
          </p:cNvPr>
          <p:cNvSpPr>
            <a:spLocks noGrp="1"/>
          </p:cNvSpPr>
          <p:nvPr>
            <p:ph type="body" sz="quarter" idx="3"/>
          </p:nvPr>
        </p:nvSpPr>
        <p:spPr>
          <a:xfrm>
            <a:off x="6172200" y="1681163"/>
            <a:ext cx="5183188" cy="499326"/>
          </a:xfrm>
        </p:spPr>
        <p:txBody>
          <a:bodyPr anchor="b">
            <a:normAutofit/>
          </a:bodyPr>
          <a:lstStyle>
            <a:lvl1pPr marL="0" indent="0">
              <a:buNone/>
              <a:defRPr lang="en-US" sz="2400" b="0" i="0" kern="1200" dirty="0" smtClean="0">
                <a:solidFill>
                  <a:schemeClr val="tx1"/>
                </a:solidFill>
                <a:latin typeface="Times New Roman" panose="02020603050405020304" pitchFamily="18" charset="0"/>
                <a:ea typeface="+mn-ea"/>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BF0C02E-6E37-E67C-1034-A9C78ED43A00}"/>
              </a:ext>
            </a:extLst>
          </p:cNvPr>
          <p:cNvSpPr>
            <a:spLocks noGrp="1"/>
          </p:cNvSpPr>
          <p:nvPr>
            <p:ph sz="quarter" idx="4"/>
          </p:nvPr>
        </p:nvSpPr>
        <p:spPr>
          <a:xfrm>
            <a:off x="6172200" y="2505075"/>
            <a:ext cx="5183188" cy="3684588"/>
          </a:xfrm>
        </p:spPr>
        <p:txBody>
          <a:bodyPr>
            <a:normAutofit/>
          </a:bodyPr>
          <a:lstStyle>
            <a:lvl1pPr>
              <a:buClr>
                <a:schemeClr val="tx1"/>
              </a:buClr>
              <a:defRPr sz="2400" baseline="0"/>
            </a:lvl1pPr>
            <a:lvl2pPr>
              <a:buClr>
                <a:schemeClr val="tx1"/>
              </a:buClr>
              <a:defRPr sz="2000" baseline="0"/>
            </a:lvl2pPr>
            <a:lvl3pPr>
              <a:buClr>
                <a:schemeClr val="tx1"/>
              </a:buClr>
              <a:defRPr sz="1600"/>
            </a:lvl3pPr>
            <a:lvl4pPr>
              <a:defRPr sz="1400"/>
            </a:lvl4pPr>
            <a:lvl5pPr>
              <a:defRPr sz="1400"/>
            </a:lvl5pPr>
          </a:lstStyle>
          <a:p>
            <a:pPr lvl="0"/>
            <a:r>
              <a:rPr lang="en-US"/>
              <a:t>Click to edit Master text styles</a:t>
            </a:r>
          </a:p>
          <a:p>
            <a:pPr lvl="1"/>
            <a:r>
              <a:rPr lang="en-US"/>
              <a:t>Second level</a:t>
            </a:r>
          </a:p>
        </p:txBody>
      </p:sp>
      <p:cxnSp>
        <p:nvCxnSpPr>
          <p:cNvPr id="7" name="Straight Connector 6">
            <a:extLst>
              <a:ext uri="{FF2B5EF4-FFF2-40B4-BE49-F238E27FC236}">
                <a16:creationId xmlns:a16="http://schemas.microsoft.com/office/drawing/2014/main" id="{16294AAB-710F-ADB2-534D-74E6313218FA}"/>
              </a:ext>
              <a:ext uri="{C183D7F6-B498-43B3-948B-1728B52AA6E4}">
                <adec:decorative xmlns:adec="http://schemas.microsoft.com/office/drawing/2017/decorative" val="1"/>
              </a:ext>
            </a:extLst>
          </p:cNvPr>
          <p:cNvCxnSpPr>
            <a:cxnSpLocks/>
          </p:cNvCxnSpPr>
          <p:nvPr userDrawn="1"/>
        </p:nvCxnSpPr>
        <p:spPr>
          <a:xfrm>
            <a:off x="652889" y="1529395"/>
            <a:ext cx="10886222" cy="0"/>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9" name="Slide Number Placeholder 8">
            <a:extLst>
              <a:ext uri="{FF2B5EF4-FFF2-40B4-BE49-F238E27FC236}">
                <a16:creationId xmlns:a16="http://schemas.microsoft.com/office/drawing/2014/main" id="{49602A79-EE87-FB46-B3D4-392DDD824E7B}"/>
              </a:ext>
            </a:extLst>
          </p:cNvPr>
          <p:cNvSpPr>
            <a:spLocks noGrp="1"/>
          </p:cNvSpPr>
          <p:nvPr>
            <p:ph type="sldNum" sz="quarter" idx="12"/>
          </p:nvPr>
        </p:nvSpPr>
        <p:spPr/>
        <p:txBody>
          <a:bodyPr/>
          <a:lstStyle/>
          <a:p>
            <a:fld id="{2385DA76-2DD3-144A-9C84-6B8D9531DA2D}" type="slidenum">
              <a:rPr lang="en-US" smtClean="0"/>
              <a:t>‹#›</a:t>
            </a:fld>
            <a:endParaRPr lang="en-US"/>
          </a:p>
        </p:txBody>
      </p:sp>
      <p:pic>
        <p:nvPicPr>
          <p:cNvPr id="10" name="Picture 9">
            <a:extLst>
              <a:ext uri="{FF2B5EF4-FFF2-40B4-BE49-F238E27FC236}">
                <a16:creationId xmlns:a16="http://schemas.microsoft.com/office/drawing/2014/main" id="{541CE6A1-4E22-1E9F-39E4-28F940D9F5B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0871199" y="365760"/>
            <a:ext cx="914400" cy="914400"/>
          </a:xfrm>
          <a:prstGeom prst="rect">
            <a:avLst/>
          </a:prstGeom>
        </p:spPr>
      </p:pic>
      <p:sp>
        <p:nvSpPr>
          <p:cNvPr id="2" name="Shape 0">
            <a:extLst>
              <a:ext uri="{FF2B5EF4-FFF2-40B4-BE49-F238E27FC236}">
                <a16:creationId xmlns:a16="http://schemas.microsoft.com/office/drawing/2014/main" id="{A1A34AD5-DBD3-FF47-2CD7-783F3C25E977}"/>
              </a:ext>
            </a:extLst>
          </p:cNvPr>
          <p:cNvSpPr/>
          <p:nvPr userDrawn="1"/>
        </p:nvSpPr>
        <p:spPr>
          <a:xfrm>
            <a:off x="0" y="0"/>
            <a:ext cx="201168" cy="6858000"/>
          </a:xfrm>
          <a:prstGeom prst="rect">
            <a:avLst/>
          </a:prstGeom>
          <a:solidFill>
            <a:srgbClr val="542B5E"/>
          </a:solidFill>
          <a:ln/>
        </p:spPr>
        <p:txBody>
          <a:bodyPr/>
          <a:lstStyle/>
          <a:p>
            <a:endParaRPr lang="en-US"/>
          </a:p>
        </p:txBody>
      </p:sp>
    </p:spTree>
    <p:extLst>
      <p:ext uri="{BB962C8B-B14F-4D97-AF65-F5344CB8AC3E}">
        <p14:creationId xmlns:p14="http://schemas.microsoft.com/office/powerpoint/2010/main" val="856030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14" name="Title Placeholder 1">
            <a:extLst>
              <a:ext uri="{FF2B5EF4-FFF2-40B4-BE49-F238E27FC236}">
                <a16:creationId xmlns:a16="http://schemas.microsoft.com/office/drawing/2014/main" id="{3D0820B7-9F68-ED9C-8699-47DF87E82731}"/>
              </a:ext>
            </a:extLst>
          </p:cNvPr>
          <p:cNvSpPr>
            <a:spLocks noGrp="1"/>
          </p:cNvSpPr>
          <p:nvPr>
            <p:ph type="title"/>
          </p:nvPr>
        </p:nvSpPr>
        <p:spPr>
          <a:xfrm>
            <a:off x="838200" y="664684"/>
            <a:ext cx="10014842" cy="599096"/>
          </a:xfrm>
          <a:prstGeom prst="rect">
            <a:avLst/>
          </a:prstGeom>
        </p:spPr>
        <p:txBody>
          <a:bodyPr vert="horz" lIns="91440" tIns="45720" rIns="91440" bIns="45720" rtlCol="0" anchor="ctr">
            <a:normAutofit/>
          </a:bodyPr>
          <a:lstStyle>
            <a:lvl1pPr>
              <a:defRPr>
                <a:solidFill>
                  <a:schemeClr val="tx1"/>
                </a:solidFill>
              </a:defRPr>
            </a:lvl1pPr>
          </a:lstStyle>
          <a:p>
            <a:r>
              <a:rPr lang="en-US"/>
              <a:t>Click to edit Master title style</a:t>
            </a:r>
          </a:p>
        </p:txBody>
      </p:sp>
      <p:sp>
        <p:nvSpPr>
          <p:cNvPr id="3" name="Content Placeholder 3">
            <a:extLst>
              <a:ext uri="{FF2B5EF4-FFF2-40B4-BE49-F238E27FC236}">
                <a16:creationId xmlns:a16="http://schemas.microsoft.com/office/drawing/2014/main" id="{7ACE78D9-A165-7D43-2B39-962B735A80FF}"/>
              </a:ext>
            </a:extLst>
          </p:cNvPr>
          <p:cNvSpPr>
            <a:spLocks noGrp="1"/>
          </p:cNvSpPr>
          <p:nvPr>
            <p:ph sz="half" idx="2"/>
          </p:nvPr>
        </p:nvSpPr>
        <p:spPr>
          <a:xfrm>
            <a:off x="838200" y="1740980"/>
            <a:ext cx="10515600" cy="4033743"/>
          </a:xfrm>
        </p:spPr>
        <p:txBody>
          <a:bodyPr>
            <a:normAutofit/>
          </a:bodyPr>
          <a:lstStyle>
            <a:lvl1pPr>
              <a:buClr>
                <a:schemeClr val="tx1"/>
              </a:buClr>
              <a:defRPr sz="2400" baseline="0"/>
            </a:lvl1pPr>
            <a:lvl2pPr>
              <a:buClr>
                <a:schemeClr val="tx1"/>
              </a:buClr>
              <a:defRPr sz="2000" baseline="0"/>
            </a:lvl2pPr>
            <a:lvl3pPr>
              <a:buClr>
                <a:schemeClr val="tx1"/>
              </a:buClr>
              <a:defRPr sz="1800" baseline="0"/>
            </a:lvl3pPr>
            <a:lvl4pPr>
              <a:defRPr sz="1400"/>
            </a:lvl4pPr>
            <a:lvl5pPr>
              <a:defRPr sz="1400"/>
            </a:lvl5pPr>
          </a:lstStyle>
          <a:p>
            <a:pPr lvl="0"/>
            <a:r>
              <a:rPr lang="en-US"/>
              <a:t>Click to edit Master text styles</a:t>
            </a:r>
          </a:p>
          <a:p>
            <a:pPr lvl="1"/>
            <a:r>
              <a:rPr lang="en-US"/>
              <a:t>Second level</a:t>
            </a:r>
          </a:p>
          <a:p>
            <a:pPr lvl="2"/>
            <a:r>
              <a:rPr lang="en-US"/>
              <a:t>Third level</a:t>
            </a:r>
          </a:p>
        </p:txBody>
      </p:sp>
      <p:cxnSp>
        <p:nvCxnSpPr>
          <p:cNvPr id="5" name="Straight Connector 4">
            <a:extLst>
              <a:ext uri="{FF2B5EF4-FFF2-40B4-BE49-F238E27FC236}">
                <a16:creationId xmlns:a16="http://schemas.microsoft.com/office/drawing/2014/main" id="{AA6E375C-D3DB-5281-37CD-B0B36002FD9B}"/>
              </a:ext>
              <a:ext uri="{C183D7F6-B498-43B3-948B-1728B52AA6E4}">
                <adec:decorative xmlns:adec="http://schemas.microsoft.com/office/drawing/2017/decorative" val="1"/>
              </a:ext>
            </a:extLst>
          </p:cNvPr>
          <p:cNvCxnSpPr>
            <a:cxnSpLocks/>
          </p:cNvCxnSpPr>
          <p:nvPr userDrawn="1"/>
        </p:nvCxnSpPr>
        <p:spPr>
          <a:xfrm>
            <a:off x="652889" y="1529395"/>
            <a:ext cx="10886222" cy="0"/>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9" name="Slide Number Placeholder 8">
            <a:extLst>
              <a:ext uri="{FF2B5EF4-FFF2-40B4-BE49-F238E27FC236}">
                <a16:creationId xmlns:a16="http://schemas.microsoft.com/office/drawing/2014/main" id="{49602A79-EE87-FB46-B3D4-392DDD824E7B}"/>
              </a:ext>
            </a:extLst>
          </p:cNvPr>
          <p:cNvSpPr>
            <a:spLocks noGrp="1"/>
          </p:cNvSpPr>
          <p:nvPr>
            <p:ph type="sldNum" sz="quarter" idx="12"/>
          </p:nvPr>
        </p:nvSpPr>
        <p:spPr/>
        <p:txBody>
          <a:bodyPr/>
          <a:lstStyle/>
          <a:p>
            <a:fld id="{2385DA76-2DD3-144A-9C84-6B8D9531DA2D}" type="slidenum">
              <a:rPr lang="en-US" smtClean="0"/>
              <a:t>‹#›</a:t>
            </a:fld>
            <a:endParaRPr lang="en-US"/>
          </a:p>
        </p:txBody>
      </p:sp>
      <p:pic>
        <p:nvPicPr>
          <p:cNvPr id="6" name="Picture 5">
            <a:extLst>
              <a:ext uri="{FF2B5EF4-FFF2-40B4-BE49-F238E27FC236}">
                <a16:creationId xmlns:a16="http://schemas.microsoft.com/office/drawing/2014/main" id="{760C961D-5E99-7643-CF11-0B8AFAF3CD5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0869976" y="365760"/>
            <a:ext cx="914400" cy="914400"/>
          </a:xfrm>
          <a:prstGeom prst="rect">
            <a:avLst/>
          </a:prstGeom>
        </p:spPr>
      </p:pic>
      <p:sp>
        <p:nvSpPr>
          <p:cNvPr id="2" name="Shape 0">
            <a:extLst>
              <a:ext uri="{FF2B5EF4-FFF2-40B4-BE49-F238E27FC236}">
                <a16:creationId xmlns:a16="http://schemas.microsoft.com/office/drawing/2014/main" id="{46D264C8-1994-2829-816C-FAE3DD313A93}"/>
              </a:ext>
            </a:extLst>
          </p:cNvPr>
          <p:cNvSpPr/>
          <p:nvPr userDrawn="1"/>
        </p:nvSpPr>
        <p:spPr>
          <a:xfrm>
            <a:off x="0" y="0"/>
            <a:ext cx="201168" cy="6858000"/>
          </a:xfrm>
          <a:prstGeom prst="rect">
            <a:avLst/>
          </a:prstGeom>
          <a:solidFill>
            <a:srgbClr val="542B5E"/>
          </a:solidFill>
          <a:ln/>
        </p:spPr>
        <p:txBody>
          <a:bodyPr/>
          <a:lstStyle/>
          <a:p>
            <a:endParaRPr lang="en-US"/>
          </a:p>
        </p:txBody>
      </p:sp>
    </p:spTree>
    <p:extLst>
      <p:ext uri="{BB962C8B-B14F-4D97-AF65-F5344CB8AC3E}">
        <p14:creationId xmlns:p14="http://schemas.microsoft.com/office/powerpoint/2010/main" val="392070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14" name="Title Placeholder 1">
            <a:extLst>
              <a:ext uri="{FF2B5EF4-FFF2-40B4-BE49-F238E27FC236}">
                <a16:creationId xmlns:a16="http://schemas.microsoft.com/office/drawing/2014/main" id="{3D0820B7-9F68-ED9C-8699-47DF87E82731}"/>
              </a:ext>
            </a:extLst>
          </p:cNvPr>
          <p:cNvSpPr>
            <a:spLocks noGrp="1"/>
          </p:cNvSpPr>
          <p:nvPr>
            <p:ph type="title"/>
          </p:nvPr>
        </p:nvSpPr>
        <p:spPr>
          <a:xfrm>
            <a:off x="838200" y="664684"/>
            <a:ext cx="10014842" cy="599096"/>
          </a:xfrm>
          <a:prstGeom prst="rect">
            <a:avLst/>
          </a:prstGeom>
        </p:spPr>
        <p:txBody>
          <a:bodyPr vert="horz" lIns="91440" tIns="45720" rIns="91440" bIns="45720" rtlCol="0" anchor="ctr">
            <a:normAutofit/>
          </a:bodyPr>
          <a:lstStyle>
            <a:lvl1pPr>
              <a:defRPr>
                <a:solidFill>
                  <a:schemeClr val="tx1"/>
                </a:solidFill>
              </a:defRPr>
            </a:lvl1pPr>
          </a:lstStyle>
          <a:p>
            <a:r>
              <a:rPr lang="en-US"/>
              <a:t>Click to edit Master title style</a:t>
            </a:r>
          </a:p>
        </p:txBody>
      </p:sp>
      <p:sp>
        <p:nvSpPr>
          <p:cNvPr id="17" name="Oval 16">
            <a:extLst>
              <a:ext uri="{FF2B5EF4-FFF2-40B4-BE49-F238E27FC236}">
                <a16:creationId xmlns:a16="http://schemas.microsoft.com/office/drawing/2014/main" id="{1EE3AD37-BD56-155C-4E92-8552CE45EBE7}"/>
              </a:ext>
            </a:extLst>
          </p:cNvPr>
          <p:cNvSpPr/>
          <p:nvPr userDrawn="1"/>
        </p:nvSpPr>
        <p:spPr>
          <a:xfrm>
            <a:off x="838200" y="2588634"/>
            <a:ext cx="341522" cy="341522"/>
          </a:xfrm>
          <a:prstGeom prst="ellipse">
            <a:avLst/>
          </a:prstGeom>
          <a:solidFill>
            <a:schemeClr val="accent6"/>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Times New Roman" panose="02020603050405020304" pitchFamily="18" charset="0"/>
            </a:endParaRPr>
          </a:p>
        </p:txBody>
      </p:sp>
      <p:sp>
        <p:nvSpPr>
          <p:cNvPr id="18" name="Oval 17">
            <a:extLst>
              <a:ext uri="{FF2B5EF4-FFF2-40B4-BE49-F238E27FC236}">
                <a16:creationId xmlns:a16="http://schemas.microsoft.com/office/drawing/2014/main" id="{14D5AA1D-CE2F-5558-245F-3F1C03B3B28A}"/>
              </a:ext>
            </a:extLst>
          </p:cNvPr>
          <p:cNvSpPr/>
          <p:nvPr userDrawn="1"/>
        </p:nvSpPr>
        <p:spPr>
          <a:xfrm>
            <a:off x="3106947" y="2574497"/>
            <a:ext cx="341522" cy="341522"/>
          </a:xfrm>
          <a:prstGeom prst="ellipse">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Times New Roman" panose="02020603050405020304" pitchFamily="18" charset="0"/>
            </a:endParaRPr>
          </a:p>
        </p:txBody>
      </p:sp>
      <p:sp>
        <p:nvSpPr>
          <p:cNvPr id="19" name="Oval 18">
            <a:extLst>
              <a:ext uri="{FF2B5EF4-FFF2-40B4-BE49-F238E27FC236}">
                <a16:creationId xmlns:a16="http://schemas.microsoft.com/office/drawing/2014/main" id="{AF66F6DE-CA40-6914-2F07-867ECFEE7D9A}"/>
              </a:ext>
            </a:extLst>
          </p:cNvPr>
          <p:cNvSpPr/>
          <p:nvPr userDrawn="1"/>
        </p:nvSpPr>
        <p:spPr>
          <a:xfrm>
            <a:off x="5401574" y="2574497"/>
            <a:ext cx="341522" cy="341522"/>
          </a:xfrm>
          <a:prstGeom prst="ellipse">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Times New Roman" panose="02020603050405020304" pitchFamily="18" charset="0"/>
            </a:endParaRPr>
          </a:p>
        </p:txBody>
      </p:sp>
      <p:sp>
        <p:nvSpPr>
          <p:cNvPr id="20" name="Oval 19">
            <a:extLst>
              <a:ext uri="{FF2B5EF4-FFF2-40B4-BE49-F238E27FC236}">
                <a16:creationId xmlns:a16="http://schemas.microsoft.com/office/drawing/2014/main" id="{CC65960C-E050-D410-2DA2-25B7898B898C}"/>
              </a:ext>
            </a:extLst>
          </p:cNvPr>
          <p:cNvSpPr/>
          <p:nvPr userDrawn="1"/>
        </p:nvSpPr>
        <p:spPr>
          <a:xfrm>
            <a:off x="7670321" y="2583123"/>
            <a:ext cx="341522" cy="341522"/>
          </a:xfrm>
          <a:prstGeom prst="ellipse">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Times New Roman" panose="02020603050405020304" pitchFamily="18" charset="0"/>
            </a:endParaRPr>
          </a:p>
        </p:txBody>
      </p:sp>
      <p:cxnSp>
        <p:nvCxnSpPr>
          <p:cNvPr id="22" name="Straight Connector 21">
            <a:extLst>
              <a:ext uri="{FF2B5EF4-FFF2-40B4-BE49-F238E27FC236}">
                <a16:creationId xmlns:a16="http://schemas.microsoft.com/office/drawing/2014/main" id="{4ECCA00D-4612-8333-644C-E649C90A2F2C}"/>
              </a:ext>
            </a:extLst>
          </p:cNvPr>
          <p:cNvCxnSpPr>
            <a:cxnSpLocks/>
          </p:cNvCxnSpPr>
          <p:nvPr userDrawn="1"/>
        </p:nvCxnSpPr>
        <p:spPr>
          <a:xfrm>
            <a:off x="1005367" y="2753884"/>
            <a:ext cx="6835715"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07375C42-1321-F93A-90B0-48A69D1400FA}"/>
              </a:ext>
            </a:extLst>
          </p:cNvPr>
          <p:cNvSpPr>
            <a:spLocks noGrp="1"/>
          </p:cNvSpPr>
          <p:nvPr>
            <p:ph type="body" sz="quarter" idx="13"/>
          </p:nvPr>
        </p:nvSpPr>
        <p:spPr>
          <a:xfrm>
            <a:off x="838200" y="3234360"/>
            <a:ext cx="1893983" cy="792698"/>
          </a:xfrm>
        </p:spPr>
        <p:txBody>
          <a:bodyPr/>
          <a:lstStyle>
            <a:lvl1pPr marL="0" indent="0">
              <a:buNone/>
              <a:defRPr b="0" i="0">
                <a:latin typeface="Times New Roman" panose="02020603050405020304" pitchFamily="18" charset="0"/>
                <a:cs typeface="Arial" panose="020B0604020202020204" pitchFamily="34" charset="0"/>
              </a:defRPr>
            </a:lvl1pPr>
          </a:lstStyle>
          <a:p>
            <a:pPr lvl="0"/>
            <a:r>
              <a:rPr lang="en-US"/>
              <a:t>Click to edit Master text styles</a:t>
            </a:r>
          </a:p>
        </p:txBody>
      </p:sp>
      <p:sp>
        <p:nvSpPr>
          <p:cNvPr id="10" name="Text Placeholder 4">
            <a:extLst>
              <a:ext uri="{FF2B5EF4-FFF2-40B4-BE49-F238E27FC236}">
                <a16:creationId xmlns:a16="http://schemas.microsoft.com/office/drawing/2014/main" id="{1E2E4B6E-A490-12A1-BB7C-79359243F4C8}"/>
              </a:ext>
            </a:extLst>
          </p:cNvPr>
          <p:cNvSpPr>
            <a:spLocks noGrp="1"/>
          </p:cNvSpPr>
          <p:nvPr>
            <p:ph type="body" sz="quarter" idx="17"/>
          </p:nvPr>
        </p:nvSpPr>
        <p:spPr>
          <a:xfrm>
            <a:off x="838200" y="4159776"/>
            <a:ext cx="1893983" cy="792698"/>
          </a:xfrm>
        </p:spPr>
        <p:txBody>
          <a:bodyPr>
            <a:normAutofit/>
          </a:bodyPr>
          <a:lstStyle>
            <a:lvl1pPr marL="0" indent="0">
              <a:buNone/>
              <a:defRPr sz="1800" b="0" i="0">
                <a:latin typeface="Times New Roman" panose="02020603050405020304" pitchFamily="18" charset="0"/>
                <a:ea typeface="Source Sans Pro ExtraLight" panose="020B0303030403020204" pitchFamily="34" charset="0"/>
                <a:cs typeface="Arial" panose="020B0604020202020204" pitchFamily="34" charset="0"/>
              </a:defRPr>
            </a:lvl1pPr>
          </a:lstStyle>
          <a:p>
            <a:pPr lvl="0"/>
            <a:r>
              <a:rPr lang="en-US"/>
              <a:t>Click to edit Master text styles</a:t>
            </a:r>
          </a:p>
        </p:txBody>
      </p:sp>
      <p:sp>
        <p:nvSpPr>
          <p:cNvPr id="6" name="Text Placeholder 4">
            <a:extLst>
              <a:ext uri="{FF2B5EF4-FFF2-40B4-BE49-F238E27FC236}">
                <a16:creationId xmlns:a16="http://schemas.microsoft.com/office/drawing/2014/main" id="{AB494172-3C9A-E31F-E28C-0462436A0570}"/>
              </a:ext>
            </a:extLst>
          </p:cNvPr>
          <p:cNvSpPr>
            <a:spLocks noGrp="1"/>
          </p:cNvSpPr>
          <p:nvPr>
            <p:ph type="body" sz="quarter" idx="14"/>
          </p:nvPr>
        </p:nvSpPr>
        <p:spPr>
          <a:xfrm>
            <a:off x="3118692" y="3245377"/>
            <a:ext cx="1893983" cy="792698"/>
          </a:xfrm>
        </p:spPr>
        <p:txBody>
          <a:bodyPr>
            <a:normAutofit/>
          </a:bodyPr>
          <a:lstStyle>
            <a:lvl1pPr marL="0" indent="0">
              <a:buNone/>
              <a:defRPr lang="en-US" sz="2800" b="0" i="0" kern="1200" dirty="0">
                <a:solidFill>
                  <a:schemeClr val="tx1"/>
                </a:solidFill>
                <a:latin typeface="Times New Roman" panose="02020603050405020304" pitchFamily="18" charset="0"/>
                <a:ea typeface="Source Sans Pro" panose="020B0503030403020204" pitchFamily="34" charset="0"/>
                <a:cs typeface="Arial" panose="020B0604020202020204" pitchFamily="34" charset="0"/>
              </a:defRPr>
            </a:lvl1pPr>
          </a:lstStyle>
          <a:p>
            <a:pPr lvl="0"/>
            <a:r>
              <a:rPr lang="en-US"/>
              <a:t>Click to edit Master text styles</a:t>
            </a:r>
          </a:p>
        </p:txBody>
      </p:sp>
      <p:sp>
        <p:nvSpPr>
          <p:cNvPr id="12" name="Text Placeholder 4">
            <a:extLst>
              <a:ext uri="{FF2B5EF4-FFF2-40B4-BE49-F238E27FC236}">
                <a16:creationId xmlns:a16="http://schemas.microsoft.com/office/drawing/2014/main" id="{E3D59774-0105-B649-B9FA-AF68838B971E}"/>
              </a:ext>
            </a:extLst>
          </p:cNvPr>
          <p:cNvSpPr>
            <a:spLocks noGrp="1"/>
          </p:cNvSpPr>
          <p:nvPr>
            <p:ph type="body" sz="quarter" idx="18"/>
          </p:nvPr>
        </p:nvSpPr>
        <p:spPr>
          <a:xfrm>
            <a:off x="3107675" y="4159776"/>
            <a:ext cx="1893983" cy="792698"/>
          </a:xfrm>
        </p:spPr>
        <p:txBody>
          <a:bodyPr>
            <a:normAutofit/>
          </a:bodyPr>
          <a:lstStyle>
            <a:lvl1pPr marL="0" indent="0">
              <a:buNone/>
              <a:defRPr lang="en-US" sz="1800" b="0" i="0" kern="1200" dirty="0">
                <a:solidFill>
                  <a:schemeClr val="tx1"/>
                </a:solidFill>
                <a:latin typeface="Times New Roman" panose="02020603050405020304" pitchFamily="18" charset="0"/>
                <a:ea typeface="Source Sans Pro ExtraLight" panose="020B0303030403020204" pitchFamily="34" charset="0"/>
                <a:cs typeface="Arial" panose="020B0604020202020204" pitchFamily="34" charset="0"/>
              </a:defRPr>
            </a:lvl1pPr>
          </a:lstStyle>
          <a:p>
            <a:pPr lvl="0"/>
            <a:r>
              <a:rPr lang="en-US"/>
              <a:t>Click to edit Master text styles</a:t>
            </a:r>
          </a:p>
        </p:txBody>
      </p:sp>
      <p:sp>
        <p:nvSpPr>
          <p:cNvPr id="7" name="Text Placeholder 4">
            <a:extLst>
              <a:ext uri="{FF2B5EF4-FFF2-40B4-BE49-F238E27FC236}">
                <a16:creationId xmlns:a16="http://schemas.microsoft.com/office/drawing/2014/main" id="{857E2C8C-337A-FC09-DE74-4A56AAF7ABFD}"/>
              </a:ext>
            </a:extLst>
          </p:cNvPr>
          <p:cNvSpPr>
            <a:spLocks noGrp="1"/>
          </p:cNvSpPr>
          <p:nvPr>
            <p:ph type="body" sz="quarter" idx="15"/>
          </p:nvPr>
        </p:nvSpPr>
        <p:spPr>
          <a:xfrm>
            <a:off x="5399184" y="3245894"/>
            <a:ext cx="1893983" cy="792698"/>
          </a:xfrm>
        </p:spPr>
        <p:txBody>
          <a:bodyPr>
            <a:normAutofit/>
          </a:bodyPr>
          <a:lstStyle>
            <a:lvl1pPr marL="0" indent="0">
              <a:buNone/>
              <a:defRPr lang="en-US" sz="2800" b="0" i="0" kern="1200" dirty="0">
                <a:solidFill>
                  <a:schemeClr val="tx1"/>
                </a:solidFill>
                <a:latin typeface="Times New Roman" panose="02020603050405020304" pitchFamily="18" charset="0"/>
                <a:ea typeface="Source Sans Pro" panose="020B0503030403020204" pitchFamily="34" charset="0"/>
                <a:cs typeface="Arial" panose="020B0604020202020204" pitchFamily="34" charset="0"/>
              </a:defRPr>
            </a:lvl1pPr>
          </a:lstStyle>
          <a:p>
            <a:pPr lvl="0"/>
            <a:r>
              <a:rPr lang="en-US"/>
              <a:t>Click to edit Master text styles</a:t>
            </a:r>
          </a:p>
        </p:txBody>
      </p:sp>
      <p:sp>
        <p:nvSpPr>
          <p:cNvPr id="13" name="Text Placeholder 4">
            <a:extLst>
              <a:ext uri="{FF2B5EF4-FFF2-40B4-BE49-F238E27FC236}">
                <a16:creationId xmlns:a16="http://schemas.microsoft.com/office/drawing/2014/main" id="{AE38F62B-961D-0DE7-9EC1-0973D5D819A0}"/>
              </a:ext>
            </a:extLst>
          </p:cNvPr>
          <p:cNvSpPr>
            <a:spLocks noGrp="1"/>
          </p:cNvSpPr>
          <p:nvPr>
            <p:ph type="body" sz="quarter" idx="19"/>
          </p:nvPr>
        </p:nvSpPr>
        <p:spPr>
          <a:xfrm>
            <a:off x="5399183" y="4159776"/>
            <a:ext cx="1893983" cy="792698"/>
          </a:xfrm>
        </p:spPr>
        <p:txBody>
          <a:bodyPr>
            <a:normAutofit/>
          </a:bodyPr>
          <a:lstStyle>
            <a:lvl1pPr marL="0" indent="0">
              <a:buNone/>
              <a:defRPr lang="en-US" sz="1800" b="0" i="0" kern="1200" dirty="0">
                <a:solidFill>
                  <a:schemeClr val="tx1"/>
                </a:solidFill>
                <a:latin typeface="Times New Roman" panose="02020603050405020304" pitchFamily="18" charset="0"/>
                <a:ea typeface="Source Sans Pro ExtraLight" panose="020B0303030403020204" pitchFamily="34" charset="0"/>
                <a:cs typeface="Arial" panose="020B0604020202020204" pitchFamily="34" charset="0"/>
              </a:defRPr>
            </a:lvl1pPr>
          </a:lstStyle>
          <a:p>
            <a:pPr lvl="0"/>
            <a:r>
              <a:rPr lang="en-US"/>
              <a:t>Click to edit Master text styles</a:t>
            </a:r>
          </a:p>
        </p:txBody>
      </p:sp>
      <p:sp>
        <p:nvSpPr>
          <p:cNvPr id="8" name="Text Placeholder 4">
            <a:extLst>
              <a:ext uri="{FF2B5EF4-FFF2-40B4-BE49-F238E27FC236}">
                <a16:creationId xmlns:a16="http://schemas.microsoft.com/office/drawing/2014/main" id="{6F0FC4DC-6E88-C1A6-C45D-98BE7D1AF686}"/>
              </a:ext>
            </a:extLst>
          </p:cNvPr>
          <p:cNvSpPr>
            <a:spLocks noGrp="1"/>
          </p:cNvSpPr>
          <p:nvPr>
            <p:ph type="body" sz="quarter" idx="16"/>
          </p:nvPr>
        </p:nvSpPr>
        <p:spPr>
          <a:xfrm>
            <a:off x="7679675" y="3256910"/>
            <a:ext cx="1893983" cy="792698"/>
          </a:xfrm>
        </p:spPr>
        <p:txBody>
          <a:bodyPr>
            <a:normAutofit/>
          </a:bodyPr>
          <a:lstStyle>
            <a:lvl1pPr marL="0" indent="0">
              <a:buNone/>
              <a:defRPr lang="en-US" sz="2800" b="0" i="0" kern="1200" dirty="0">
                <a:solidFill>
                  <a:schemeClr val="tx1"/>
                </a:solidFill>
                <a:latin typeface="Times New Roman" panose="02020603050405020304" pitchFamily="18" charset="0"/>
                <a:ea typeface="Source Sans Pro" panose="020B0503030403020204" pitchFamily="34" charset="0"/>
                <a:cs typeface="Arial" panose="020B0604020202020204" pitchFamily="34" charset="0"/>
              </a:defRPr>
            </a:lvl1pPr>
          </a:lstStyle>
          <a:p>
            <a:pPr lvl="0"/>
            <a:r>
              <a:rPr lang="en-US"/>
              <a:t>Click to edit Master text styles</a:t>
            </a:r>
          </a:p>
        </p:txBody>
      </p:sp>
      <p:sp>
        <p:nvSpPr>
          <p:cNvPr id="15" name="Text Placeholder 4">
            <a:extLst>
              <a:ext uri="{FF2B5EF4-FFF2-40B4-BE49-F238E27FC236}">
                <a16:creationId xmlns:a16="http://schemas.microsoft.com/office/drawing/2014/main" id="{F1246520-80AB-BE75-3ACC-86881EF850F4}"/>
              </a:ext>
            </a:extLst>
          </p:cNvPr>
          <p:cNvSpPr>
            <a:spLocks noGrp="1"/>
          </p:cNvSpPr>
          <p:nvPr>
            <p:ph type="body" sz="quarter" idx="20"/>
          </p:nvPr>
        </p:nvSpPr>
        <p:spPr>
          <a:xfrm>
            <a:off x="7679675" y="4159776"/>
            <a:ext cx="1893983" cy="792698"/>
          </a:xfrm>
        </p:spPr>
        <p:txBody>
          <a:bodyPr>
            <a:normAutofit/>
          </a:bodyPr>
          <a:lstStyle>
            <a:lvl1pPr marL="0" indent="0">
              <a:buNone/>
              <a:defRPr lang="en-US" sz="1800" b="0" i="0" kern="1200" dirty="0">
                <a:solidFill>
                  <a:schemeClr val="tx1"/>
                </a:solidFill>
                <a:latin typeface="Times New Roman" panose="02020603050405020304" pitchFamily="18" charset="0"/>
                <a:ea typeface="Source Sans Pro ExtraLight" panose="020B0303030403020204" pitchFamily="34" charset="0"/>
                <a:cs typeface="Arial" panose="020B0604020202020204" pitchFamily="34" charset="0"/>
              </a:defRPr>
            </a:lvl1pPr>
          </a:lstStyle>
          <a:p>
            <a:pPr lvl="0"/>
            <a:r>
              <a:rPr lang="en-US"/>
              <a:t>Click to edit Master text styles</a:t>
            </a:r>
          </a:p>
        </p:txBody>
      </p:sp>
      <p:cxnSp>
        <p:nvCxnSpPr>
          <p:cNvPr id="3" name="Straight Connector 2">
            <a:extLst>
              <a:ext uri="{FF2B5EF4-FFF2-40B4-BE49-F238E27FC236}">
                <a16:creationId xmlns:a16="http://schemas.microsoft.com/office/drawing/2014/main" id="{D6B176D1-859E-4EE2-F625-25889B30D314}"/>
              </a:ext>
              <a:ext uri="{C183D7F6-B498-43B3-948B-1728B52AA6E4}">
                <adec:decorative xmlns:adec="http://schemas.microsoft.com/office/drawing/2017/decorative" val="1"/>
              </a:ext>
            </a:extLst>
          </p:cNvPr>
          <p:cNvCxnSpPr>
            <a:cxnSpLocks/>
          </p:cNvCxnSpPr>
          <p:nvPr userDrawn="1"/>
        </p:nvCxnSpPr>
        <p:spPr>
          <a:xfrm>
            <a:off x="652889" y="1529395"/>
            <a:ext cx="10886222" cy="0"/>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9" name="Slide Number Placeholder 8">
            <a:extLst>
              <a:ext uri="{FF2B5EF4-FFF2-40B4-BE49-F238E27FC236}">
                <a16:creationId xmlns:a16="http://schemas.microsoft.com/office/drawing/2014/main" id="{49602A79-EE87-FB46-B3D4-392DDD824E7B}"/>
              </a:ext>
            </a:extLst>
          </p:cNvPr>
          <p:cNvSpPr>
            <a:spLocks noGrp="1"/>
          </p:cNvSpPr>
          <p:nvPr>
            <p:ph type="sldNum" sz="quarter" idx="12"/>
          </p:nvPr>
        </p:nvSpPr>
        <p:spPr/>
        <p:txBody>
          <a:bodyPr/>
          <a:lstStyle/>
          <a:p>
            <a:fld id="{2385DA76-2DD3-144A-9C84-6B8D9531DA2D}" type="slidenum">
              <a:rPr lang="en-US" smtClean="0"/>
              <a:t>‹#›</a:t>
            </a:fld>
            <a:endParaRPr lang="en-US"/>
          </a:p>
        </p:txBody>
      </p:sp>
      <p:pic>
        <p:nvPicPr>
          <p:cNvPr id="11" name="Picture 10">
            <a:extLst>
              <a:ext uri="{FF2B5EF4-FFF2-40B4-BE49-F238E27FC236}">
                <a16:creationId xmlns:a16="http://schemas.microsoft.com/office/drawing/2014/main" id="{1AB90472-FEF6-A54D-04C1-23E90FBBF09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0869976" y="365754"/>
            <a:ext cx="914400" cy="914400"/>
          </a:xfrm>
          <a:prstGeom prst="rect">
            <a:avLst/>
          </a:prstGeom>
        </p:spPr>
      </p:pic>
      <p:sp>
        <p:nvSpPr>
          <p:cNvPr id="2" name="Shape 0">
            <a:extLst>
              <a:ext uri="{FF2B5EF4-FFF2-40B4-BE49-F238E27FC236}">
                <a16:creationId xmlns:a16="http://schemas.microsoft.com/office/drawing/2014/main" id="{56F49062-7284-4841-B49D-316C0FC7C6A8}"/>
              </a:ext>
            </a:extLst>
          </p:cNvPr>
          <p:cNvSpPr/>
          <p:nvPr userDrawn="1"/>
        </p:nvSpPr>
        <p:spPr>
          <a:xfrm>
            <a:off x="0" y="0"/>
            <a:ext cx="201168" cy="6858000"/>
          </a:xfrm>
          <a:prstGeom prst="rect">
            <a:avLst/>
          </a:prstGeom>
          <a:solidFill>
            <a:srgbClr val="542B5E"/>
          </a:solidFill>
          <a:ln/>
        </p:spPr>
        <p:txBody>
          <a:bodyPr/>
          <a:lstStyle/>
          <a:p>
            <a:endParaRPr lang="en-US"/>
          </a:p>
        </p:txBody>
      </p:sp>
    </p:spTree>
    <p:extLst>
      <p:ext uri="{BB962C8B-B14F-4D97-AF65-F5344CB8AC3E}">
        <p14:creationId xmlns:p14="http://schemas.microsoft.com/office/powerpoint/2010/main" val="26663759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4C30FBF-1394-4B2F-259A-7BBAA5666F1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rgbClr val="12284B"/>
                </a:solidFill>
                <a:latin typeface="Times New Roman" panose="02020603050405020304" pitchFamily="18" charset="0"/>
              </a:defRPr>
            </a:lvl1pPr>
          </a:lstStyle>
          <a:p>
            <a:fld id="{2385DA76-2DD3-144A-9C84-6B8D9531DA2D}" type="slidenum">
              <a:rPr lang="en-US" smtClean="0"/>
              <a:pPr/>
              <a:t>‹#›</a:t>
            </a:fld>
            <a:endParaRPr lang="en-US"/>
          </a:p>
        </p:txBody>
      </p:sp>
      <p:sp>
        <p:nvSpPr>
          <p:cNvPr id="3" name="Text Placeholder 2">
            <a:extLst>
              <a:ext uri="{FF2B5EF4-FFF2-40B4-BE49-F238E27FC236}">
                <a16:creationId xmlns:a16="http://schemas.microsoft.com/office/drawing/2014/main" id="{D5A7884A-98FD-E13E-88CA-52A9BB3B5E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p:txBody>
      </p:sp>
      <p:sp>
        <p:nvSpPr>
          <p:cNvPr id="2" name="Title Placeholder 1">
            <a:extLst>
              <a:ext uri="{FF2B5EF4-FFF2-40B4-BE49-F238E27FC236}">
                <a16:creationId xmlns:a16="http://schemas.microsoft.com/office/drawing/2014/main" id="{5A697BB7-053E-8DA9-7A56-8DC39FE2789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2264905104"/>
      </p:ext>
    </p:extLst>
  </p:cSld>
  <p:clrMap bg1="lt1" tx1="dk1" bg2="lt2" tx2="dk2" accent1="accent1" accent2="accent2" accent3="accent3" accent4="accent4" accent5="accent5" accent6="accent6" hlink="hlink" folHlink="folHlink"/>
  <p:sldLayoutIdLst>
    <p:sldLayoutId id="2147483690" r:id="rId1"/>
    <p:sldLayoutId id="2147483685" r:id="rId2"/>
    <p:sldLayoutId id="2147483679" r:id="rId3"/>
    <p:sldLayoutId id="2147483689" r:id="rId4"/>
    <p:sldLayoutId id="2147483660" r:id="rId5"/>
    <p:sldLayoutId id="2147483684" r:id="rId6"/>
    <p:sldLayoutId id="2147483653" r:id="rId7"/>
    <p:sldLayoutId id="2147483686" r:id="rId8"/>
    <p:sldLayoutId id="2147483688" r:id="rId9"/>
    <p:sldLayoutId id="2147483687" r:id="rId10"/>
    <p:sldLayoutId id="2147483654" r:id="rId11"/>
    <p:sldLayoutId id="2147483693" r:id="rId12"/>
    <p:sldLayoutId id="2147483691" r:id="rId13"/>
    <p:sldLayoutId id="2147483663" r:id="rId14"/>
    <p:sldLayoutId id="2147483697" r:id="rId15"/>
  </p:sldLayoutIdLst>
  <p:hf hdr="0" ftr="0" dt="0"/>
  <p:txStyles>
    <p:titleStyle>
      <a:lvl1pPr algn="l" defTabSz="914400" rtl="0" eaLnBrk="1" latinLnBrk="0" hangingPunct="1">
        <a:lnSpc>
          <a:spcPct val="90000"/>
        </a:lnSpc>
        <a:spcBef>
          <a:spcPct val="0"/>
        </a:spcBef>
        <a:buNone/>
        <a:defRPr sz="4400" b="1" i="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tx1"/>
        </a:buClr>
        <a:buFont typeface="Arial" panose="020B0604020202020204" pitchFamily="34" charset="0"/>
        <a:buChar char="•"/>
        <a:defRPr sz="2400" b="0" i="0" kern="1200">
          <a:solidFill>
            <a:schemeClr val="tx1"/>
          </a:solidFill>
          <a:latin typeface="Times New Roman" panose="02020603050405020304" pitchFamily="18" charset="0"/>
          <a:ea typeface="Source Sans Pro" panose="020B0503030403020204" pitchFamily="34" charset="0"/>
          <a:cs typeface="Arial" panose="020B0604020202020204" pitchFamily="34" charset="0"/>
        </a:defRPr>
      </a:lvl1pPr>
      <a:lvl2pPr marL="685800" indent="-228600" algn="l" defTabSz="914400" rtl="0" eaLnBrk="1" latinLnBrk="0" hangingPunct="1">
        <a:lnSpc>
          <a:spcPct val="90000"/>
        </a:lnSpc>
        <a:spcBef>
          <a:spcPts val="500"/>
        </a:spcBef>
        <a:buClr>
          <a:schemeClr val="tx1"/>
        </a:buClr>
        <a:buFont typeface="Arial" panose="020B0604020202020204" pitchFamily="34" charset="0"/>
        <a:buChar char="•"/>
        <a:defRPr sz="2000" b="0" i="0" kern="1200">
          <a:solidFill>
            <a:schemeClr val="tx1"/>
          </a:solidFill>
          <a:latin typeface="Times New Roman" panose="02020603050405020304" pitchFamily="18" charset="0"/>
          <a:ea typeface="Source Sans Pro" panose="020B0503030403020204" pitchFamily="34" charset="0"/>
          <a:cs typeface="Arial" panose="020B0604020202020204" pitchFamily="34" charset="0"/>
        </a:defRPr>
      </a:lvl2pPr>
      <a:lvl3pPr marL="1143000" indent="-228600" algn="l" defTabSz="914400" rtl="0" eaLnBrk="1" latinLnBrk="0" hangingPunct="1">
        <a:lnSpc>
          <a:spcPct val="90000"/>
        </a:lnSpc>
        <a:spcBef>
          <a:spcPts val="500"/>
        </a:spcBef>
        <a:buClr>
          <a:schemeClr val="tx1"/>
        </a:buClr>
        <a:buFont typeface="Arial" panose="020B0604020202020204" pitchFamily="34" charset="0"/>
        <a:buChar char="•"/>
        <a:defRPr sz="1800" b="0" i="0" kern="1200">
          <a:solidFill>
            <a:schemeClr val="tx1"/>
          </a:solidFill>
          <a:latin typeface="Times New Roman" panose="02020603050405020304" pitchFamily="18" charset="0"/>
          <a:ea typeface="Source Sans Pro" panose="020B0503030403020204" pitchFamily="34" charset="0"/>
          <a:cs typeface="Arial" panose="020B0604020202020204" pitchFamily="34" charset="0"/>
        </a:defRPr>
      </a:lvl3pPr>
      <a:lvl4pPr marL="1600200" indent="-228600" algn="l" defTabSz="914400" rtl="0" eaLnBrk="1" latinLnBrk="0" hangingPunct="1">
        <a:lnSpc>
          <a:spcPct val="90000"/>
        </a:lnSpc>
        <a:spcBef>
          <a:spcPts val="500"/>
        </a:spcBef>
        <a:buClr>
          <a:srgbClr val="FF5F03"/>
        </a:buClr>
        <a:buFont typeface="Arial" panose="020B0604020202020204" pitchFamily="34" charset="0"/>
        <a:buChar char="•"/>
        <a:defRPr sz="1600" b="0" i="0" kern="1200">
          <a:solidFill>
            <a:schemeClr val="tx1"/>
          </a:solidFill>
          <a:latin typeface="Times New Roman" panose="02020603050405020304" pitchFamily="18" charset="0"/>
          <a:ea typeface="Source Sans Pro" panose="020B0503030403020204" pitchFamily="34" charset="0"/>
          <a:cs typeface="Arial" panose="020B0604020202020204" pitchFamily="34" charset="0"/>
        </a:defRPr>
      </a:lvl4pPr>
      <a:lvl5pPr marL="2057400" indent="-228600" algn="l" defTabSz="914400" rtl="0" eaLnBrk="1" latinLnBrk="0" hangingPunct="1">
        <a:lnSpc>
          <a:spcPct val="90000"/>
        </a:lnSpc>
        <a:spcBef>
          <a:spcPts val="500"/>
        </a:spcBef>
        <a:buClr>
          <a:srgbClr val="FF5F03"/>
        </a:buClr>
        <a:buFont typeface="Arial" panose="020B0604020202020204" pitchFamily="34" charset="0"/>
        <a:buChar char="•"/>
        <a:defRPr sz="1600" b="0" i="0" kern="1200">
          <a:solidFill>
            <a:schemeClr val="tx1"/>
          </a:solidFill>
          <a:latin typeface="Times New Roman" panose="02020603050405020304" pitchFamily="18" charset="0"/>
          <a:ea typeface="Source Sans Pro" panose="020B0503030403020204" pitchFamily="34"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hyperlink" Target="mailto:laurieb@uillinois.edu" TargetMode="External"/><Relationship Id="rId2" Type="http://schemas.openxmlformats.org/officeDocument/2006/relationships/notesSlide" Target="../notesSlides/notesSlide18.xml"/><Relationship Id="rId1" Type="http://schemas.openxmlformats.org/officeDocument/2006/relationships/slideLayout" Target="../slideLayouts/slideLayout14.xml"/><Relationship Id="rId4" Type="http://schemas.openxmlformats.org/officeDocument/2006/relationships/hyperlink" Target="mailto:support@carli.illinois.edu"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www.carli.illinois.edu/about/office"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www.carli.illinois.edu/Governance" TargetMode="External"/><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hyperlink" Target="https://www.carli.illinois.edu/calenda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758E80F-CDC1-0C4C-D29A-80E20317A6BA}"/>
              </a:ext>
            </a:extLst>
          </p:cNvPr>
          <p:cNvSpPr>
            <a:spLocks noGrp="1"/>
          </p:cNvSpPr>
          <p:nvPr>
            <p:ph type="body" sz="quarter" idx="11"/>
          </p:nvPr>
        </p:nvSpPr>
        <p:spPr>
          <a:xfrm>
            <a:off x="4724400" y="5177069"/>
            <a:ext cx="2743200" cy="268424"/>
          </a:xfrm>
        </p:spPr>
        <p:txBody>
          <a:bodyPr>
            <a:noAutofit/>
          </a:bodyPr>
          <a:lstStyle/>
          <a:p>
            <a:pPr algn="ctr"/>
            <a:r>
              <a:rPr lang="en-US" sz="2400">
                <a:ea typeface="ＭＳ Ｐゴシック"/>
              </a:rPr>
              <a:t>July 23, 2026</a:t>
            </a:r>
            <a:endParaRPr lang="en-US" sz="2400"/>
          </a:p>
        </p:txBody>
      </p:sp>
      <p:sp>
        <p:nvSpPr>
          <p:cNvPr id="2" name="Title 1"/>
          <p:cNvSpPr>
            <a:spLocks noGrp="1"/>
          </p:cNvSpPr>
          <p:nvPr>
            <p:ph type="title"/>
          </p:nvPr>
        </p:nvSpPr>
        <p:spPr>
          <a:xfrm>
            <a:off x="1784520" y="2240661"/>
            <a:ext cx="8622960" cy="2376677"/>
          </a:xfrm>
        </p:spPr>
        <p:txBody>
          <a:bodyPr>
            <a:normAutofit/>
          </a:bodyPr>
          <a:lstStyle/>
          <a:p>
            <a:r>
              <a:rPr lang="en-US">
                <a:ea typeface="ＭＳ Ｐゴシック"/>
              </a:rPr>
              <a:t>All Committees Meeting</a:t>
            </a:r>
          </a:p>
        </p:txBody>
      </p:sp>
    </p:spTree>
    <p:extLst>
      <p:ext uri="{BB962C8B-B14F-4D97-AF65-F5344CB8AC3E}">
        <p14:creationId xmlns:p14="http://schemas.microsoft.com/office/powerpoint/2010/main" val="42446081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1D79343-5D06-493C-B46F-4BE51F7F815C}"/>
              </a:ext>
            </a:extLst>
          </p:cNvPr>
          <p:cNvSpPr>
            <a:spLocks noGrp="1"/>
          </p:cNvSpPr>
          <p:nvPr>
            <p:ph type="title"/>
          </p:nvPr>
        </p:nvSpPr>
        <p:spPr/>
        <p:txBody>
          <a:bodyPr>
            <a:normAutofit fontScale="90000"/>
          </a:bodyPr>
          <a:lstStyle/>
          <a:p>
            <a:r>
              <a:rPr lang="en-US">
                <a:ea typeface="ＭＳ Ｐゴシック"/>
              </a:rPr>
              <a:t>Meeting Format</a:t>
            </a:r>
          </a:p>
        </p:txBody>
      </p:sp>
      <p:sp>
        <p:nvSpPr>
          <p:cNvPr id="2" name="Content Placeholder 1">
            <a:extLst>
              <a:ext uri="{FF2B5EF4-FFF2-40B4-BE49-F238E27FC236}">
                <a16:creationId xmlns:a16="http://schemas.microsoft.com/office/drawing/2014/main" id="{22517646-DBAF-46F0-8EB3-DF130A72061B}"/>
              </a:ext>
            </a:extLst>
          </p:cNvPr>
          <p:cNvSpPr>
            <a:spLocks noGrp="1"/>
          </p:cNvSpPr>
          <p:nvPr>
            <p:ph sz="half" idx="2"/>
          </p:nvPr>
        </p:nvSpPr>
        <p:spPr/>
        <p:txBody>
          <a:bodyPr vert="horz" lIns="91440" tIns="45720" rIns="91440" bIns="45720" rtlCol="0" anchor="t">
            <a:normAutofit/>
          </a:bodyPr>
          <a:lstStyle/>
          <a:p>
            <a:pPr marL="342900" indent="-342900"/>
            <a:r>
              <a:rPr lang="en-US">
                <a:latin typeface="Times New Roman"/>
                <a:ea typeface="ＭＳ Ｐゴシック"/>
                <a:cs typeface="Arial"/>
              </a:rPr>
              <a:t>Committees/task forces should determine among themselves whether they want to continue to meet via Zoom or Teams, or to hold hybrid in-person/Zoom meetings. </a:t>
            </a:r>
          </a:p>
          <a:p>
            <a:pPr marL="342900" indent="-342900"/>
            <a:r>
              <a:rPr lang="en-US">
                <a:latin typeface="Times New Roman"/>
                <a:ea typeface="ＭＳ Ｐゴシック"/>
                <a:cs typeface="Arial"/>
              </a:rPr>
              <a:t>Committee members should follow campus guidelines regarding travel policies, and recording of meetings, and use of AI in meetings.</a:t>
            </a:r>
          </a:p>
          <a:p>
            <a:pPr marL="342900" indent="-342900"/>
            <a:r>
              <a:rPr lang="en-US">
                <a:latin typeface="Times New Roman"/>
                <a:ea typeface="ＭＳ Ｐゴシック"/>
                <a:cs typeface="Arial"/>
              </a:rPr>
              <a:t>Committees/task forces should record minutes for their meetings to track discussions, decisions, and assignments. Minutes are posted to the CARLI website after they are approved.</a:t>
            </a:r>
          </a:p>
          <a:p>
            <a:pPr marL="342900" indent="-342900"/>
            <a:r>
              <a:rPr lang="en-US">
                <a:latin typeface="Times New Roman"/>
                <a:ea typeface="ＭＳ Ｐゴシック"/>
                <a:cs typeface="Arial"/>
              </a:rPr>
              <a:t>Committee meetings may be opened to visitors.</a:t>
            </a:r>
            <a:endParaRPr lang="en-US">
              <a:ea typeface="ＭＳ Ｐゴシック"/>
            </a:endParaRPr>
          </a:p>
        </p:txBody>
      </p:sp>
    </p:spTree>
    <p:extLst>
      <p:ext uri="{BB962C8B-B14F-4D97-AF65-F5344CB8AC3E}">
        <p14:creationId xmlns:p14="http://schemas.microsoft.com/office/powerpoint/2010/main" val="4767635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1990C6B-18BE-4BD2-847D-EB6F10115D99}"/>
              </a:ext>
            </a:extLst>
          </p:cNvPr>
          <p:cNvSpPr>
            <a:spLocks noGrp="1"/>
          </p:cNvSpPr>
          <p:nvPr>
            <p:ph type="title"/>
          </p:nvPr>
        </p:nvSpPr>
        <p:spPr/>
        <p:txBody>
          <a:bodyPr>
            <a:normAutofit fontScale="90000"/>
          </a:bodyPr>
          <a:lstStyle/>
          <a:p>
            <a:r>
              <a:rPr lang="en-US">
                <a:ea typeface="ＭＳ Ｐゴシック"/>
              </a:rPr>
              <a:t>Committee Work and Annual Reports</a:t>
            </a:r>
          </a:p>
        </p:txBody>
      </p:sp>
      <p:sp>
        <p:nvSpPr>
          <p:cNvPr id="2" name="Content Placeholder 1">
            <a:extLst>
              <a:ext uri="{FF2B5EF4-FFF2-40B4-BE49-F238E27FC236}">
                <a16:creationId xmlns:a16="http://schemas.microsoft.com/office/drawing/2014/main" id="{B0F6DE95-DBC2-42E2-AAC9-E6108716B6F6}"/>
              </a:ext>
            </a:extLst>
          </p:cNvPr>
          <p:cNvSpPr>
            <a:spLocks noGrp="1"/>
          </p:cNvSpPr>
          <p:nvPr>
            <p:ph sz="half" idx="2"/>
          </p:nvPr>
        </p:nvSpPr>
        <p:spPr>
          <a:xfrm>
            <a:off x="838200" y="1806499"/>
            <a:ext cx="10515600" cy="4386818"/>
          </a:xfrm>
        </p:spPr>
        <p:txBody>
          <a:bodyPr/>
          <a:lstStyle/>
          <a:p>
            <a:pPr marL="457200" indent="-457200"/>
            <a:r>
              <a:rPr lang="en-US" sz="2800">
                <a:ea typeface="ＭＳ Ｐゴシック"/>
              </a:rPr>
              <a:t>Committee work should focus on the mission-critical work outlined in their charges. Examples include:</a:t>
            </a:r>
            <a:endParaRPr lang="en-US" sz="2800">
              <a:ea typeface="ＭＳ Ｐゴシック"/>
              <a:cs typeface="Times New Roman"/>
            </a:endParaRPr>
          </a:p>
          <a:p>
            <a:pPr marL="1085850" lvl="1" indent="-342900"/>
            <a:r>
              <a:rPr lang="en-US" sz="2400">
                <a:ea typeface="ＭＳ Ｐゴシック"/>
              </a:rPr>
              <a:t>Detail best practices </a:t>
            </a:r>
            <a:endParaRPr lang="en-US" sz="2400">
              <a:ea typeface="ＭＳ Ｐゴシック"/>
              <a:cs typeface="Times New Roman"/>
            </a:endParaRPr>
          </a:p>
          <a:p>
            <a:pPr marL="1085850" lvl="1" indent="-342900"/>
            <a:r>
              <a:rPr lang="en-US" sz="2400">
                <a:ea typeface="ＭＳ Ｐゴシック"/>
              </a:rPr>
              <a:t>Plan topical programming</a:t>
            </a:r>
            <a:endParaRPr lang="en-US" sz="2400">
              <a:ea typeface="ＭＳ Ｐゴシック"/>
              <a:cs typeface="Times New Roman"/>
            </a:endParaRPr>
          </a:p>
          <a:p>
            <a:pPr marL="1085850" lvl="1" indent="-342900"/>
            <a:r>
              <a:rPr lang="en-US" sz="2400">
                <a:ea typeface="ＭＳ Ｐゴシック"/>
              </a:rPr>
              <a:t>Create and/or revise web documentation</a:t>
            </a:r>
            <a:endParaRPr lang="en-US" sz="2400">
              <a:ea typeface="ＭＳ Ｐゴシック"/>
              <a:cs typeface="Times New Roman"/>
            </a:endParaRPr>
          </a:p>
          <a:p>
            <a:pPr marL="1085850" lvl="1" indent="-342900"/>
            <a:r>
              <a:rPr lang="en-US" sz="2400">
                <a:ea typeface="ＭＳ Ｐゴシック"/>
              </a:rPr>
              <a:t>Support for OER</a:t>
            </a:r>
            <a:endParaRPr lang="en-US" sz="2400">
              <a:ea typeface="ＭＳ Ｐゴシック"/>
              <a:cs typeface="Times New Roman"/>
            </a:endParaRPr>
          </a:p>
          <a:p>
            <a:pPr marL="457200" indent="-457200">
              <a:buFont typeface="Arial,Sans-Serif" panose="020B0604020202020204" pitchFamily="34" charset="0"/>
              <a:buChar char="•"/>
            </a:pPr>
            <a:r>
              <a:rPr lang="en-US" sz="2800">
                <a:ea typeface="ＭＳ Ｐゴシック"/>
                <a:cs typeface="Times New Roman"/>
              </a:rPr>
              <a:t>Each CARLI committee is required to submit a written report to the Governance Board on an annual basis. </a:t>
            </a:r>
          </a:p>
          <a:p>
            <a:pPr marL="1200150" lvl="1" indent="-457200">
              <a:buFont typeface="Arial,Sans-Serif" panose="020B0604020202020204" pitchFamily="34" charset="0"/>
              <a:buChar char="•"/>
            </a:pPr>
            <a:r>
              <a:rPr lang="en-US" sz="2400" b="1">
                <a:ea typeface="ＭＳ Ｐゴシック"/>
                <a:cs typeface="Times New Roman"/>
              </a:rPr>
              <a:t>Annual reports are due on May 31 of each year for inclusion in the agenda for the June meeting of the Governance Board</a:t>
            </a:r>
            <a:endParaRPr lang="en-US" b="1">
              <a:ea typeface="ＭＳ Ｐゴシック"/>
            </a:endParaRPr>
          </a:p>
          <a:p>
            <a:pPr marL="742950" lvl="1" indent="0">
              <a:buNone/>
            </a:pPr>
            <a:endParaRPr lang="en-US" sz="2800"/>
          </a:p>
          <a:p>
            <a:pPr marL="1085850" lvl="1" indent="-342900"/>
            <a:endParaRPr lang="en-US" sz="2800">
              <a:cs typeface="Times New Roman"/>
            </a:endParaRPr>
          </a:p>
          <a:p>
            <a:endParaRPr lang="en-US"/>
          </a:p>
          <a:p>
            <a:endParaRPr lang="en-US" sz="2000"/>
          </a:p>
          <a:p>
            <a:endParaRPr lang="en-US" sz="2000"/>
          </a:p>
        </p:txBody>
      </p:sp>
    </p:spTree>
    <p:extLst>
      <p:ext uri="{BB962C8B-B14F-4D97-AF65-F5344CB8AC3E}">
        <p14:creationId xmlns:p14="http://schemas.microsoft.com/office/powerpoint/2010/main" val="33197379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E3B61C4-E17C-060A-3845-0DC8B62A49CF}"/>
              </a:ext>
            </a:extLst>
          </p:cNvPr>
          <p:cNvSpPr>
            <a:spLocks noGrp="1"/>
          </p:cNvSpPr>
          <p:nvPr>
            <p:ph type="title"/>
          </p:nvPr>
        </p:nvSpPr>
        <p:spPr/>
        <p:txBody>
          <a:bodyPr>
            <a:normAutofit fontScale="90000"/>
          </a:bodyPr>
          <a:lstStyle/>
          <a:p>
            <a:r>
              <a:rPr lang="en-US"/>
              <a:t>Events	</a:t>
            </a:r>
          </a:p>
        </p:txBody>
      </p:sp>
      <p:sp>
        <p:nvSpPr>
          <p:cNvPr id="2" name="Content Placeholder 1">
            <a:extLst>
              <a:ext uri="{FF2B5EF4-FFF2-40B4-BE49-F238E27FC236}">
                <a16:creationId xmlns:a16="http://schemas.microsoft.com/office/drawing/2014/main" id="{114BC4F5-1585-CDA4-0701-3E98EA8BCEB2}"/>
              </a:ext>
            </a:extLst>
          </p:cNvPr>
          <p:cNvSpPr>
            <a:spLocks noGrp="1"/>
          </p:cNvSpPr>
          <p:nvPr>
            <p:ph sz="half" idx="2"/>
          </p:nvPr>
        </p:nvSpPr>
        <p:spPr/>
        <p:txBody>
          <a:bodyPr>
            <a:normAutofit/>
          </a:bodyPr>
          <a:lstStyle/>
          <a:p>
            <a:pPr marL="269875" indent="-257810">
              <a:lnSpc>
                <a:spcPct val="100000"/>
              </a:lnSpc>
              <a:spcBef>
                <a:spcPts val="385"/>
              </a:spcBef>
              <a:buFont typeface="Arial"/>
              <a:buChar char="•"/>
              <a:tabLst>
                <a:tab pos="269875" algn="l"/>
                <a:tab pos="270510" algn="l"/>
              </a:tabLst>
            </a:pPr>
            <a:r>
              <a:rPr lang="en-US" sz="2800">
                <a:ea typeface="ＭＳ Ｐゴシック"/>
              </a:rPr>
              <a:t>CARLI has partnered with sixteen other U.S. library consortia</a:t>
            </a:r>
          </a:p>
          <a:p>
            <a:pPr marL="269875" indent="-257810">
              <a:lnSpc>
                <a:spcPct val="100000"/>
              </a:lnSpc>
              <a:spcBef>
                <a:spcPts val="290"/>
              </a:spcBef>
              <a:buFont typeface="Arial"/>
              <a:buChar char="•"/>
              <a:tabLst>
                <a:tab pos="269875" algn="l"/>
                <a:tab pos="270510" algn="l"/>
              </a:tabLst>
            </a:pPr>
            <a:r>
              <a:rPr lang="en-US" sz="2800">
                <a:ea typeface="ＭＳ Ｐゴシック"/>
              </a:rPr>
              <a:t>Webinars are presented live, recorded, at no cost</a:t>
            </a:r>
          </a:p>
          <a:p>
            <a:pPr marL="269875" indent="-257810">
              <a:spcBef>
                <a:spcPts val="290"/>
              </a:spcBef>
              <a:buFont typeface="Arial"/>
              <a:buChar char="•"/>
              <a:tabLst>
                <a:tab pos="269875" algn="l"/>
                <a:tab pos="270510" algn="l"/>
              </a:tabLst>
            </a:pPr>
            <a:r>
              <a:rPr lang="en-US" sz="2800">
                <a:ea typeface="ＭＳ Ｐゴシック"/>
              </a:rPr>
              <a:t>Programming is seen across the nation</a:t>
            </a:r>
          </a:p>
          <a:p>
            <a:pPr marL="269875" indent="-257810">
              <a:spcBef>
                <a:spcPts val="290"/>
              </a:spcBef>
              <a:buFont typeface="Arial"/>
              <a:buChar char="•"/>
              <a:tabLst>
                <a:tab pos="269875" algn="l"/>
                <a:tab pos="270510" algn="l"/>
              </a:tabLst>
            </a:pPr>
            <a:r>
              <a:rPr lang="en-US" sz="2800">
                <a:ea typeface="ＭＳ Ｐゴシック"/>
              </a:rPr>
              <a:t>We encourage committees to consider opening webinars to a wider audience.</a:t>
            </a:r>
          </a:p>
          <a:p>
            <a:pPr marL="1012825" lvl="1" indent="-257810">
              <a:spcBef>
                <a:spcPts val="290"/>
              </a:spcBef>
              <a:buFont typeface="Arial"/>
              <a:buChar char="•"/>
              <a:tabLst>
                <a:tab pos="269875" algn="l"/>
                <a:tab pos="270510" algn="l"/>
              </a:tabLst>
            </a:pPr>
            <a:r>
              <a:rPr lang="en-US" sz="2800">
                <a:ea typeface="ＭＳ Ｐゴシック"/>
              </a:rPr>
              <a:t>Is there a topic/program that would benefit not only CARLI members, but also library workers across the nation? </a:t>
            </a:r>
          </a:p>
        </p:txBody>
      </p:sp>
      <p:pic>
        <p:nvPicPr>
          <p:cNvPr id="4" name="object 3">
            <a:extLst>
              <a:ext uri="{FF2B5EF4-FFF2-40B4-BE49-F238E27FC236}">
                <a16:creationId xmlns:a16="http://schemas.microsoft.com/office/drawing/2014/main" id="{84BBDF81-DBED-787D-628B-AA03ADB4662B}"/>
              </a:ext>
            </a:extLst>
          </p:cNvPr>
          <p:cNvPicPr>
            <a:picLocks noChangeAspect="1"/>
          </p:cNvPicPr>
          <p:nvPr/>
        </p:nvPicPr>
        <p:blipFill>
          <a:blip r:embed="rId3" cstate="print"/>
          <a:stretch>
            <a:fillRect/>
          </a:stretch>
        </p:blipFill>
        <p:spPr>
          <a:xfrm>
            <a:off x="7669547" y="141620"/>
            <a:ext cx="2938059" cy="1188720"/>
          </a:xfrm>
          <a:prstGeom prst="rect">
            <a:avLst/>
          </a:prstGeom>
        </p:spPr>
      </p:pic>
      <p:sp>
        <p:nvSpPr>
          <p:cNvPr id="5" name="TextBox 4">
            <a:extLst>
              <a:ext uri="{FF2B5EF4-FFF2-40B4-BE49-F238E27FC236}">
                <a16:creationId xmlns:a16="http://schemas.microsoft.com/office/drawing/2014/main" id="{18699448-51E8-892E-0387-D569B4A7460F}"/>
              </a:ext>
            </a:extLst>
          </p:cNvPr>
          <p:cNvSpPr txBox="1"/>
          <p:nvPr/>
        </p:nvSpPr>
        <p:spPr>
          <a:xfrm>
            <a:off x="11251580" y="735980"/>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40254005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EC62F7-92AC-E491-5B19-4BA451564558}"/>
              </a:ext>
            </a:extLst>
          </p:cNvPr>
          <p:cNvSpPr>
            <a:spLocks noGrp="1"/>
          </p:cNvSpPr>
          <p:nvPr>
            <p:ph type="title"/>
          </p:nvPr>
        </p:nvSpPr>
        <p:spPr/>
        <p:txBody>
          <a:bodyPr>
            <a:normAutofit fontScale="90000"/>
          </a:bodyPr>
          <a:lstStyle/>
          <a:p>
            <a:r>
              <a:rPr lang="en-US"/>
              <a:t>Role of Committee Members</a:t>
            </a:r>
          </a:p>
        </p:txBody>
      </p:sp>
      <p:sp>
        <p:nvSpPr>
          <p:cNvPr id="2" name="Content Placeholder 1">
            <a:extLst>
              <a:ext uri="{FF2B5EF4-FFF2-40B4-BE49-F238E27FC236}">
                <a16:creationId xmlns:a16="http://schemas.microsoft.com/office/drawing/2014/main" id="{E7C341AB-4417-A3DF-3339-3002E4169CA3}"/>
              </a:ext>
            </a:extLst>
          </p:cNvPr>
          <p:cNvSpPr>
            <a:spLocks noGrp="1"/>
          </p:cNvSpPr>
          <p:nvPr>
            <p:ph sz="half" idx="2"/>
          </p:nvPr>
        </p:nvSpPr>
        <p:spPr>
          <a:xfrm>
            <a:off x="838200" y="1740980"/>
            <a:ext cx="10959790" cy="4949752"/>
          </a:xfrm>
        </p:spPr>
        <p:txBody>
          <a:bodyPr>
            <a:normAutofit fontScale="92500" lnSpcReduction="20000"/>
          </a:bodyPr>
          <a:lstStyle/>
          <a:p>
            <a:pPr marL="0" indent="0">
              <a:spcBef>
                <a:spcPts val="480"/>
              </a:spcBef>
              <a:buNone/>
            </a:pPr>
            <a:r>
              <a:rPr lang="en-US" sz="2000" b="1">
                <a:ea typeface="+mn-ea"/>
                <a:cs typeface="Times New Roman" panose="02020603050405020304" pitchFamily="18" charset="0"/>
              </a:rPr>
              <a:t>Be an active participant</a:t>
            </a:r>
          </a:p>
          <a:p>
            <a:pPr marL="342900" indent="-342900">
              <a:lnSpc>
                <a:spcPct val="110000"/>
              </a:lnSpc>
              <a:spcBef>
                <a:spcPts val="480"/>
              </a:spcBef>
            </a:pPr>
            <a:r>
              <a:rPr lang="en-US" sz="2000">
                <a:ea typeface="+mn-ea"/>
                <a:cs typeface="Times New Roman" panose="02020603050405020304" pitchFamily="18" charset="0"/>
              </a:rPr>
              <a:t>Productive committees share perspectives and share the load. Committee members are are expected to participate fully and actively in the work of the committee, including attendance at meetings and committee-sponsored events. We need you!</a:t>
            </a:r>
          </a:p>
          <a:p>
            <a:pPr marL="0" indent="0">
              <a:spcBef>
                <a:spcPts val="480"/>
              </a:spcBef>
              <a:buNone/>
            </a:pPr>
            <a:br>
              <a:rPr lang="en-US" sz="2000" b="1">
                <a:ea typeface="+mn-ea"/>
                <a:cs typeface="Times New Roman" panose="02020603050405020304" pitchFamily="18" charset="0"/>
              </a:rPr>
            </a:br>
            <a:r>
              <a:rPr lang="en-US" sz="2000" b="1">
                <a:ea typeface="+mn-ea"/>
                <a:cs typeface="Times New Roman" panose="02020603050405020304" pitchFamily="18" charset="0"/>
              </a:rPr>
              <a:t>Schedules are challenging</a:t>
            </a:r>
          </a:p>
          <a:p>
            <a:pPr marL="342900" indent="-342900">
              <a:lnSpc>
                <a:spcPct val="110000"/>
              </a:lnSpc>
              <a:spcBef>
                <a:spcPts val="480"/>
              </a:spcBef>
            </a:pPr>
            <a:r>
              <a:rPr lang="en-US" sz="2000">
                <a:ea typeface="+mn-ea"/>
                <a:cs typeface="Times New Roman" panose="02020603050405020304" pitchFamily="18" charset="0"/>
              </a:rPr>
              <a:t>Committees will try their best to set a meeting schedule that accommodates the schedules of the largest number of their members. </a:t>
            </a:r>
          </a:p>
          <a:p>
            <a:pPr marL="0" indent="0">
              <a:spcBef>
                <a:spcPts val="480"/>
              </a:spcBef>
              <a:buNone/>
            </a:pPr>
            <a:br>
              <a:rPr lang="en-US" sz="2000" b="1">
                <a:ea typeface="+mn-ea"/>
                <a:cs typeface="Times New Roman" panose="02020603050405020304" pitchFamily="18" charset="0"/>
              </a:rPr>
            </a:br>
            <a:r>
              <a:rPr lang="en-US" sz="2000" b="1">
                <a:ea typeface="+mn-ea"/>
                <a:cs typeface="Times New Roman" panose="02020603050405020304" pitchFamily="18" charset="0"/>
              </a:rPr>
              <a:t>Stay in touch with your Chair and Staff Liaison</a:t>
            </a:r>
          </a:p>
          <a:p>
            <a:pPr marL="342900" indent="-342900">
              <a:lnSpc>
                <a:spcPct val="110000"/>
              </a:lnSpc>
              <a:spcBef>
                <a:spcPts val="480"/>
              </a:spcBef>
            </a:pPr>
            <a:r>
              <a:rPr lang="en-US" sz="2000">
                <a:ea typeface="+mn-ea"/>
                <a:cs typeface="Times New Roman" panose="02020603050405020304" pitchFamily="18" charset="0"/>
              </a:rPr>
              <a:t>Inform your Chair and Staff Liaisons as soon as possible about conflicts with committee meetings or activities. </a:t>
            </a:r>
          </a:p>
          <a:p>
            <a:pPr marL="0" indent="0">
              <a:spcBef>
                <a:spcPts val="480"/>
              </a:spcBef>
              <a:buNone/>
            </a:pPr>
            <a:endParaRPr lang="en-US" sz="2000" b="1">
              <a:ea typeface="+mn-ea"/>
              <a:cs typeface="Times New Roman" panose="02020603050405020304" pitchFamily="18" charset="0"/>
            </a:endParaRPr>
          </a:p>
          <a:p>
            <a:pPr marL="0" indent="0">
              <a:spcBef>
                <a:spcPts val="480"/>
              </a:spcBef>
              <a:buNone/>
            </a:pPr>
            <a:r>
              <a:rPr lang="en-US" sz="2000" b="1">
                <a:ea typeface="+mn-ea"/>
                <a:cs typeface="Times New Roman" panose="02020603050405020304" pitchFamily="18" charset="0"/>
              </a:rPr>
              <a:t>Be there</a:t>
            </a:r>
          </a:p>
          <a:p>
            <a:pPr marL="342900" indent="-342900">
              <a:lnSpc>
                <a:spcPct val="110000"/>
              </a:lnSpc>
              <a:spcBef>
                <a:spcPts val="480"/>
              </a:spcBef>
            </a:pPr>
            <a:r>
              <a:rPr lang="en-US" sz="2000">
                <a:ea typeface="+mn-ea"/>
                <a:cs typeface="Times New Roman" panose="02020603050405020304" pitchFamily="18" charset="0"/>
              </a:rPr>
              <a:t>Each year, we have more volunteers than we have available committee positions. If you are unable to participate, another volunteer may be eager to join. Unless arrangements have been made with the Chair and/or Liaisons regarding absences, members who fail to complete assigned tasks or to participate in three consecutive scheduled meetings of the committee may be asked to resign from the committee. |</a:t>
            </a:r>
          </a:p>
        </p:txBody>
      </p:sp>
    </p:spTree>
    <p:extLst>
      <p:ext uri="{BB962C8B-B14F-4D97-AF65-F5344CB8AC3E}">
        <p14:creationId xmlns:p14="http://schemas.microsoft.com/office/powerpoint/2010/main" val="12639103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59B1A10-D7F5-9149-A978-7E2D697A929C}"/>
              </a:ext>
            </a:extLst>
          </p:cNvPr>
          <p:cNvSpPr>
            <a:spLocks noGrp="1"/>
          </p:cNvSpPr>
          <p:nvPr>
            <p:ph type="title"/>
          </p:nvPr>
        </p:nvSpPr>
        <p:spPr/>
        <p:txBody>
          <a:bodyPr>
            <a:normAutofit fontScale="90000"/>
          </a:bodyPr>
          <a:lstStyle/>
          <a:p>
            <a:r>
              <a:rPr lang="en-US">
                <a:ea typeface="ＭＳ Ｐゴシック"/>
              </a:rPr>
              <a:t>Role of the Committee Chairs</a:t>
            </a:r>
          </a:p>
        </p:txBody>
      </p:sp>
      <p:sp>
        <p:nvSpPr>
          <p:cNvPr id="2" name="Content Placeholder 1">
            <a:extLst>
              <a:ext uri="{FF2B5EF4-FFF2-40B4-BE49-F238E27FC236}">
                <a16:creationId xmlns:a16="http://schemas.microsoft.com/office/drawing/2014/main" id="{668FE945-0F5D-9A48-9081-21C039B67957}"/>
              </a:ext>
            </a:extLst>
          </p:cNvPr>
          <p:cNvSpPr>
            <a:spLocks noGrp="1"/>
          </p:cNvSpPr>
          <p:nvPr>
            <p:ph sz="half" idx="2"/>
          </p:nvPr>
        </p:nvSpPr>
        <p:spPr/>
        <p:txBody>
          <a:bodyPr/>
          <a:lstStyle/>
          <a:p>
            <a:endParaRPr lang="en-US" sz="2000"/>
          </a:p>
          <a:p>
            <a:pPr marL="285750" indent="-285750"/>
            <a:endParaRPr lang="en-US" sz="2000"/>
          </a:p>
          <a:p>
            <a:pPr marL="285750" indent="-285750"/>
            <a:endParaRPr lang="en-US" sz="2000"/>
          </a:p>
        </p:txBody>
      </p:sp>
      <p:sp>
        <p:nvSpPr>
          <p:cNvPr id="6" name="TextBox 5">
            <a:extLst>
              <a:ext uri="{FF2B5EF4-FFF2-40B4-BE49-F238E27FC236}">
                <a16:creationId xmlns:a16="http://schemas.microsoft.com/office/drawing/2014/main" id="{A050B377-537C-626A-9726-B397D646A24A}"/>
              </a:ext>
            </a:extLst>
          </p:cNvPr>
          <p:cNvSpPr txBox="1"/>
          <p:nvPr/>
        </p:nvSpPr>
        <p:spPr>
          <a:xfrm>
            <a:off x="838200" y="1656412"/>
            <a:ext cx="10714464" cy="4606389"/>
          </a:xfrm>
          <a:prstGeom prst="rect">
            <a:avLst/>
          </a:prstGeom>
          <a:noFill/>
        </p:spPr>
        <p:txBody>
          <a:bodyPr wrap="square">
            <a:spAutoFit/>
          </a:bodyPr>
          <a:lstStyle/>
          <a:p>
            <a:pPr marL="342900" indent="-342900">
              <a:spcBef>
                <a:spcPts val="480"/>
              </a:spcBef>
              <a:buFont typeface="Arial" panose="020B0604020202020204" pitchFamily="34" charset="0"/>
              <a:buChar char="•"/>
            </a:pPr>
            <a:r>
              <a:rPr lang="en-US" sz="2000">
                <a:latin typeface="Times New Roman" panose="02020603050405020304" pitchFamily="18" charset="0"/>
                <a:cs typeface="Times New Roman" panose="02020603050405020304" pitchFamily="18" charset="0"/>
              </a:rPr>
              <a:t>Create meeting agendas in consultation with CARLI staff liaisons​</a:t>
            </a:r>
          </a:p>
          <a:p>
            <a:pPr marL="342900" indent="-342900">
              <a:spcBef>
                <a:spcPts val="480"/>
              </a:spcBef>
              <a:buFont typeface="Arial" panose="020B0604020202020204" pitchFamily="34" charset="0"/>
              <a:buChar char="•"/>
            </a:pPr>
            <a:r>
              <a:rPr lang="en-US" sz="2000">
                <a:latin typeface="Times New Roman" panose="02020603050405020304" pitchFamily="18" charset="0"/>
                <a:cs typeface="Times New Roman" panose="02020603050405020304" pitchFamily="18" charset="0"/>
              </a:rPr>
              <a:t>Share meeting agendas at least two days in advance of the meetings to give committee members time to review and to add topics if needed​</a:t>
            </a:r>
          </a:p>
          <a:p>
            <a:pPr marL="342900" indent="-342900">
              <a:spcBef>
                <a:spcPts val="480"/>
              </a:spcBef>
              <a:buFont typeface="Arial" panose="020B0604020202020204" pitchFamily="34" charset="0"/>
              <a:buChar char="•"/>
            </a:pPr>
            <a:r>
              <a:rPr lang="en-US" sz="2000">
                <a:latin typeface="Times New Roman" panose="02020603050405020304" pitchFamily="18" charset="0"/>
                <a:cs typeface="Times New Roman" panose="02020603050405020304" pitchFamily="18" charset="0"/>
              </a:rPr>
              <a:t>Verify that the previous meeting minutes have been posted to the Committee Box folder. and if they are not posted, reach out to the minute taker in advance of the next meeting​</a:t>
            </a:r>
          </a:p>
          <a:p>
            <a:pPr marL="342900" indent="-342900">
              <a:spcBef>
                <a:spcPts val="480"/>
              </a:spcBef>
              <a:buFont typeface="Arial" panose="020B0604020202020204" pitchFamily="34" charset="0"/>
              <a:buChar char="•"/>
            </a:pPr>
            <a:r>
              <a:rPr lang="en-US" sz="2000">
                <a:latin typeface="Times New Roman" panose="02020603050405020304" pitchFamily="18" charset="0"/>
                <a:cs typeface="Times New Roman" panose="02020603050405020304" pitchFamily="18" charset="0"/>
              </a:rPr>
              <a:t>Review the previous meeting minutes and suggest any changes​</a:t>
            </a:r>
          </a:p>
          <a:p>
            <a:pPr marL="342900" indent="-342900">
              <a:spcBef>
                <a:spcPts val="480"/>
              </a:spcBef>
              <a:buFont typeface="Arial" panose="020B0604020202020204" pitchFamily="34" charset="0"/>
              <a:buChar char="•"/>
            </a:pPr>
            <a:r>
              <a:rPr lang="en-US" sz="2000">
                <a:latin typeface="Times New Roman" panose="02020603050405020304" pitchFamily="18" charset="0"/>
                <a:cs typeface="Times New Roman" panose="02020603050405020304" pitchFamily="18" charset="0"/>
              </a:rPr>
              <a:t>Lead the committee through the agenda during each meeting​</a:t>
            </a:r>
          </a:p>
          <a:p>
            <a:pPr marL="342900" indent="-342900">
              <a:spcBef>
                <a:spcPts val="480"/>
              </a:spcBef>
              <a:buFont typeface="Arial" panose="020B0604020202020204" pitchFamily="34" charset="0"/>
              <a:buChar char="•"/>
            </a:pPr>
            <a:r>
              <a:rPr lang="en-US" sz="2000">
                <a:latin typeface="Times New Roman" panose="02020603050405020304" pitchFamily="18" charset="0"/>
                <a:cs typeface="Times New Roman" panose="02020603050405020304" pitchFamily="18" charset="0"/>
              </a:rPr>
              <a:t>Confirm at the end of each meeting that tasks are assigned and have due dates​</a:t>
            </a:r>
          </a:p>
          <a:p>
            <a:pPr marL="342900" indent="-342900">
              <a:spcBef>
                <a:spcPts val="480"/>
              </a:spcBef>
              <a:buFont typeface="Arial" panose="020B0604020202020204" pitchFamily="34" charset="0"/>
              <a:buChar char="•"/>
            </a:pPr>
            <a:r>
              <a:rPr lang="en-US" sz="2000">
                <a:latin typeface="Times New Roman" panose="02020603050405020304" pitchFamily="18" charset="0"/>
                <a:cs typeface="Times New Roman" panose="02020603050405020304" pitchFamily="18" charset="0"/>
              </a:rPr>
              <a:t>Make sure the person who is the next meeting notes taker is available to take notes. If there are committee webinar/events planned, make sure any tasks/roles are assigned and agendas are created in consultation with staff liaisons​</a:t>
            </a:r>
          </a:p>
          <a:p>
            <a:pPr marL="342900" indent="-342900">
              <a:spcBef>
                <a:spcPts val="480"/>
              </a:spcBef>
              <a:buFont typeface="Arial" panose="020B0604020202020204" pitchFamily="34" charset="0"/>
              <a:buChar char="•"/>
            </a:pPr>
            <a:r>
              <a:rPr lang="en-US" sz="2000">
                <a:latin typeface="Times New Roman" panose="02020603050405020304" pitchFamily="18" charset="0"/>
                <a:cs typeface="Times New Roman" panose="02020603050405020304" pitchFamily="18" charset="0"/>
              </a:rPr>
              <a:t>Coordinate the Committee Annual Report creation at the end of the year​</a:t>
            </a:r>
          </a:p>
          <a:p>
            <a:pPr marL="342900" indent="-342900">
              <a:spcBef>
                <a:spcPts val="480"/>
              </a:spcBef>
              <a:buFont typeface="Arial" panose="020B0604020202020204" pitchFamily="34" charset="0"/>
              <a:buChar char="•"/>
            </a:pPr>
            <a:r>
              <a:rPr lang="en-US" sz="2000">
                <a:latin typeface="Times New Roman" panose="02020603050405020304" pitchFamily="18" charset="0"/>
                <a:cs typeface="Times New Roman" panose="02020603050405020304" pitchFamily="18" charset="0"/>
              </a:rPr>
              <a:t>Communicate with staff liaisons if any of these responsibilities can’t be met​</a:t>
            </a:r>
          </a:p>
        </p:txBody>
      </p:sp>
    </p:spTree>
    <p:extLst>
      <p:ext uri="{BB962C8B-B14F-4D97-AF65-F5344CB8AC3E}">
        <p14:creationId xmlns:p14="http://schemas.microsoft.com/office/powerpoint/2010/main" val="10448016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B1D83B8-46ED-F74D-A85C-1A46990888C9}"/>
              </a:ext>
            </a:extLst>
          </p:cNvPr>
          <p:cNvSpPr>
            <a:spLocks noGrp="1"/>
          </p:cNvSpPr>
          <p:nvPr>
            <p:ph type="title"/>
          </p:nvPr>
        </p:nvSpPr>
        <p:spPr/>
        <p:txBody>
          <a:bodyPr>
            <a:normAutofit fontScale="90000"/>
          </a:bodyPr>
          <a:lstStyle/>
          <a:p>
            <a:r>
              <a:rPr lang="en-US"/>
              <a:t>Role of the Staff Liaisons</a:t>
            </a:r>
          </a:p>
        </p:txBody>
      </p:sp>
      <p:sp>
        <p:nvSpPr>
          <p:cNvPr id="2" name="Content Placeholder 1">
            <a:extLst>
              <a:ext uri="{FF2B5EF4-FFF2-40B4-BE49-F238E27FC236}">
                <a16:creationId xmlns:a16="http://schemas.microsoft.com/office/drawing/2014/main" id="{A4B0D554-8FA5-134E-919B-C77A893F33E3}"/>
              </a:ext>
            </a:extLst>
          </p:cNvPr>
          <p:cNvSpPr>
            <a:spLocks noGrp="1"/>
          </p:cNvSpPr>
          <p:nvPr>
            <p:ph sz="half" idx="2"/>
          </p:nvPr>
        </p:nvSpPr>
        <p:spPr>
          <a:xfrm>
            <a:off x="838200" y="1740980"/>
            <a:ext cx="10515600" cy="4648669"/>
          </a:xfrm>
        </p:spPr>
        <p:txBody>
          <a:bodyPr>
            <a:noAutofit/>
          </a:bodyPr>
          <a:lstStyle/>
          <a:p>
            <a:pPr marL="285750" indent="-285750"/>
            <a:r>
              <a:rPr lang="en-US" sz="2000"/>
              <a:t>Call the first meeting of a new committee</a:t>
            </a:r>
          </a:p>
          <a:p>
            <a:pPr marL="285750" indent="-285750"/>
            <a:r>
              <a:rPr lang="en-US" sz="2000"/>
              <a:t>Consult with the chair on meeting agendas to be distributed in advance of the meetings</a:t>
            </a:r>
            <a:endParaRPr lang="en-US" sz="2000">
              <a:highlight>
                <a:srgbClr val="FFFF00"/>
              </a:highlight>
            </a:endParaRPr>
          </a:p>
          <a:p>
            <a:pPr marL="285750" indent="-285750"/>
            <a:r>
              <a:rPr lang="en-US" sz="2000"/>
              <a:t>Reserve meeting and event space and make all facility arrangements, in coordination with other CARLI staff</a:t>
            </a:r>
          </a:p>
          <a:p>
            <a:pPr marL="285750" indent="-285750"/>
            <a:r>
              <a:rPr lang="en-US" sz="2000"/>
              <a:t>Establish and maintain the committee’s email list</a:t>
            </a:r>
          </a:p>
          <a:p>
            <a:pPr marL="285750" indent="-285750"/>
            <a:r>
              <a:rPr lang="en-US" sz="2000"/>
              <a:t>Post and maintain the group’s meetings and events on the CARLI web calendar</a:t>
            </a:r>
          </a:p>
          <a:p>
            <a:pPr marL="285750" indent="-285750"/>
            <a:r>
              <a:rPr lang="en-US" sz="2000"/>
              <a:t>Maintain the group’s roster on the CARLI website</a:t>
            </a:r>
          </a:p>
          <a:p>
            <a:pPr marL="285750" indent="-285750"/>
            <a:r>
              <a:rPr lang="en-US" sz="2000"/>
              <a:t>Review committee minutes and other documents and post them on the CARLI website</a:t>
            </a:r>
          </a:p>
          <a:p>
            <a:pPr marL="285750" indent="-285750"/>
            <a:r>
              <a:rPr lang="en-US" sz="2000"/>
              <a:t>Coordinate the distribution of any mailings or other documents coming from the committee to a broader group</a:t>
            </a:r>
          </a:p>
          <a:p>
            <a:pPr marL="285750" indent="-285750"/>
            <a:r>
              <a:rPr lang="en-US" sz="2000"/>
              <a:t>Prepare, announce, and distribute formal surveys, and compile results for review and analysis by the committee</a:t>
            </a:r>
          </a:p>
        </p:txBody>
      </p:sp>
    </p:spTree>
    <p:extLst>
      <p:ext uri="{BB962C8B-B14F-4D97-AF65-F5344CB8AC3E}">
        <p14:creationId xmlns:p14="http://schemas.microsoft.com/office/powerpoint/2010/main" val="24388894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701ECFC6-67C9-0A7D-C0E1-0CB7D95A7381}"/>
              </a:ext>
            </a:extLst>
          </p:cNvPr>
          <p:cNvGraphicFramePr>
            <a:graphicFrameLocks noGrp="1"/>
          </p:cNvGraphicFramePr>
          <p:nvPr>
            <p:ph sz="half" idx="4294967295"/>
            <p:extLst>
              <p:ext uri="{D42A27DB-BD31-4B8C-83A1-F6EECF244321}">
                <p14:modId xmlns:p14="http://schemas.microsoft.com/office/powerpoint/2010/main" val="1960016425"/>
              </p:ext>
            </p:extLst>
          </p:nvPr>
        </p:nvGraphicFramePr>
        <p:xfrm>
          <a:off x="0" y="51849"/>
          <a:ext cx="12192000" cy="6934578"/>
        </p:xfrm>
        <a:graphic>
          <a:graphicData uri="http://schemas.openxmlformats.org/drawingml/2006/table">
            <a:tbl>
              <a:tblPr firstRow="1" bandRow="1">
                <a:tableStyleId>{8EC20E35-A176-4012-BC5E-935CFFF8708E}</a:tableStyleId>
              </a:tblPr>
              <a:tblGrid>
                <a:gridCol w="5399658">
                  <a:extLst>
                    <a:ext uri="{9D8B030D-6E8A-4147-A177-3AD203B41FA5}">
                      <a16:colId xmlns:a16="http://schemas.microsoft.com/office/drawing/2014/main" val="2098637134"/>
                    </a:ext>
                  </a:extLst>
                </a:gridCol>
                <a:gridCol w="6792342">
                  <a:extLst>
                    <a:ext uri="{9D8B030D-6E8A-4147-A177-3AD203B41FA5}">
                      <a16:colId xmlns:a16="http://schemas.microsoft.com/office/drawing/2014/main" val="3526432520"/>
                    </a:ext>
                  </a:extLst>
                </a:gridCol>
              </a:tblGrid>
              <a:tr h="464893">
                <a:tc>
                  <a:txBody>
                    <a:bodyPr/>
                    <a:lstStyle/>
                    <a:p>
                      <a:pPr lvl="1"/>
                      <a:r>
                        <a:rPr lang="en-US" sz="2400">
                          <a:latin typeface="Arial" panose="020B0604020202020204" pitchFamily="34" charset="0"/>
                          <a:cs typeface="Arial" panose="020B0604020202020204" pitchFamily="34" charset="0"/>
                        </a:rPr>
                        <a:t>Committee</a:t>
                      </a:r>
                      <a:endParaRPr lang="en-US" sz="2400" kern="1200">
                        <a:solidFill>
                          <a:schemeClr val="dk1"/>
                        </a:solidFill>
                        <a:latin typeface="Arial" panose="020B0604020202020204" pitchFamily="34" charset="0"/>
                        <a:ea typeface="+mn-ea"/>
                        <a:cs typeface="Arial" panose="020B0604020202020204" pitchFamily="34" charset="0"/>
                      </a:endParaRPr>
                    </a:p>
                  </a:txBody>
                  <a:tcPr marL="75480" marR="75480" marT="37740" marB="37740" anchor="ctr"/>
                </a:tc>
                <a:tc>
                  <a:txBody>
                    <a:bodyPr/>
                    <a:lstStyle/>
                    <a:p>
                      <a:pPr lvl="1"/>
                      <a:r>
                        <a:rPr lang="en-US" sz="2400">
                          <a:latin typeface="Arial" panose="020B0604020202020204" pitchFamily="34" charset="0"/>
                          <a:cs typeface="Arial" panose="020B0604020202020204" pitchFamily="34" charset="0"/>
                        </a:rPr>
                        <a:t>Staff Liaisons</a:t>
                      </a:r>
                    </a:p>
                  </a:txBody>
                  <a:tcPr marL="75480" marR="75480" marT="37740" marB="37740" anchor="ctr"/>
                </a:tc>
                <a:extLst>
                  <a:ext uri="{0D108BD9-81ED-4DB2-BD59-A6C34878D82A}">
                    <a16:rowId xmlns:a16="http://schemas.microsoft.com/office/drawing/2014/main" val="1891628596"/>
                  </a:ext>
                </a:extLst>
              </a:tr>
              <a:tr h="528287">
                <a:tc>
                  <a:txBody>
                    <a:bodyPr/>
                    <a:lstStyle/>
                    <a:p>
                      <a:pPr lvl="1"/>
                      <a:r>
                        <a:rPr lang="en-US" sz="2000">
                          <a:latin typeface="Times New Roman" panose="02020603050405020304" pitchFamily="18" charset="0"/>
                          <a:cs typeface="Times New Roman" panose="02020603050405020304" pitchFamily="18" charset="0"/>
                        </a:rPr>
                        <a:t>Archives Committee</a:t>
                      </a:r>
                    </a:p>
                  </a:txBody>
                  <a:tcPr marL="75480" marR="75480" marT="37740" marB="37740" anchor="ctr">
                    <a:lnR w="6350" cap="flat" cmpd="sng" algn="ctr">
                      <a:solidFill>
                        <a:schemeClr val="tx1"/>
                      </a:solidFill>
                      <a:prstDash val="solid"/>
                      <a:round/>
                      <a:headEnd type="none" w="med" len="med"/>
                      <a:tailEnd type="none" w="med" len="med"/>
                    </a:lnR>
                  </a:tcPr>
                </a:tc>
                <a:tc>
                  <a:txBody>
                    <a:bodyPr/>
                    <a:lstStyle/>
                    <a:p>
                      <a:pPr lvl="1"/>
                      <a:r>
                        <a:rPr lang="en-US" sz="2000">
                          <a:latin typeface="Times New Roman" panose="02020603050405020304" pitchFamily="18" charset="0"/>
                          <a:cs typeface="Times New Roman" panose="02020603050405020304" pitchFamily="18" charset="0"/>
                        </a:rPr>
                        <a:t>Elizabeth </a:t>
                      </a:r>
                      <a:r>
                        <a:rPr lang="en-US" sz="2000" err="1">
                          <a:latin typeface="Times New Roman" panose="02020603050405020304" pitchFamily="18" charset="0"/>
                          <a:cs typeface="Times New Roman" panose="02020603050405020304" pitchFamily="18" charset="0"/>
                        </a:rPr>
                        <a:t>Clarage</a:t>
                      </a:r>
                      <a:r>
                        <a:rPr lang="en-US" sz="2000">
                          <a:latin typeface="Times New Roman" panose="02020603050405020304" pitchFamily="18" charset="0"/>
                          <a:cs typeface="Times New Roman" panose="02020603050405020304" pitchFamily="18" charset="0"/>
                        </a:rPr>
                        <a:t>, Martin Kong</a:t>
                      </a:r>
                    </a:p>
                  </a:txBody>
                  <a:tcPr marL="75480" marR="75480" marT="37740" marB="37740" anchor="ctr">
                    <a:lnL w="635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228665602"/>
                  </a:ext>
                </a:extLst>
              </a:tr>
              <a:tr h="528287">
                <a:tc>
                  <a:txBody>
                    <a:bodyPr/>
                    <a:lstStyle/>
                    <a:p>
                      <a:pPr lvl="1"/>
                      <a:r>
                        <a:rPr lang="en-US" sz="2000">
                          <a:latin typeface="Times New Roman" panose="02020603050405020304" pitchFamily="18" charset="0"/>
                          <a:cs typeface="Times New Roman" panose="02020603050405020304" pitchFamily="18" charset="0"/>
                        </a:rPr>
                        <a:t>Collection Management Committee</a:t>
                      </a:r>
                    </a:p>
                  </a:txBody>
                  <a:tcPr marL="75480" marR="75480" marT="37740" marB="37740" anchor="ctr">
                    <a:lnR w="6350" cap="flat" cmpd="sng" algn="ctr">
                      <a:solidFill>
                        <a:schemeClr val="tx1"/>
                      </a:solidFill>
                      <a:prstDash val="solid"/>
                      <a:round/>
                      <a:headEnd type="none" w="med" len="med"/>
                      <a:tailEnd type="none" w="med" len="med"/>
                    </a:lnR>
                  </a:tcPr>
                </a:tc>
                <a:tc>
                  <a:txBody>
                    <a:bodyPr/>
                    <a:lstStyle/>
                    <a:p>
                      <a:pPr lvl="1"/>
                      <a:r>
                        <a:rPr lang="en-US" sz="2000">
                          <a:latin typeface="Times New Roman" panose="02020603050405020304" pitchFamily="18" charset="0"/>
                          <a:cs typeface="Times New Roman" panose="02020603050405020304" pitchFamily="18" charset="0"/>
                        </a:rPr>
                        <a:t>Elizabeth </a:t>
                      </a:r>
                      <a:r>
                        <a:rPr lang="en-US" sz="2000" err="1">
                          <a:latin typeface="Times New Roman" panose="02020603050405020304" pitchFamily="18" charset="0"/>
                          <a:cs typeface="Times New Roman" panose="02020603050405020304" pitchFamily="18" charset="0"/>
                        </a:rPr>
                        <a:t>Clarage</a:t>
                      </a:r>
                      <a:r>
                        <a:rPr lang="en-US" sz="2000">
                          <a:latin typeface="Times New Roman" panose="02020603050405020304" pitchFamily="18" charset="0"/>
                          <a:cs typeface="Times New Roman" panose="02020603050405020304" pitchFamily="18" charset="0"/>
                        </a:rPr>
                        <a:t>, Jennifer </a:t>
                      </a:r>
                      <a:r>
                        <a:rPr lang="en-US" sz="2000" err="1">
                          <a:latin typeface="Times New Roman" panose="02020603050405020304" pitchFamily="18" charset="0"/>
                          <a:cs typeface="Times New Roman" panose="02020603050405020304" pitchFamily="18" charset="0"/>
                        </a:rPr>
                        <a:t>Masciadrelli</a:t>
                      </a:r>
                      <a:endParaRPr lang="en-US" sz="2000">
                        <a:latin typeface="Times New Roman" panose="02020603050405020304" pitchFamily="18" charset="0"/>
                        <a:cs typeface="Times New Roman" panose="02020603050405020304" pitchFamily="18" charset="0"/>
                      </a:endParaRPr>
                    </a:p>
                  </a:txBody>
                  <a:tcPr marL="75480" marR="75480" marT="37740" marB="37740" anchor="ctr">
                    <a:lnL w="635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710209304"/>
                  </a:ext>
                </a:extLst>
              </a:tr>
              <a:tr h="528287">
                <a:tc>
                  <a:txBody>
                    <a:bodyPr/>
                    <a:lstStyle/>
                    <a:p>
                      <a:pPr lvl="1"/>
                      <a:r>
                        <a:rPr lang="en-US" sz="2000">
                          <a:latin typeface="Times New Roman" panose="02020603050405020304" pitchFamily="18" charset="0"/>
                          <a:cs typeface="Times New Roman" panose="02020603050405020304" pitchFamily="18" charset="0"/>
                        </a:rPr>
                        <a:t>Commercial Products Committee</a:t>
                      </a:r>
                    </a:p>
                  </a:txBody>
                  <a:tcPr marL="75480" marR="75480" marT="37740" marB="37740" anchor="ctr">
                    <a:lnR w="6350" cap="flat" cmpd="sng" algn="ctr">
                      <a:solidFill>
                        <a:schemeClr val="tx1"/>
                      </a:solidFill>
                      <a:prstDash val="solid"/>
                      <a:round/>
                      <a:headEnd type="none" w="med" len="med"/>
                      <a:tailEnd type="none" w="med" len="med"/>
                    </a:lnR>
                  </a:tcPr>
                </a:tc>
                <a:tc>
                  <a:txBody>
                    <a:bodyPr/>
                    <a:lstStyle/>
                    <a:p>
                      <a:pPr lvl="1"/>
                      <a:r>
                        <a:rPr lang="en-US" sz="2000">
                          <a:latin typeface="Times New Roman" panose="02020603050405020304" pitchFamily="18" charset="0"/>
                          <a:cs typeface="Times New Roman" panose="02020603050405020304" pitchFamily="18" charset="0"/>
                        </a:rPr>
                        <a:t>Jennifer Taylor, Nicole Ream-Sotomayor</a:t>
                      </a:r>
                    </a:p>
                  </a:txBody>
                  <a:tcPr marL="75480" marR="75480" marT="37740" marB="37740" anchor="ctr">
                    <a:lnL w="635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96771639"/>
                  </a:ext>
                </a:extLst>
              </a:tr>
              <a:tr h="555840">
                <a:tc>
                  <a:txBody>
                    <a:bodyPr/>
                    <a:lstStyle/>
                    <a:p>
                      <a:pPr lvl="1"/>
                      <a:r>
                        <a:rPr lang="en-US" sz="2000">
                          <a:latin typeface="Times New Roman" panose="02020603050405020304" pitchFamily="18" charset="0"/>
                          <a:cs typeface="Times New Roman" panose="02020603050405020304" pitchFamily="18" charset="0"/>
                        </a:rPr>
                        <a:t>Discovery Primo VE Committee</a:t>
                      </a:r>
                    </a:p>
                  </a:txBody>
                  <a:tcPr marL="75480" marR="75480" marT="37740" marB="37740" anchor="ctr">
                    <a:lnR w="6350" cap="flat" cmpd="sng" algn="ctr">
                      <a:solidFill>
                        <a:schemeClr val="tx1"/>
                      </a:solidFill>
                      <a:prstDash val="solid"/>
                      <a:round/>
                      <a:headEnd type="none" w="med" len="med"/>
                      <a:tailEnd type="none" w="med" len="med"/>
                    </a:lnR>
                  </a:tcPr>
                </a:tc>
                <a:tc>
                  <a:txBody>
                    <a:bodyPr/>
                    <a:lstStyle/>
                    <a:p>
                      <a:pPr lvl="1"/>
                      <a:r>
                        <a:rPr lang="en-US" sz="2000">
                          <a:latin typeface="Times New Roman" panose="02020603050405020304" pitchFamily="18" charset="0"/>
                          <a:cs typeface="Times New Roman" panose="02020603050405020304" pitchFamily="18" charset="0"/>
                        </a:rPr>
                        <a:t>Jessica Gibson, Annie Serrano</a:t>
                      </a:r>
                    </a:p>
                  </a:txBody>
                  <a:tcPr marL="75480" marR="75480" marT="37740" marB="37740" anchor="ctr">
                    <a:lnL w="635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193034970"/>
                  </a:ext>
                </a:extLst>
              </a:tr>
              <a:tr h="528287">
                <a:tc>
                  <a:txBody>
                    <a:bodyPr/>
                    <a:lstStyle/>
                    <a:p>
                      <a:pPr lvl="1"/>
                      <a:r>
                        <a:rPr lang="en-US" sz="2000">
                          <a:latin typeface="Times New Roman" panose="02020603050405020304" pitchFamily="18" charset="0"/>
                          <a:cs typeface="Times New Roman" panose="02020603050405020304" pitchFamily="18" charset="0"/>
                        </a:rPr>
                        <a:t>Diversity, Equity, and Inclusion Committee</a:t>
                      </a:r>
                    </a:p>
                  </a:txBody>
                  <a:tcPr marL="75480" marR="75480" marT="37740" marB="37740" anchor="ctr">
                    <a:lnR w="6350" cap="flat" cmpd="sng" algn="ctr">
                      <a:solidFill>
                        <a:schemeClr val="tx1"/>
                      </a:solidFill>
                      <a:prstDash val="solid"/>
                      <a:round/>
                      <a:headEnd type="none" w="med" len="med"/>
                      <a:tailEnd type="none" w="med" len="med"/>
                    </a:lnR>
                  </a:tcPr>
                </a:tc>
                <a:tc>
                  <a:txBody>
                    <a:bodyPr/>
                    <a:lstStyle/>
                    <a:p>
                      <a:pPr lvl="1"/>
                      <a:r>
                        <a:rPr lang="en-US" sz="2000">
                          <a:latin typeface="Times New Roman" panose="02020603050405020304" pitchFamily="18" charset="0"/>
                          <a:cs typeface="Times New Roman" panose="02020603050405020304" pitchFamily="18" charset="0"/>
                        </a:rPr>
                        <a:t>Wyn Schell, Nicole Swanson</a:t>
                      </a:r>
                    </a:p>
                  </a:txBody>
                  <a:tcPr marL="75480" marR="75480" marT="37740" marB="37740" anchor="ctr">
                    <a:lnL w="635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84189190"/>
                  </a:ext>
                </a:extLst>
              </a:tr>
              <a:tr h="528287">
                <a:tc>
                  <a:txBody>
                    <a:bodyPr/>
                    <a:lstStyle/>
                    <a:p>
                      <a:pPr lvl="1"/>
                      <a:r>
                        <a:rPr lang="en-US" sz="2000">
                          <a:latin typeface="Times New Roman" panose="02020603050405020304" pitchFamily="18" charset="0"/>
                          <a:cs typeface="Times New Roman" panose="02020603050405020304" pitchFamily="18" charset="0"/>
                        </a:rPr>
                        <a:t>E-Resources Management Committee</a:t>
                      </a:r>
                    </a:p>
                  </a:txBody>
                  <a:tcPr marL="75480" marR="75480" marT="37740" marB="37740" anchor="ctr">
                    <a:lnR w="6350" cap="flat" cmpd="sng" algn="ctr">
                      <a:solidFill>
                        <a:schemeClr val="tx1"/>
                      </a:solidFill>
                      <a:prstDash val="solid"/>
                      <a:round/>
                      <a:headEnd type="none" w="med" len="med"/>
                      <a:tailEnd type="none" w="med" len="med"/>
                    </a:lnR>
                  </a:tcPr>
                </a:tc>
                <a:tc>
                  <a:txBody>
                    <a:bodyPr/>
                    <a:lstStyle/>
                    <a:p>
                      <a:pPr lvl="1"/>
                      <a:r>
                        <a:rPr lang="en-US" sz="2000">
                          <a:latin typeface="Times New Roman" panose="02020603050405020304" pitchFamily="18" charset="0"/>
                          <a:cs typeface="Times New Roman" panose="02020603050405020304" pitchFamily="18" charset="0"/>
                        </a:rPr>
                        <a:t>Yanira Cruz, Ted </a:t>
                      </a:r>
                      <a:r>
                        <a:rPr lang="en-US" sz="2000" err="1">
                          <a:latin typeface="Times New Roman" panose="02020603050405020304" pitchFamily="18" charset="0"/>
                          <a:cs typeface="Times New Roman" panose="02020603050405020304" pitchFamily="18" charset="0"/>
                        </a:rPr>
                        <a:t>Schwitzner</a:t>
                      </a:r>
                      <a:r>
                        <a:rPr lang="en-US" sz="2000">
                          <a:latin typeface="Times New Roman" panose="02020603050405020304" pitchFamily="18" charset="0"/>
                          <a:cs typeface="Times New Roman" panose="02020603050405020304" pitchFamily="18" charset="0"/>
                        </a:rPr>
                        <a:t>, Marisa Tolbert</a:t>
                      </a:r>
                    </a:p>
                  </a:txBody>
                  <a:tcPr marL="75480" marR="75480" marT="37740" marB="37740" anchor="ctr">
                    <a:lnL w="635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505292388"/>
                  </a:ext>
                </a:extLst>
              </a:tr>
              <a:tr h="528287">
                <a:tc>
                  <a:txBody>
                    <a:bodyPr/>
                    <a:lstStyle/>
                    <a:p>
                      <a:pPr lvl="1"/>
                      <a:r>
                        <a:rPr lang="en-US" sz="2000">
                          <a:latin typeface="Times New Roman" panose="02020603050405020304" pitchFamily="18" charset="0"/>
                          <a:cs typeface="Times New Roman" panose="02020603050405020304" pitchFamily="18" charset="0"/>
                        </a:rPr>
                        <a:t>Instruction Committee</a:t>
                      </a:r>
                    </a:p>
                  </a:txBody>
                  <a:tcPr marL="75480" marR="75480" marT="37740" marB="37740" anchor="ctr">
                    <a:lnR w="6350" cap="flat" cmpd="sng" algn="ctr">
                      <a:solidFill>
                        <a:schemeClr val="tx1"/>
                      </a:solidFill>
                      <a:prstDash val="solid"/>
                      <a:round/>
                      <a:headEnd type="none" w="med" len="med"/>
                      <a:tailEnd type="none" w="med" len="med"/>
                    </a:lnR>
                  </a:tcPr>
                </a:tc>
                <a:tc>
                  <a:txBody>
                    <a:bodyPr/>
                    <a:lstStyle/>
                    <a:p>
                      <a:pPr lvl="1"/>
                      <a:r>
                        <a:rPr lang="en-US" sz="2000">
                          <a:latin typeface="Times New Roman" panose="02020603050405020304" pitchFamily="18" charset="0"/>
                          <a:cs typeface="Times New Roman" panose="02020603050405020304" pitchFamily="18" charset="0"/>
                        </a:rPr>
                        <a:t>Debbie Campbell, Adrienne </a:t>
                      </a:r>
                      <a:r>
                        <a:rPr lang="en-US" sz="2000" err="1">
                          <a:latin typeface="Times New Roman" panose="02020603050405020304" pitchFamily="18" charset="0"/>
                          <a:cs typeface="Times New Roman" panose="02020603050405020304" pitchFamily="18" charset="0"/>
                        </a:rPr>
                        <a:t>Radzvickas</a:t>
                      </a:r>
                      <a:endParaRPr lang="en-US" sz="2000">
                        <a:latin typeface="Times New Roman" panose="02020603050405020304" pitchFamily="18" charset="0"/>
                        <a:cs typeface="Times New Roman" panose="02020603050405020304" pitchFamily="18" charset="0"/>
                      </a:endParaRPr>
                    </a:p>
                  </a:txBody>
                  <a:tcPr marL="75480" marR="75480" marT="37740" marB="37740" anchor="ctr">
                    <a:lnL w="635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197476570"/>
                  </a:ext>
                </a:extLst>
              </a:tr>
              <a:tr h="528287">
                <a:tc>
                  <a:txBody>
                    <a:bodyPr/>
                    <a:lstStyle/>
                    <a:p>
                      <a:pPr lvl="1"/>
                      <a:r>
                        <a:rPr lang="en-US" sz="2000">
                          <a:latin typeface="Times New Roman" panose="02020603050405020304" pitchFamily="18" charset="0"/>
                          <a:cs typeface="Times New Roman" panose="02020603050405020304" pitchFamily="18" charset="0"/>
                        </a:rPr>
                        <a:t>Open Educational Resources Committee</a:t>
                      </a:r>
                    </a:p>
                  </a:txBody>
                  <a:tcPr marL="75480" marR="75480" marT="37740" marB="37740" anchor="ctr">
                    <a:lnR w="6350" cap="flat" cmpd="sng" algn="ctr">
                      <a:solidFill>
                        <a:schemeClr val="tx1"/>
                      </a:solidFill>
                      <a:prstDash val="solid"/>
                      <a:round/>
                      <a:headEnd type="none" w="med" len="med"/>
                      <a:tailEnd type="none" w="med" len="med"/>
                    </a:lnR>
                  </a:tcPr>
                </a:tc>
                <a:tc>
                  <a:txBody>
                    <a:bodyPr/>
                    <a:lstStyle/>
                    <a:p>
                      <a:pPr lvl="1"/>
                      <a:r>
                        <a:rPr lang="en-US" sz="2000">
                          <a:latin typeface="Times New Roman" panose="02020603050405020304" pitchFamily="18" charset="0"/>
                          <a:cs typeface="Times New Roman" panose="02020603050405020304" pitchFamily="18" charset="0"/>
                        </a:rPr>
                        <a:t>Elizabeth </a:t>
                      </a:r>
                      <a:r>
                        <a:rPr lang="en-US" sz="2000" err="1">
                          <a:latin typeface="Times New Roman" panose="02020603050405020304" pitchFamily="18" charset="0"/>
                          <a:cs typeface="Times New Roman" panose="02020603050405020304" pitchFamily="18" charset="0"/>
                        </a:rPr>
                        <a:t>Clarage</a:t>
                      </a:r>
                      <a:r>
                        <a:rPr lang="en-US" sz="2000">
                          <a:latin typeface="Times New Roman" panose="02020603050405020304" pitchFamily="18" charset="0"/>
                          <a:cs typeface="Times New Roman" panose="02020603050405020304" pitchFamily="18" charset="0"/>
                        </a:rPr>
                        <a:t>, Michele Leigh, Nicole Swanson</a:t>
                      </a:r>
                    </a:p>
                  </a:txBody>
                  <a:tcPr marL="75480" marR="75480" marT="37740" marB="37740" anchor="ctr">
                    <a:lnL w="635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033802806"/>
                  </a:ext>
                </a:extLst>
              </a:tr>
              <a:tr h="528287">
                <a:tc>
                  <a:txBody>
                    <a:bodyPr/>
                    <a:lstStyle/>
                    <a:p>
                      <a:pPr lvl="1"/>
                      <a:r>
                        <a:rPr lang="en-US" sz="2000">
                          <a:latin typeface="Times New Roman" panose="02020603050405020304" pitchFamily="18" charset="0"/>
                          <a:cs typeface="Times New Roman" panose="02020603050405020304" pitchFamily="18" charset="0"/>
                        </a:rPr>
                        <a:t>Preservation Committee</a:t>
                      </a:r>
                    </a:p>
                  </a:txBody>
                  <a:tcPr marL="75480" marR="75480" marT="37740" marB="37740" anchor="ctr">
                    <a:lnR w="6350" cap="flat" cmpd="sng" algn="ctr">
                      <a:solidFill>
                        <a:schemeClr val="tx1"/>
                      </a:solidFill>
                      <a:prstDash val="solid"/>
                      <a:round/>
                      <a:headEnd type="none" w="med" len="med"/>
                      <a:tailEnd type="none" w="med" len="med"/>
                    </a:lnR>
                  </a:tcPr>
                </a:tc>
                <a:tc>
                  <a:txBody>
                    <a:bodyPr/>
                    <a:lstStyle/>
                    <a:p>
                      <a:pPr lvl="1"/>
                      <a:r>
                        <a:rPr lang="en-US" sz="2000">
                          <a:latin typeface="Times New Roman" panose="02020603050405020304" pitchFamily="18" charset="0"/>
                          <a:cs typeface="Times New Roman" panose="02020603050405020304" pitchFamily="18" charset="0"/>
                        </a:rPr>
                        <a:t>Elizabeth </a:t>
                      </a:r>
                      <a:r>
                        <a:rPr lang="en-US" sz="2000" err="1">
                          <a:latin typeface="Times New Roman" panose="02020603050405020304" pitchFamily="18" charset="0"/>
                          <a:cs typeface="Times New Roman" panose="02020603050405020304" pitchFamily="18" charset="0"/>
                        </a:rPr>
                        <a:t>Clarage</a:t>
                      </a:r>
                      <a:r>
                        <a:rPr lang="en-US" sz="2000">
                          <a:latin typeface="Times New Roman" panose="02020603050405020304" pitchFamily="18" charset="0"/>
                          <a:cs typeface="Times New Roman" panose="02020603050405020304" pitchFamily="18" charset="0"/>
                        </a:rPr>
                        <a:t>, Nicole Swanson</a:t>
                      </a:r>
                    </a:p>
                  </a:txBody>
                  <a:tcPr marL="75480" marR="75480" marT="37740" marB="37740" anchor="ctr">
                    <a:lnL w="635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546452150"/>
                  </a:ext>
                </a:extLst>
              </a:tr>
              <a:tr h="528287">
                <a:tc>
                  <a:txBody>
                    <a:bodyPr/>
                    <a:lstStyle/>
                    <a:p>
                      <a:pPr lvl="1"/>
                      <a:r>
                        <a:rPr lang="en-US" sz="2000">
                          <a:latin typeface="Times New Roman" panose="02020603050405020304" pitchFamily="18" charset="0"/>
                          <a:cs typeface="Times New Roman" panose="02020603050405020304" pitchFamily="18" charset="0"/>
                        </a:rPr>
                        <a:t>Public Services Committee</a:t>
                      </a:r>
                    </a:p>
                  </a:txBody>
                  <a:tcPr marL="75480" marR="75480" marT="37740" marB="37740" anchor="ctr">
                    <a:lnR w="6350" cap="flat" cmpd="sng" algn="ctr">
                      <a:solidFill>
                        <a:schemeClr val="tx1"/>
                      </a:solidFill>
                      <a:prstDash val="solid"/>
                      <a:round/>
                      <a:headEnd type="none" w="med" len="med"/>
                      <a:tailEnd type="none" w="med" len="med"/>
                    </a:lnR>
                  </a:tcPr>
                </a:tc>
                <a:tc>
                  <a:txBody>
                    <a:bodyPr/>
                    <a:lstStyle/>
                    <a:p>
                      <a:pPr lvl="1"/>
                      <a:r>
                        <a:rPr lang="en-US" sz="2000">
                          <a:latin typeface="Times New Roman" panose="02020603050405020304" pitchFamily="18" charset="0"/>
                          <a:cs typeface="Times New Roman" panose="02020603050405020304" pitchFamily="18" charset="0"/>
                        </a:rPr>
                        <a:t>Elizabeth </a:t>
                      </a:r>
                      <a:r>
                        <a:rPr lang="en-US" sz="2000" err="1">
                          <a:latin typeface="Times New Roman" panose="02020603050405020304" pitchFamily="18" charset="0"/>
                          <a:cs typeface="Times New Roman" panose="02020603050405020304" pitchFamily="18" charset="0"/>
                        </a:rPr>
                        <a:t>Clarage</a:t>
                      </a:r>
                      <a:r>
                        <a:rPr lang="en-US" sz="2000">
                          <a:latin typeface="Times New Roman" panose="02020603050405020304" pitchFamily="18" charset="0"/>
                          <a:cs typeface="Times New Roman" panose="02020603050405020304" pitchFamily="18" charset="0"/>
                        </a:rPr>
                        <a:t>, Amy </a:t>
                      </a:r>
                      <a:r>
                        <a:rPr lang="en-US" sz="2000" err="1">
                          <a:latin typeface="Times New Roman" panose="02020603050405020304" pitchFamily="18" charset="0"/>
                          <a:cs typeface="Times New Roman" panose="02020603050405020304" pitchFamily="18" charset="0"/>
                        </a:rPr>
                        <a:t>Maroso</a:t>
                      </a:r>
                      <a:endParaRPr lang="en-US" sz="2000">
                        <a:latin typeface="Times New Roman" panose="02020603050405020304" pitchFamily="18" charset="0"/>
                        <a:cs typeface="Times New Roman" panose="02020603050405020304" pitchFamily="18" charset="0"/>
                      </a:endParaRPr>
                    </a:p>
                  </a:txBody>
                  <a:tcPr marL="75480" marR="75480" marT="37740" marB="37740" anchor="ctr">
                    <a:lnL w="635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985471248"/>
                  </a:ext>
                </a:extLst>
              </a:tr>
              <a:tr h="528287">
                <a:tc>
                  <a:txBody>
                    <a:bodyPr/>
                    <a:lstStyle/>
                    <a:p>
                      <a:pPr lvl="1"/>
                      <a:r>
                        <a:rPr lang="en-US" sz="2000">
                          <a:latin typeface="Times New Roman" panose="02020603050405020304" pitchFamily="18" charset="0"/>
                          <a:cs typeface="Times New Roman" panose="02020603050405020304" pitchFamily="18" charset="0"/>
                        </a:rPr>
                        <a:t>Resource Sharing Committee</a:t>
                      </a:r>
                    </a:p>
                  </a:txBody>
                  <a:tcPr marL="75480" marR="75480" marT="37740" marB="37740" anchor="ctr">
                    <a:lnR w="6350" cap="flat" cmpd="sng" algn="ctr">
                      <a:solidFill>
                        <a:schemeClr val="tx1"/>
                      </a:solidFill>
                      <a:prstDash val="solid"/>
                      <a:round/>
                      <a:headEnd type="none" w="med" len="med"/>
                      <a:tailEnd type="none" w="med" len="med"/>
                    </a:lnR>
                  </a:tcPr>
                </a:tc>
                <a:tc>
                  <a:txBody>
                    <a:bodyPr/>
                    <a:lstStyle/>
                    <a:p>
                      <a:pPr lvl="1"/>
                      <a:r>
                        <a:rPr lang="en-US" sz="2000">
                          <a:latin typeface="Times New Roman" panose="02020603050405020304" pitchFamily="18" charset="0"/>
                          <a:cs typeface="Times New Roman" panose="02020603050405020304" pitchFamily="18" charset="0"/>
                        </a:rPr>
                        <a:t>Debbie Campbell, Bradley Woodruff</a:t>
                      </a:r>
                    </a:p>
                  </a:txBody>
                  <a:tcPr marL="75480" marR="75480" marT="37740" marB="37740" anchor="ctr">
                    <a:lnL w="635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121562114"/>
                  </a:ext>
                </a:extLst>
              </a:tr>
              <a:tr h="630975">
                <a:tc>
                  <a:txBody>
                    <a:bodyPr/>
                    <a:lstStyle/>
                    <a:p>
                      <a:pPr lvl="1"/>
                      <a:r>
                        <a:rPr lang="en-US" sz="2000">
                          <a:latin typeface="Times New Roman" panose="02020603050405020304" pitchFamily="18" charset="0"/>
                          <a:cs typeface="Times New Roman" panose="02020603050405020304" pitchFamily="18" charset="0"/>
                        </a:rPr>
                        <a:t>Technical Services Committee</a:t>
                      </a:r>
                    </a:p>
                  </a:txBody>
                  <a:tcPr marL="75480" marR="75480" marT="37740" marB="37740" anchor="ctr">
                    <a:lnR w="6350" cap="flat" cmpd="sng" algn="ctr">
                      <a:solidFill>
                        <a:schemeClr val="tx1"/>
                      </a:solidFill>
                      <a:prstDash val="solid"/>
                      <a:round/>
                      <a:headEnd type="none" w="med" len="med"/>
                      <a:tailEnd type="none" w="med" len="med"/>
                    </a:lnR>
                  </a:tcPr>
                </a:tc>
                <a:tc>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en-US" sz="2000">
                          <a:latin typeface="Times New Roman" panose="02020603050405020304" pitchFamily="18" charset="0"/>
                          <a:cs typeface="Times New Roman" panose="02020603050405020304" pitchFamily="18" charset="0"/>
                        </a:rPr>
                        <a:t>Jennifer </a:t>
                      </a:r>
                      <a:r>
                        <a:rPr lang="en-US" sz="2000" err="1">
                          <a:latin typeface="Times New Roman" panose="02020603050405020304" pitchFamily="18" charset="0"/>
                          <a:cs typeface="Times New Roman" panose="02020603050405020304" pitchFamily="18" charset="0"/>
                        </a:rPr>
                        <a:t>Masciadrelli</a:t>
                      </a:r>
                      <a:r>
                        <a:rPr lang="en-US" sz="2000">
                          <a:latin typeface="Times New Roman" panose="02020603050405020304" pitchFamily="18" charset="0"/>
                          <a:cs typeface="Times New Roman" panose="02020603050405020304" pitchFamily="18" charset="0"/>
                        </a:rPr>
                        <a:t>, Ted </a:t>
                      </a:r>
                      <a:r>
                        <a:rPr lang="en-US" sz="2000" err="1">
                          <a:latin typeface="Times New Roman" panose="02020603050405020304" pitchFamily="18" charset="0"/>
                          <a:cs typeface="Times New Roman" panose="02020603050405020304" pitchFamily="18" charset="0"/>
                        </a:rPr>
                        <a:t>Schwitzner</a:t>
                      </a:r>
                      <a:endParaRPr lang="en-US" sz="2000">
                        <a:latin typeface="Times New Roman" panose="02020603050405020304" pitchFamily="18" charset="0"/>
                        <a:cs typeface="Times New Roman" panose="02020603050405020304" pitchFamily="18" charset="0"/>
                      </a:endParaRPr>
                    </a:p>
                  </a:txBody>
                  <a:tcPr marL="75480" marR="75480" marT="37740" marB="37740" anchor="ctr">
                    <a:lnL w="635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710195799"/>
                  </a:ext>
                </a:extLst>
              </a:tr>
            </a:tbl>
          </a:graphicData>
        </a:graphic>
      </p:graphicFrame>
    </p:spTree>
    <p:extLst>
      <p:ext uri="{BB962C8B-B14F-4D97-AF65-F5344CB8AC3E}">
        <p14:creationId xmlns:p14="http://schemas.microsoft.com/office/powerpoint/2010/main" val="39786118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algn="ctr"/>
            <a:r>
              <a:rPr lang="en-US"/>
              <a:t>CARLI Annual Meetings</a:t>
            </a:r>
          </a:p>
        </p:txBody>
      </p:sp>
      <p:sp>
        <p:nvSpPr>
          <p:cNvPr id="2" name="Content Placeholder 1"/>
          <p:cNvSpPr>
            <a:spLocks noGrp="1"/>
          </p:cNvSpPr>
          <p:nvPr>
            <p:ph sz="half" idx="2"/>
          </p:nvPr>
        </p:nvSpPr>
        <p:spPr/>
        <p:txBody>
          <a:bodyPr/>
          <a:lstStyle/>
          <a:p>
            <a:endParaRPr lang="en-US"/>
          </a:p>
          <a:p>
            <a:pPr marL="0" indent="0" algn="ctr">
              <a:buNone/>
            </a:pPr>
            <a:r>
              <a:rPr lang="en-US" b="1">
                <a:ea typeface="ＭＳ Ｐゴシック"/>
              </a:rPr>
              <a:t>2026 Annual Directors Meeting </a:t>
            </a:r>
          </a:p>
          <a:p>
            <a:pPr marL="0" indent="0" algn="ctr">
              <a:buNone/>
            </a:pPr>
            <a:r>
              <a:rPr lang="en-US">
                <a:ea typeface="ＭＳ Ｐゴシック"/>
                <a:cs typeface="Times New Roman"/>
              </a:rPr>
              <a:t>Tuesday, November 10</a:t>
            </a:r>
            <a:endParaRPr lang="en-US">
              <a:ea typeface="ＭＳ Ｐゴシック"/>
            </a:endParaRPr>
          </a:p>
          <a:p>
            <a:pPr marL="0" indent="0" algn="ctr">
              <a:buNone/>
            </a:pPr>
            <a:endParaRPr lang="en-US"/>
          </a:p>
          <a:p>
            <a:pPr marL="0" indent="0" algn="ctr">
              <a:buNone/>
            </a:pPr>
            <a:r>
              <a:rPr lang="en-US" b="1">
                <a:ea typeface="ＭＳ Ｐゴシック"/>
              </a:rPr>
              <a:t>2026 Annual Meeting</a:t>
            </a:r>
            <a:br>
              <a:rPr lang="en-US"/>
            </a:br>
            <a:r>
              <a:rPr lang="en-US">
                <a:ea typeface="ＭＳ Ｐゴシック"/>
                <a:cs typeface="Times New Roman"/>
              </a:rPr>
              <a:t>Tuesday, November 10</a:t>
            </a:r>
          </a:p>
          <a:p>
            <a:pPr marL="0" indent="0" algn="ctr">
              <a:buNone/>
            </a:pPr>
            <a:endParaRPr lang="en-US"/>
          </a:p>
          <a:p>
            <a:pPr marL="0" indent="0" algn="ctr">
              <a:buNone/>
            </a:pPr>
            <a:r>
              <a:rPr lang="en-US"/>
              <a:t>I-Hotel, Champaign</a:t>
            </a:r>
          </a:p>
          <a:p>
            <a:endParaRPr lang="en-US">
              <a:highlight>
                <a:srgbClr val="FFFF00"/>
              </a:highlight>
            </a:endParaRPr>
          </a:p>
        </p:txBody>
      </p:sp>
    </p:spTree>
    <p:extLst>
      <p:ext uri="{BB962C8B-B14F-4D97-AF65-F5344CB8AC3E}">
        <p14:creationId xmlns:p14="http://schemas.microsoft.com/office/powerpoint/2010/main" val="14119790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942272"/>
            <a:ext cx="10490240" cy="599096"/>
          </a:xfrm>
        </p:spPr>
        <p:txBody>
          <a:bodyPr rtlCol="0" anchor="ctr">
            <a:noAutofit/>
          </a:bodyPr>
          <a:lstStyle/>
          <a:p>
            <a:pPr algn="ctr">
              <a:defRPr/>
            </a:pPr>
            <a:r>
              <a:rPr lang="en-US" sz="4000">
                <a:ea typeface="+mj-ea"/>
                <a:cs typeface="+mj-cs"/>
              </a:rPr>
              <a:t>We’d love to hear from you!</a:t>
            </a:r>
          </a:p>
        </p:txBody>
      </p:sp>
      <p:sp>
        <p:nvSpPr>
          <p:cNvPr id="3" name="Content Placeholder 2"/>
          <p:cNvSpPr>
            <a:spLocks noGrp="1"/>
          </p:cNvSpPr>
          <p:nvPr>
            <p:ph type="body" sz="quarter" idx="13"/>
          </p:nvPr>
        </p:nvSpPr>
        <p:spPr>
          <a:xfrm>
            <a:off x="1845893" y="2281727"/>
            <a:ext cx="8469361" cy="4170347"/>
          </a:xfrm>
        </p:spPr>
        <p:txBody>
          <a:bodyPr anchor="ctr">
            <a:normAutofit/>
          </a:bodyPr>
          <a:lstStyle/>
          <a:p>
            <a:pPr marL="0" indent="0" algn="ctr">
              <a:buNone/>
            </a:pPr>
            <a:r>
              <a:rPr lang="en-US" sz="4000" b="1">
                <a:ea typeface="ＭＳ Ｐゴシック"/>
              </a:rPr>
              <a:t>Questions? Comments? </a:t>
            </a:r>
          </a:p>
          <a:p>
            <a:pPr marL="0" indent="0" algn="ctr">
              <a:buNone/>
            </a:pPr>
            <a:endParaRPr lang="en-US" b="1">
              <a:ea typeface="ＭＳ Ｐゴシック"/>
            </a:endParaRPr>
          </a:p>
          <a:p>
            <a:pPr marL="0" indent="0" algn="ctr">
              <a:buNone/>
            </a:pPr>
            <a:r>
              <a:rPr lang="en-US" sz="2800">
                <a:ea typeface="ＭＳ Ｐゴシック"/>
              </a:rPr>
              <a:t>Contact Laurie Blandino</a:t>
            </a:r>
          </a:p>
          <a:p>
            <a:pPr marL="457200" lvl="1" indent="0" algn="ctr">
              <a:buNone/>
            </a:pPr>
            <a:r>
              <a:rPr lang="en-US" sz="2800">
                <a:latin typeface="Arial" panose="020B0604020202020204" pitchFamily="34" charset="0"/>
                <a:ea typeface="ＭＳ Ｐゴシック"/>
              </a:rPr>
              <a:t>Phone: 217-300-4527</a:t>
            </a:r>
          </a:p>
          <a:p>
            <a:pPr marL="457200" lvl="1" indent="0" algn="ctr">
              <a:buNone/>
            </a:pPr>
            <a:r>
              <a:rPr lang="en-US" sz="2800">
                <a:latin typeface="Arial" panose="020B0604020202020204" pitchFamily="34" charset="0"/>
                <a:ea typeface="ＭＳ Ｐゴシック"/>
              </a:rPr>
              <a:t>Email: </a:t>
            </a:r>
            <a:r>
              <a:rPr lang="en-US" sz="2800">
                <a:latin typeface="Arial" panose="020B0604020202020204" pitchFamily="34" charset="0"/>
                <a:ea typeface="ＭＳ Ｐゴシック"/>
                <a:hlinkClick r:id="rId3">
                  <a:extLst>
                    <a:ext uri="{A12FA001-AC4F-418D-AE19-62706E023703}">
                      <ahyp:hlinkClr xmlns:ahyp="http://schemas.microsoft.com/office/drawing/2018/hyperlinkcolor" val="tx"/>
                    </a:ext>
                  </a:extLst>
                </a:hlinkClick>
              </a:rPr>
              <a:t>laurieb@uillinois.edu</a:t>
            </a:r>
            <a:endParaRPr lang="en-US" sz="2800">
              <a:latin typeface="Arial" panose="020B0604020202020204" pitchFamily="34" charset="0"/>
              <a:ea typeface="ＭＳ Ｐゴシック"/>
            </a:endParaRPr>
          </a:p>
          <a:p>
            <a:pPr marL="457200" lvl="1" indent="0" algn="ctr">
              <a:buNone/>
            </a:pPr>
            <a:br>
              <a:rPr lang="en-US" sz="2800">
                <a:latin typeface="Arial" panose="020B0604020202020204" pitchFamily="34" charset="0"/>
              </a:rPr>
            </a:br>
            <a:r>
              <a:rPr lang="en-US" sz="2800" b="1">
                <a:latin typeface="Arial" panose="020B0604020202020204" pitchFamily="34" charset="0"/>
                <a:ea typeface="ＭＳ Ｐゴシック"/>
                <a:hlinkClick r:id="rId4">
                  <a:extLst>
                    <a:ext uri="{A12FA001-AC4F-418D-AE19-62706E023703}">
                      <ahyp:hlinkClr xmlns:ahyp="http://schemas.microsoft.com/office/drawing/2018/hyperlinkcolor" val="tx"/>
                    </a:ext>
                  </a:extLst>
                </a:hlinkClick>
              </a:rPr>
              <a:t>support@carli.illinois.edu</a:t>
            </a:r>
            <a:endParaRPr lang="en-US" sz="2800" b="1">
              <a:latin typeface="Arial" panose="020B0604020202020204" pitchFamily="34" charset="0"/>
              <a:ea typeface="ＭＳ Ｐゴシック"/>
            </a:endParaRPr>
          </a:p>
          <a:p>
            <a:pPr marL="457200" lvl="1" indent="0">
              <a:buNone/>
            </a:pPr>
            <a:endParaRPr lang="en-US" sz="2100" b="1">
              <a:ea typeface="ＭＳ Ｐゴシック"/>
              <a:cs typeface="Times New Roman"/>
            </a:endParaRPr>
          </a:p>
        </p:txBody>
      </p:sp>
    </p:spTree>
    <p:extLst>
      <p:ext uri="{BB962C8B-B14F-4D97-AF65-F5344CB8AC3E}">
        <p14:creationId xmlns:p14="http://schemas.microsoft.com/office/powerpoint/2010/main" val="39492622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4BAEF75-8FCD-814C-84FA-1BB84ABFBCEB}"/>
              </a:ext>
            </a:extLst>
          </p:cNvPr>
          <p:cNvSpPr>
            <a:spLocks noGrp="1"/>
          </p:cNvSpPr>
          <p:nvPr>
            <p:ph type="title"/>
          </p:nvPr>
        </p:nvSpPr>
        <p:spPr/>
        <p:txBody>
          <a:bodyPr>
            <a:normAutofit fontScale="90000"/>
          </a:bodyPr>
          <a:lstStyle/>
          <a:p>
            <a:r>
              <a:rPr lang="en-US"/>
              <a:t>Adjourn to Committee Breakout Rooms</a:t>
            </a:r>
          </a:p>
        </p:txBody>
      </p:sp>
      <p:sp>
        <p:nvSpPr>
          <p:cNvPr id="2" name="Content Placeholder 1">
            <a:extLst>
              <a:ext uri="{FF2B5EF4-FFF2-40B4-BE49-F238E27FC236}">
                <a16:creationId xmlns:a16="http://schemas.microsoft.com/office/drawing/2014/main" id="{29CB2CB7-513D-E254-9C3C-00A55B0F8F72}"/>
              </a:ext>
            </a:extLst>
          </p:cNvPr>
          <p:cNvSpPr>
            <a:spLocks noGrp="1"/>
          </p:cNvSpPr>
          <p:nvPr>
            <p:ph sz="half" idx="2"/>
          </p:nvPr>
        </p:nvSpPr>
        <p:spPr/>
        <p:txBody>
          <a:bodyPr/>
          <a:lstStyle/>
          <a:p>
            <a:pPr marL="0" indent="0">
              <a:buNone/>
            </a:pPr>
            <a:r>
              <a:rPr lang="en-US"/>
              <a:t>The all-committees portion of the meeting has concluded. We’ll send you into your committee breakout rooms to chat and get to know one another. </a:t>
            </a:r>
          </a:p>
          <a:p>
            <a:pPr marL="0" indent="0">
              <a:buNone/>
            </a:pPr>
            <a:endParaRPr lang="en-US" sz="3600"/>
          </a:p>
          <a:p>
            <a:pPr marL="0" indent="0" algn="ctr">
              <a:buNone/>
            </a:pPr>
            <a:r>
              <a:rPr lang="en-US" sz="3600" b="1"/>
              <a:t>Thank you </a:t>
            </a:r>
            <a:r>
              <a:rPr lang="en-US" sz="3600"/>
              <a:t>for participating on CARLI Committees. </a:t>
            </a:r>
            <a:br>
              <a:rPr lang="en-US" sz="3600"/>
            </a:br>
            <a:r>
              <a:rPr lang="en-US" sz="3600"/>
              <a:t>We couldn’t do all this without you!</a:t>
            </a:r>
          </a:p>
        </p:txBody>
      </p:sp>
    </p:spTree>
    <p:extLst>
      <p:ext uri="{BB962C8B-B14F-4D97-AF65-F5344CB8AC3E}">
        <p14:creationId xmlns:p14="http://schemas.microsoft.com/office/powerpoint/2010/main" val="23223990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a:defRPr/>
            </a:pPr>
            <a:r>
              <a:rPr lang="en-US">
                <a:ea typeface="+mj-ea"/>
                <a:cs typeface="+mj-cs"/>
              </a:rPr>
              <a:t>CARLI by the Numbers</a:t>
            </a:r>
          </a:p>
        </p:txBody>
      </p:sp>
      <p:sp>
        <p:nvSpPr>
          <p:cNvPr id="22" name="Text Placeholder 21">
            <a:extLst>
              <a:ext uri="{FF2B5EF4-FFF2-40B4-BE49-F238E27FC236}">
                <a16:creationId xmlns:a16="http://schemas.microsoft.com/office/drawing/2014/main" id="{0F550BA8-B86B-9C4D-F0BB-6A521B83BE75}"/>
              </a:ext>
            </a:extLst>
          </p:cNvPr>
          <p:cNvSpPr>
            <a:spLocks noGrp="1"/>
          </p:cNvSpPr>
          <p:nvPr>
            <p:ph type="body" idx="1"/>
          </p:nvPr>
        </p:nvSpPr>
        <p:spPr/>
        <p:txBody>
          <a:bodyPr/>
          <a:lstStyle/>
          <a:p>
            <a:r>
              <a:rPr lang="en-US" b="1">
                <a:ea typeface="ＭＳ Ｐゴシック"/>
              </a:rPr>
              <a:t>122 Governing Member libraries</a:t>
            </a:r>
            <a:endParaRPr lang="en-US">
              <a:ea typeface="ＭＳ Ｐゴシック"/>
            </a:endParaRPr>
          </a:p>
        </p:txBody>
      </p:sp>
      <p:sp>
        <p:nvSpPr>
          <p:cNvPr id="36865" name="Content Placeholder 2"/>
          <p:cNvSpPr>
            <a:spLocks noGrp="1"/>
          </p:cNvSpPr>
          <p:nvPr>
            <p:ph sz="half" idx="2"/>
          </p:nvPr>
        </p:nvSpPr>
        <p:spPr>
          <a:xfrm>
            <a:off x="839788" y="2505075"/>
            <a:ext cx="7955077" cy="1867420"/>
          </a:xfrm>
        </p:spPr>
        <p:txBody>
          <a:bodyPr>
            <a:normAutofit/>
          </a:bodyPr>
          <a:lstStyle/>
          <a:p>
            <a:pPr marL="299085" indent="-287020">
              <a:spcBef>
                <a:spcPts val="580"/>
              </a:spcBef>
              <a:buFont typeface="Arial"/>
              <a:buChar char="•"/>
              <a:tabLst>
                <a:tab pos="299085" algn="l"/>
                <a:tab pos="299720" algn="l"/>
              </a:tabLst>
            </a:pPr>
            <a:r>
              <a:rPr lang="en-US" b="1">
                <a:ea typeface="ＭＳ Ｐゴシック"/>
                <a:cs typeface="Times New Roman"/>
              </a:rPr>
              <a:t>All</a:t>
            </a:r>
            <a:r>
              <a:rPr lang="en-US" b="1" spc="-30">
                <a:ea typeface="ＭＳ Ｐゴシック"/>
                <a:cs typeface="Times New Roman"/>
              </a:rPr>
              <a:t> </a:t>
            </a:r>
            <a:r>
              <a:rPr lang="en-US">
                <a:ea typeface="ＭＳ Ｐゴシック"/>
              </a:rPr>
              <a:t>Illinois</a:t>
            </a:r>
            <a:r>
              <a:rPr lang="en-US" spc="-45">
                <a:ea typeface="ＭＳ Ｐゴシック"/>
              </a:rPr>
              <a:t> </a:t>
            </a:r>
            <a:r>
              <a:rPr lang="en-US">
                <a:ea typeface="ＭＳ Ｐゴシック"/>
              </a:rPr>
              <a:t>public</a:t>
            </a:r>
            <a:r>
              <a:rPr lang="en-US" spc="-45">
                <a:ea typeface="ＭＳ Ｐゴシック"/>
              </a:rPr>
              <a:t> </a:t>
            </a:r>
            <a:r>
              <a:rPr lang="en-US">
                <a:ea typeface="ＭＳ Ｐゴシック"/>
              </a:rPr>
              <a:t>universities</a:t>
            </a:r>
            <a:r>
              <a:rPr lang="en-US" spc="-50">
                <a:ea typeface="ＭＳ Ｐゴシック"/>
              </a:rPr>
              <a:t> :		13</a:t>
            </a:r>
          </a:p>
          <a:p>
            <a:pPr marL="299085" indent="-287020">
              <a:spcBef>
                <a:spcPts val="480"/>
              </a:spcBef>
              <a:buFont typeface="Arial"/>
              <a:buChar char="•"/>
              <a:tabLst>
                <a:tab pos="299085" algn="l"/>
                <a:tab pos="299720" algn="l"/>
              </a:tabLst>
            </a:pPr>
            <a:r>
              <a:rPr lang="en-US" b="1">
                <a:ea typeface="ＭＳ Ｐゴシック"/>
                <a:cs typeface="Times New Roman"/>
              </a:rPr>
              <a:t>All</a:t>
            </a:r>
            <a:r>
              <a:rPr lang="en-US" b="1" spc="-40">
                <a:ea typeface="ＭＳ Ｐゴシック"/>
                <a:cs typeface="Times New Roman"/>
              </a:rPr>
              <a:t> </a:t>
            </a:r>
            <a:r>
              <a:rPr lang="en-US">
                <a:ea typeface="ＭＳ Ｐゴシック"/>
              </a:rPr>
              <a:t>Illinois</a:t>
            </a:r>
            <a:r>
              <a:rPr lang="en-US" spc="-55">
                <a:ea typeface="ＭＳ Ｐゴシック"/>
              </a:rPr>
              <a:t> </a:t>
            </a:r>
            <a:r>
              <a:rPr lang="en-US">
                <a:ea typeface="ＭＳ Ｐゴシック"/>
              </a:rPr>
              <a:t>community</a:t>
            </a:r>
            <a:r>
              <a:rPr lang="en-US" spc="-25">
                <a:ea typeface="ＭＳ Ｐゴシック"/>
              </a:rPr>
              <a:t> </a:t>
            </a:r>
            <a:r>
              <a:rPr lang="en-US" spc="-10">
                <a:ea typeface="ＭＳ Ｐゴシック"/>
              </a:rPr>
              <a:t>colleges:		39</a:t>
            </a:r>
          </a:p>
          <a:p>
            <a:pPr marL="299085" indent="-287020">
              <a:spcBef>
                <a:spcPts val="480"/>
              </a:spcBef>
              <a:buFont typeface="Arial"/>
              <a:buChar char="•"/>
              <a:tabLst>
                <a:tab pos="299085" algn="l"/>
                <a:tab pos="299720" algn="l"/>
              </a:tabLst>
            </a:pPr>
            <a:r>
              <a:rPr lang="en-US">
                <a:ea typeface="ＭＳ Ｐゴシック"/>
              </a:rPr>
              <a:t>Private</a:t>
            </a:r>
            <a:r>
              <a:rPr lang="en-US" spc="-45">
                <a:ea typeface="ＭＳ Ｐゴシック"/>
              </a:rPr>
              <a:t> </a:t>
            </a:r>
            <a:r>
              <a:rPr lang="en-US">
                <a:ea typeface="ＭＳ Ｐゴシック"/>
              </a:rPr>
              <a:t>colleges</a:t>
            </a:r>
            <a:r>
              <a:rPr lang="en-US" spc="-30">
                <a:ea typeface="ＭＳ Ｐゴシック"/>
              </a:rPr>
              <a:t> </a:t>
            </a:r>
            <a:r>
              <a:rPr lang="en-US">
                <a:ea typeface="ＭＳ Ｐゴシック"/>
              </a:rPr>
              <a:t>and</a:t>
            </a:r>
            <a:r>
              <a:rPr lang="en-US" spc="-20">
                <a:ea typeface="ＭＳ Ｐゴシック"/>
              </a:rPr>
              <a:t> </a:t>
            </a:r>
            <a:r>
              <a:rPr lang="en-US" spc="-10">
                <a:ea typeface="ＭＳ Ｐゴシック"/>
              </a:rPr>
              <a:t>universities, 		70</a:t>
            </a:r>
            <a:br>
              <a:rPr lang="en-US" spc="-10">
                <a:ea typeface="ＭＳ Ｐゴシック"/>
              </a:rPr>
            </a:br>
            <a:r>
              <a:rPr lang="en-US" spc="-10">
                <a:ea typeface="ＭＳ Ｐゴシック"/>
              </a:rPr>
              <a:t>s</a:t>
            </a:r>
            <a:r>
              <a:rPr lang="en-US">
                <a:ea typeface="ＭＳ Ｐゴシック"/>
              </a:rPr>
              <a:t>pecial</a:t>
            </a:r>
            <a:r>
              <a:rPr lang="en-US" spc="-45">
                <a:ea typeface="ＭＳ Ｐゴシック"/>
              </a:rPr>
              <a:t> </a:t>
            </a:r>
            <a:r>
              <a:rPr lang="en-US">
                <a:ea typeface="ＭＳ Ｐゴシック"/>
              </a:rPr>
              <a:t>research</a:t>
            </a:r>
            <a:r>
              <a:rPr lang="en-US" spc="-40">
                <a:ea typeface="ＭＳ Ｐゴシック"/>
              </a:rPr>
              <a:t> </a:t>
            </a:r>
            <a:r>
              <a:rPr lang="en-US" spc="-10">
                <a:ea typeface="ＭＳ Ｐゴシック"/>
              </a:rPr>
              <a:t>libraries</a:t>
            </a:r>
            <a:endParaRPr lang="en-US">
              <a:ea typeface="ＭＳ Ｐゴシック"/>
            </a:endParaRPr>
          </a:p>
        </p:txBody>
      </p:sp>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bwMode="auto">
          <a:xfrm>
            <a:off x="8409903" y="1613644"/>
            <a:ext cx="3108960" cy="5083858"/>
          </a:xfrm>
          <a:prstGeom prst="rect">
            <a:avLst/>
          </a:prstGeom>
          <a:noFill/>
          <a:ln w="88900" cap="sq">
            <a:noFill/>
            <a:miter lim="800000"/>
          </a:ln>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sp>
        <p:nvSpPr>
          <p:cNvPr id="10" name="object 6">
            <a:extLst>
              <a:ext uri="{FF2B5EF4-FFF2-40B4-BE49-F238E27FC236}">
                <a16:creationId xmlns:a16="http://schemas.microsoft.com/office/drawing/2014/main" id="{78B96A61-1DEA-E6E8-A900-7EF9E578A9B3}"/>
              </a:ext>
            </a:extLst>
          </p:cNvPr>
          <p:cNvSpPr txBox="1"/>
          <p:nvPr/>
        </p:nvSpPr>
        <p:spPr>
          <a:xfrm>
            <a:off x="972588" y="4813864"/>
            <a:ext cx="6475615" cy="751488"/>
          </a:xfrm>
          <a:prstGeom prst="rect">
            <a:avLst/>
          </a:prstGeom>
        </p:spPr>
        <p:txBody>
          <a:bodyPr vert="horz" wrap="square" lIns="0" tIns="12700" rIns="0" bIns="0" rtlCol="0">
            <a:spAutoFit/>
          </a:bodyPr>
          <a:lstStyle/>
          <a:p>
            <a:pPr marL="12700" marR="5080" algn="ctr">
              <a:spcBef>
                <a:spcPts val="100"/>
              </a:spcBef>
            </a:pPr>
            <a:r>
              <a:rPr sz="2400" b="1">
                <a:solidFill>
                  <a:srgbClr val="582C5F"/>
                </a:solidFill>
                <a:latin typeface="Times New Roman"/>
                <a:cs typeface="Times New Roman"/>
              </a:rPr>
              <a:t>CARLI</a:t>
            </a:r>
            <a:r>
              <a:rPr sz="2400" b="1" spc="10">
                <a:solidFill>
                  <a:srgbClr val="582C5F"/>
                </a:solidFill>
                <a:latin typeface="Times New Roman"/>
                <a:cs typeface="Times New Roman"/>
              </a:rPr>
              <a:t> </a:t>
            </a:r>
            <a:r>
              <a:rPr sz="2400" b="1">
                <a:solidFill>
                  <a:srgbClr val="582C5F"/>
                </a:solidFill>
                <a:latin typeface="Times New Roman"/>
                <a:cs typeface="Times New Roman"/>
              </a:rPr>
              <a:t>member</a:t>
            </a:r>
            <a:r>
              <a:rPr sz="2400" b="1" spc="-70">
                <a:solidFill>
                  <a:srgbClr val="582C5F"/>
                </a:solidFill>
                <a:latin typeface="Times New Roman"/>
                <a:cs typeface="Times New Roman"/>
              </a:rPr>
              <a:t> </a:t>
            </a:r>
            <a:r>
              <a:rPr sz="2400" b="1">
                <a:solidFill>
                  <a:srgbClr val="582C5F"/>
                </a:solidFill>
                <a:latin typeface="Times New Roman"/>
                <a:cs typeface="Times New Roman"/>
              </a:rPr>
              <a:t>libraries</a:t>
            </a:r>
            <a:r>
              <a:rPr sz="2400" b="1" spc="-40">
                <a:solidFill>
                  <a:srgbClr val="582C5F"/>
                </a:solidFill>
                <a:latin typeface="Times New Roman"/>
                <a:cs typeface="Times New Roman"/>
              </a:rPr>
              <a:t> </a:t>
            </a:r>
            <a:r>
              <a:rPr sz="2400" b="1">
                <a:solidFill>
                  <a:srgbClr val="582C5F"/>
                </a:solidFill>
                <a:latin typeface="Times New Roman"/>
                <a:cs typeface="Times New Roman"/>
              </a:rPr>
              <a:t>serve</a:t>
            </a:r>
            <a:r>
              <a:rPr sz="2400" b="1" spc="-20">
                <a:solidFill>
                  <a:srgbClr val="582C5F"/>
                </a:solidFill>
                <a:latin typeface="Times New Roman"/>
                <a:cs typeface="Times New Roman"/>
              </a:rPr>
              <a:t> </a:t>
            </a:r>
            <a:r>
              <a:rPr sz="2400" b="1" spc="-25">
                <a:solidFill>
                  <a:srgbClr val="582C5F"/>
                </a:solidFill>
                <a:latin typeface="Times New Roman"/>
                <a:cs typeface="Times New Roman"/>
              </a:rPr>
              <a:t>90% </a:t>
            </a:r>
            <a:r>
              <a:rPr sz="2400" b="1">
                <a:solidFill>
                  <a:srgbClr val="582C5F"/>
                </a:solidFill>
                <a:latin typeface="Times New Roman"/>
                <a:cs typeface="Times New Roman"/>
              </a:rPr>
              <a:t>of</a:t>
            </a:r>
            <a:r>
              <a:rPr sz="2400" b="1" spc="-20">
                <a:solidFill>
                  <a:srgbClr val="582C5F"/>
                </a:solidFill>
                <a:latin typeface="Times New Roman"/>
                <a:cs typeface="Times New Roman"/>
              </a:rPr>
              <a:t> </a:t>
            </a:r>
            <a:r>
              <a:rPr sz="2400" b="1">
                <a:solidFill>
                  <a:srgbClr val="582C5F"/>
                </a:solidFill>
                <a:latin typeface="Times New Roman"/>
                <a:cs typeface="Times New Roman"/>
              </a:rPr>
              <a:t>Illinois</a:t>
            </a:r>
            <a:r>
              <a:rPr sz="2400" b="1" spc="-35">
                <a:solidFill>
                  <a:srgbClr val="582C5F"/>
                </a:solidFill>
                <a:latin typeface="Times New Roman"/>
                <a:cs typeface="Times New Roman"/>
              </a:rPr>
              <a:t> </a:t>
            </a:r>
            <a:r>
              <a:rPr sz="2400" b="1">
                <a:solidFill>
                  <a:srgbClr val="582C5F"/>
                </a:solidFill>
                <a:latin typeface="Times New Roman"/>
                <a:cs typeface="Times New Roman"/>
              </a:rPr>
              <a:t>undergraduate</a:t>
            </a:r>
            <a:r>
              <a:rPr sz="2400" b="1" spc="-5">
                <a:solidFill>
                  <a:srgbClr val="582C5F"/>
                </a:solidFill>
                <a:latin typeface="Times New Roman"/>
                <a:cs typeface="Times New Roman"/>
              </a:rPr>
              <a:t> </a:t>
            </a:r>
            <a:r>
              <a:rPr sz="2400" b="1" spc="-10">
                <a:solidFill>
                  <a:srgbClr val="582C5F"/>
                </a:solidFill>
                <a:latin typeface="Times New Roman"/>
                <a:cs typeface="Times New Roman"/>
              </a:rPr>
              <a:t>students, </a:t>
            </a:r>
            <a:endParaRPr sz="2400">
              <a:latin typeface="Times New Roman"/>
              <a:cs typeface="Times New Roman"/>
            </a:endParaRPr>
          </a:p>
        </p:txBody>
      </p:sp>
    </p:spTree>
    <p:extLst>
      <p:ext uri="{BB962C8B-B14F-4D97-AF65-F5344CB8AC3E}">
        <p14:creationId xmlns:p14="http://schemas.microsoft.com/office/powerpoint/2010/main" val="10526663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3"/>
          <p:cNvSpPr/>
          <p:nvPr/>
        </p:nvSpPr>
        <p:spPr>
          <a:xfrm>
            <a:off x="304800" y="1463040"/>
            <a:ext cx="1560576" cy="609600"/>
          </a:xfrm>
          <a:prstGeom prst="rect">
            <a:avLst/>
          </a:prstGeom>
          <a:solidFill>
            <a:srgbClr val="542B5E"/>
          </a:solidFill>
          <a:ln w="12700">
            <a:solidFill>
              <a:srgbClr val="542B5E"/>
            </a:solidFill>
            <a:prstDash val="solid"/>
          </a:ln>
        </p:spPr>
        <p:txBody>
          <a:bodyPr/>
          <a:lstStyle/>
          <a:p>
            <a:endParaRPr lang="en-US" sz="2400"/>
          </a:p>
        </p:txBody>
      </p:sp>
      <p:sp>
        <p:nvSpPr>
          <p:cNvPr id="6" name="Text 4"/>
          <p:cNvSpPr/>
          <p:nvPr/>
        </p:nvSpPr>
        <p:spPr>
          <a:xfrm>
            <a:off x="304800" y="1463040"/>
            <a:ext cx="1560576" cy="609600"/>
          </a:xfrm>
          <a:prstGeom prst="rect">
            <a:avLst/>
          </a:prstGeom>
          <a:noFill/>
          <a:ln/>
        </p:spPr>
        <p:txBody>
          <a:bodyPr wrap="square" lIns="33867" tIns="33867" rIns="33867" bIns="33867" rtlCol="0" anchor="ctr"/>
          <a:lstStyle/>
          <a:p>
            <a:pPr algn="ctr"/>
            <a:r>
              <a:rPr lang="en-US" sz="1467" b="1">
                <a:solidFill>
                  <a:srgbClr val="FFFFFF"/>
                </a:solidFill>
                <a:latin typeface="Times New Roman" pitchFamily="34" charset="0"/>
                <a:ea typeface="Times New Roman" pitchFamily="34" charset="-122"/>
                <a:cs typeface="Times New Roman" pitchFamily="34" charset="-120"/>
              </a:rPr>
              <a:t>Administration</a:t>
            </a:r>
            <a:endParaRPr lang="en-US" sz="1467"/>
          </a:p>
        </p:txBody>
      </p:sp>
      <p:sp>
        <p:nvSpPr>
          <p:cNvPr id="7" name="Text 5"/>
          <p:cNvSpPr/>
          <p:nvPr/>
        </p:nvSpPr>
        <p:spPr>
          <a:xfrm>
            <a:off x="304800" y="2133600"/>
            <a:ext cx="1560576" cy="4632960"/>
          </a:xfrm>
          <a:prstGeom prst="rect">
            <a:avLst/>
          </a:prstGeom>
          <a:noFill/>
          <a:ln/>
        </p:spPr>
        <p:txBody>
          <a:bodyPr wrap="square" rtlCol="0" anchor="t"/>
          <a:lstStyle/>
          <a:p>
            <a:r>
              <a:rPr lang="en-US" sz="1467" b="1">
                <a:solidFill>
                  <a:srgbClr val="444444"/>
                </a:solidFill>
                <a:latin typeface="Times New Roman" pitchFamily="34" charset="0"/>
                <a:ea typeface="Times New Roman" pitchFamily="34" charset="-122"/>
                <a:cs typeface="Times New Roman" pitchFamily="34" charset="-120"/>
              </a:rPr>
              <a:t>Laurie Blandino</a:t>
            </a:r>
            <a:r>
              <a:rPr lang="en-US" sz="1467">
                <a:solidFill>
                  <a:srgbClr val="444444"/>
                </a:solidFill>
                <a:latin typeface="Times New Roman" pitchFamily="34" charset="0"/>
                <a:ea typeface="Times New Roman" pitchFamily="34" charset="-122"/>
                <a:cs typeface="Times New Roman" pitchFamily="34" charset="-120"/>
              </a:rPr>
              <a:t>, Director</a:t>
            </a:r>
            <a:endParaRPr lang="en-US" sz="1467"/>
          </a:p>
        </p:txBody>
      </p:sp>
      <p:sp>
        <p:nvSpPr>
          <p:cNvPr id="8" name="Shape 6"/>
          <p:cNvSpPr/>
          <p:nvPr/>
        </p:nvSpPr>
        <p:spPr>
          <a:xfrm>
            <a:off x="1938528" y="1463040"/>
            <a:ext cx="1560576" cy="609600"/>
          </a:xfrm>
          <a:prstGeom prst="rect">
            <a:avLst/>
          </a:prstGeom>
          <a:solidFill>
            <a:srgbClr val="542B5E"/>
          </a:solidFill>
          <a:ln w="12700">
            <a:solidFill>
              <a:srgbClr val="542B5E"/>
            </a:solidFill>
            <a:prstDash val="solid"/>
          </a:ln>
        </p:spPr>
        <p:txBody>
          <a:bodyPr/>
          <a:lstStyle/>
          <a:p>
            <a:endParaRPr lang="en-US" sz="2400"/>
          </a:p>
        </p:txBody>
      </p:sp>
      <p:sp>
        <p:nvSpPr>
          <p:cNvPr id="9" name="Text 7"/>
          <p:cNvSpPr/>
          <p:nvPr/>
        </p:nvSpPr>
        <p:spPr>
          <a:xfrm>
            <a:off x="1938528" y="1463040"/>
            <a:ext cx="1560576" cy="609600"/>
          </a:xfrm>
          <a:prstGeom prst="rect">
            <a:avLst/>
          </a:prstGeom>
          <a:noFill/>
          <a:ln/>
        </p:spPr>
        <p:txBody>
          <a:bodyPr wrap="square" lIns="33867" tIns="33867" rIns="33867" bIns="33867" rtlCol="0" anchor="ctr"/>
          <a:lstStyle/>
          <a:p>
            <a:pPr algn="ctr"/>
            <a:r>
              <a:rPr lang="en-US" sz="1467" b="1">
                <a:solidFill>
                  <a:srgbClr val="FFFFFF"/>
                </a:solidFill>
                <a:latin typeface="Times New Roman" pitchFamily="34" charset="0"/>
                <a:ea typeface="Times New Roman" pitchFamily="34" charset="-122"/>
                <a:cs typeface="Times New Roman" pitchFamily="34" charset="-120"/>
              </a:rPr>
              <a:t>Business &amp; Finance</a:t>
            </a:r>
            <a:endParaRPr lang="en-US" sz="1467"/>
          </a:p>
        </p:txBody>
      </p:sp>
      <p:sp>
        <p:nvSpPr>
          <p:cNvPr id="10" name="Text 8"/>
          <p:cNvSpPr/>
          <p:nvPr/>
        </p:nvSpPr>
        <p:spPr>
          <a:xfrm>
            <a:off x="1938528" y="2133600"/>
            <a:ext cx="1560576" cy="4632960"/>
          </a:xfrm>
          <a:prstGeom prst="rect">
            <a:avLst/>
          </a:prstGeom>
          <a:noFill/>
          <a:ln/>
        </p:spPr>
        <p:txBody>
          <a:bodyPr wrap="square" lIns="91440" tIns="45720" rIns="91440" bIns="45720" rtlCol="0" anchor="t"/>
          <a:lstStyle/>
          <a:p>
            <a:r>
              <a:rPr lang="en-US" sz="1450" b="1">
                <a:solidFill>
                  <a:srgbClr val="444444"/>
                </a:solidFill>
                <a:latin typeface="Times New Roman"/>
                <a:ea typeface="Times New Roman" pitchFamily="34" charset="-122"/>
                <a:cs typeface="Times New Roman"/>
              </a:rPr>
              <a:t>Diane Day</a:t>
            </a:r>
            <a:r>
              <a:rPr lang="en-US" sz="1450">
                <a:solidFill>
                  <a:srgbClr val="444444"/>
                </a:solidFill>
                <a:latin typeface="Times New Roman"/>
                <a:ea typeface="Times New Roman" pitchFamily="34" charset="-122"/>
                <a:cs typeface="Times New Roman"/>
              </a:rPr>
              <a:t>, Fiscal Officer</a:t>
            </a:r>
            <a:endParaRPr lang="en-US" sz="1450">
              <a:latin typeface="Times New Roman"/>
              <a:cs typeface="Times New Roman"/>
            </a:endParaRPr>
          </a:p>
          <a:p>
            <a:endParaRPr lang="en-US" sz="1467">
              <a:solidFill>
                <a:srgbClr val="444444"/>
              </a:solidFill>
              <a:latin typeface="Times New Roman" pitchFamily="34" charset="0"/>
              <a:ea typeface="Times New Roman" pitchFamily="34" charset="-122"/>
              <a:cs typeface="Times New Roman" pitchFamily="34" charset="-120"/>
            </a:endParaRPr>
          </a:p>
          <a:p>
            <a:r>
              <a:rPr lang="en-US" sz="1450">
                <a:solidFill>
                  <a:srgbClr val="444444"/>
                </a:solidFill>
                <a:latin typeface="Times New Roman"/>
                <a:ea typeface="Times New Roman" pitchFamily="34" charset="-122"/>
                <a:cs typeface="Times New Roman"/>
              </a:rPr>
              <a:t>Tim David </a:t>
            </a:r>
          </a:p>
          <a:p>
            <a:endParaRPr lang="en-US" sz="1467">
              <a:solidFill>
                <a:srgbClr val="444444"/>
              </a:solidFill>
              <a:latin typeface="Times New Roman" pitchFamily="34" charset="0"/>
              <a:ea typeface="Times New Roman" pitchFamily="34" charset="-122"/>
              <a:cs typeface="Times New Roman" pitchFamily="34" charset="-120"/>
            </a:endParaRPr>
          </a:p>
          <a:p>
            <a:r>
              <a:rPr lang="en-US" sz="1450">
                <a:solidFill>
                  <a:srgbClr val="444444"/>
                </a:solidFill>
                <a:latin typeface="Times New Roman"/>
                <a:ea typeface="Times New Roman" pitchFamily="34" charset="-122"/>
                <a:cs typeface="Times New Roman"/>
              </a:rPr>
              <a:t>Katrina Little</a:t>
            </a:r>
            <a:endParaRPr lang="en-US" sz="1450">
              <a:latin typeface="Times New Roman"/>
              <a:cs typeface="Times New Roman"/>
            </a:endParaRPr>
          </a:p>
        </p:txBody>
      </p:sp>
      <p:sp>
        <p:nvSpPr>
          <p:cNvPr id="11" name="Shape 9"/>
          <p:cNvSpPr/>
          <p:nvPr/>
        </p:nvSpPr>
        <p:spPr>
          <a:xfrm>
            <a:off x="3572256" y="1463040"/>
            <a:ext cx="1560576" cy="609600"/>
          </a:xfrm>
          <a:prstGeom prst="rect">
            <a:avLst/>
          </a:prstGeom>
          <a:solidFill>
            <a:srgbClr val="542B5E"/>
          </a:solidFill>
          <a:ln w="12700">
            <a:solidFill>
              <a:srgbClr val="542B5E"/>
            </a:solidFill>
            <a:prstDash val="solid"/>
          </a:ln>
        </p:spPr>
        <p:txBody>
          <a:bodyPr/>
          <a:lstStyle/>
          <a:p>
            <a:endParaRPr lang="en-US" sz="2400"/>
          </a:p>
        </p:txBody>
      </p:sp>
      <p:sp>
        <p:nvSpPr>
          <p:cNvPr id="12" name="Text 10"/>
          <p:cNvSpPr/>
          <p:nvPr/>
        </p:nvSpPr>
        <p:spPr>
          <a:xfrm>
            <a:off x="3572256" y="1463040"/>
            <a:ext cx="1560576" cy="609600"/>
          </a:xfrm>
          <a:prstGeom prst="rect">
            <a:avLst/>
          </a:prstGeom>
          <a:noFill/>
          <a:ln/>
        </p:spPr>
        <p:txBody>
          <a:bodyPr wrap="square" lIns="33867" tIns="33867" rIns="33867" bIns="33867" rtlCol="0" anchor="ctr"/>
          <a:lstStyle/>
          <a:p>
            <a:pPr algn="ctr"/>
            <a:r>
              <a:rPr lang="en-US" sz="1467" b="1">
                <a:solidFill>
                  <a:srgbClr val="FFFFFF"/>
                </a:solidFill>
                <a:latin typeface="Times New Roman" pitchFamily="34" charset="0"/>
                <a:ea typeface="Times New Roman" pitchFamily="34" charset="-122"/>
                <a:cs typeface="Times New Roman" pitchFamily="34" charset="-120"/>
              </a:rPr>
              <a:t>Membership &amp; Communications</a:t>
            </a:r>
            <a:endParaRPr lang="en-US" sz="1467"/>
          </a:p>
        </p:txBody>
      </p:sp>
      <p:sp>
        <p:nvSpPr>
          <p:cNvPr id="13" name="Text 11"/>
          <p:cNvSpPr/>
          <p:nvPr/>
        </p:nvSpPr>
        <p:spPr>
          <a:xfrm>
            <a:off x="3572256" y="2133600"/>
            <a:ext cx="1560576" cy="4632960"/>
          </a:xfrm>
          <a:prstGeom prst="rect">
            <a:avLst/>
          </a:prstGeom>
          <a:noFill/>
          <a:ln/>
        </p:spPr>
        <p:txBody>
          <a:bodyPr wrap="square" lIns="91440" tIns="45720" rIns="91440" bIns="45720" rtlCol="0" anchor="t"/>
          <a:lstStyle/>
          <a:p>
            <a:r>
              <a:rPr lang="en-US" sz="1450" b="1">
                <a:solidFill>
                  <a:srgbClr val="444444"/>
                </a:solidFill>
                <a:latin typeface="Times New Roman"/>
                <a:cs typeface="Times New Roman"/>
              </a:rPr>
              <a:t>Margaret Chambers, </a:t>
            </a:r>
            <a:r>
              <a:rPr lang="en-US" sz="1450">
                <a:solidFill>
                  <a:srgbClr val="444444"/>
                </a:solidFill>
                <a:latin typeface="Times New Roman"/>
                <a:cs typeface="Times New Roman"/>
              </a:rPr>
              <a:t>Director and Advisor,</a:t>
            </a:r>
            <a:br>
              <a:rPr lang="en-US" sz="1450">
                <a:solidFill>
                  <a:srgbClr val="444444"/>
                </a:solidFill>
                <a:latin typeface="Times New Roman"/>
                <a:cs typeface="Times New Roman"/>
              </a:rPr>
            </a:br>
            <a:r>
              <a:rPr lang="en-US" sz="1450">
                <a:solidFill>
                  <a:srgbClr val="444444"/>
                </a:solidFill>
                <a:latin typeface="Times New Roman"/>
                <a:cs typeface="Times New Roman"/>
              </a:rPr>
              <a:t>Membership and Communications </a:t>
            </a:r>
          </a:p>
          <a:p>
            <a:endParaRPr lang="en-US" sz="1450">
              <a:solidFill>
                <a:srgbClr val="444444"/>
              </a:solidFill>
              <a:latin typeface="Times New Roman"/>
              <a:cs typeface="Times New Roman"/>
            </a:endParaRPr>
          </a:p>
          <a:p>
            <a:r>
              <a:rPr lang="en-US" sz="1450">
                <a:solidFill>
                  <a:srgbClr val="444444"/>
                </a:solidFill>
                <a:latin typeface="Times New Roman"/>
                <a:cs typeface="Times New Roman"/>
              </a:rPr>
              <a:t>Ed Schell</a:t>
            </a:r>
          </a:p>
          <a:p>
            <a:endParaRPr lang="en-US" sz="1450">
              <a:solidFill>
                <a:srgbClr val="444444"/>
              </a:solidFill>
              <a:latin typeface="Times New Roman"/>
              <a:cs typeface="Times New Roman"/>
            </a:endParaRPr>
          </a:p>
          <a:p>
            <a:r>
              <a:rPr lang="en-US" sz="1450">
                <a:solidFill>
                  <a:srgbClr val="444444"/>
                </a:solidFill>
                <a:latin typeface="Times New Roman"/>
                <a:cs typeface="Times New Roman"/>
              </a:rPr>
              <a:t>Nicole Swanson, Assistant Director </a:t>
            </a:r>
          </a:p>
          <a:p>
            <a:endParaRPr lang="en-US" sz="1450">
              <a:solidFill>
                <a:srgbClr val="444444"/>
              </a:solidFill>
              <a:latin typeface="Times New Roman"/>
              <a:cs typeface="Times New Roman"/>
            </a:endParaRPr>
          </a:p>
          <a:p>
            <a:r>
              <a:rPr lang="en-US" sz="1450">
                <a:solidFill>
                  <a:srgbClr val="444444"/>
                </a:solidFill>
                <a:latin typeface="Times New Roman"/>
                <a:cs typeface="Times New Roman"/>
              </a:rPr>
              <a:t>Michelle Haake</a:t>
            </a:r>
          </a:p>
        </p:txBody>
      </p:sp>
      <p:sp>
        <p:nvSpPr>
          <p:cNvPr id="14" name="Shape 12"/>
          <p:cNvSpPr/>
          <p:nvPr/>
        </p:nvSpPr>
        <p:spPr>
          <a:xfrm>
            <a:off x="5205984" y="1463040"/>
            <a:ext cx="1560576" cy="609600"/>
          </a:xfrm>
          <a:prstGeom prst="rect">
            <a:avLst/>
          </a:prstGeom>
          <a:solidFill>
            <a:srgbClr val="542B5E"/>
          </a:solidFill>
          <a:ln w="12700">
            <a:solidFill>
              <a:srgbClr val="542B5E"/>
            </a:solidFill>
            <a:prstDash val="solid"/>
          </a:ln>
        </p:spPr>
        <p:txBody>
          <a:bodyPr/>
          <a:lstStyle/>
          <a:p>
            <a:endParaRPr lang="en-US" sz="2400"/>
          </a:p>
        </p:txBody>
      </p:sp>
      <p:sp>
        <p:nvSpPr>
          <p:cNvPr id="15" name="Text 13"/>
          <p:cNvSpPr/>
          <p:nvPr/>
        </p:nvSpPr>
        <p:spPr>
          <a:xfrm>
            <a:off x="5205984" y="1463040"/>
            <a:ext cx="1560576" cy="609600"/>
          </a:xfrm>
          <a:prstGeom prst="rect">
            <a:avLst/>
          </a:prstGeom>
          <a:noFill/>
          <a:ln/>
        </p:spPr>
        <p:txBody>
          <a:bodyPr wrap="square" lIns="33867" tIns="33867" rIns="33867" bIns="33867" rtlCol="0" anchor="ctr"/>
          <a:lstStyle/>
          <a:p>
            <a:pPr algn="ctr"/>
            <a:r>
              <a:rPr lang="en-US" sz="1467" b="1">
                <a:solidFill>
                  <a:srgbClr val="FFFFFF"/>
                </a:solidFill>
                <a:latin typeface="Times New Roman" pitchFamily="34" charset="0"/>
                <a:ea typeface="Times New Roman" pitchFamily="34" charset="-122"/>
                <a:cs typeface="Times New Roman" pitchFamily="34" charset="-120"/>
              </a:rPr>
              <a:t>Collections Services</a:t>
            </a:r>
            <a:endParaRPr lang="en-US" sz="1467"/>
          </a:p>
        </p:txBody>
      </p:sp>
      <p:sp>
        <p:nvSpPr>
          <p:cNvPr id="16" name="Text 14"/>
          <p:cNvSpPr/>
          <p:nvPr/>
        </p:nvSpPr>
        <p:spPr>
          <a:xfrm>
            <a:off x="5205984" y="2133600"/>
            <a:ext cx="1560576" cy="4632960"/>
          </a:xfrm>
          <a:prstGeom prst="rect">
            <a:avLst/>
          </a:prstGeom>
          <a:noFill/>
          <a:ln/>
        </p:spPr>
        <p:txBody>
          <a:bodyPr wrap="square" rtlCol="0" anchor="t"/>
          <a:lstStyle/>
          <a:p>
            <a:r>
              <a:rPr lang="en-US" sz="1467" b="1">
                <a:solidFill>
                  <a:srgbClr val="444444"/>
                </a:solidFill>
                <a:latin typeface="Times New Roman" pitchFamily="34" charset="0"/>
                <a:ea typeface="Times New Roman" pitchFamily="34" charset="-122"/>
                <a:cs typeface="Times New Roman" pitchFamily="34" charset="-120"/>
              </a:rPr>
              <a:t>Elizabeth </a:t>
            </a:r>
            <a:r>
              <a:rPr lang="en-US" sz="1467" b="1" err="1">
                <a:solidFill>
                  <a:srgbClr val="444444"/>
                </a:solidFill>
                <a:latin typeface="Times New Roman" pitchFamily="34" charset="0"/>
                <a:ea typeface="Times New Roman" pitchFamily="34" charset="-122"/>
                <a:cs typeface="Times New Roman" pitchFamily="34" charset="-120"/>
              </a:rPr>
              <a:t>Clarage</a:t>
            </a:r>
            <a:r>
              <a:rPr lang="en-US" sz="1467">
                <a:solidFill>
                  <a:srgbClr val="444444"/>
                </a:solidFill>
                <a:latin typeface="Times New Roman" pitchFamily="34" charset="0"/>
                <a:ea typeface="Times New Roman" pitchFamily="34" charset="-122"/>
                <a:cs typeface="Times New Roman" pitchFamily="34" charset="-120"/>
              </a:rPr>
              <a:t>, Director, Collections Services</a:t>
            </a:r>
            <a:endParaRPr lang="en-US" sz="1467"/>
          </a:p>
          <a:p>
            <a:endParaRPr lang="en-US" sz="1467">
              <a:solidFill>
                <a:srgbClr val="444444"/>
              </a:solidFill>
              <a:latin typeface="Times New Roman" pitchFamily="34" charset="0"/>
              <a:ea typeface="Times New Roman" pitchFamily="34" charset="-122"/>
              <a:cs typeface="Times New Roman" pitchFamily="34" charset="-120"/>
            </a:endParaRPr>
          </a:p>
          <a:p>
            <a:r>
              <a:rPr lang="en-US" sz="1467">
                <a:solidFill>
                  <a:srgbClr val="444444"/>
                </a:solidFill>
                <a:latin typeface="Times New Roman" pitchFamily="34" charset="0"/>
                <a:ea typeface="Times New Roman" pitchFamily="34" charset="-122"/>
                <a:cs typeface="Times New Roman" pitchFamily="34" charset="-120"/>
              </a:rPr>
              <a:t>Michele Leigh,</a:t>
            </a:r>
            <a:br>
              <a:rPr lang="en-US" sz="1467">
                <a:solidFill>
                  <a:srgbClr val="444444"/>
                </a:solidFill>
                <a:latin typeface="Times New Roman" pitchFamily="34" charset="0"/>
                <a:ea typeface="Times New Roman" pitchFamily="34" charset="-122"/>
                <a:cs typeface="Times New Roman" pitchFamily="34" charset="-120"/>
              </a:rPr>
            </a:br>
            <a:r>
              <a:rPr lang="en-US" sz="1467">
                <a:solidFill>
                  <a:srgbClr val="444444"/>
                </a:solidFill>
                <a:latin typeface="Times New Roman" pitchFamily="34" charset="0"/>
                <a:ea typeface="Times New Roman" pitchFamily="34" charset="-122"/>
                <a:cs typeface="Times New Roman" pitchFamily="34" charset="-120"/>
              </a:rPr>
              <a:t>Open Illinois</a:t>
            </a:r>
            <a:endParaRPr lang="en-US" sz="1467"/>
          </a:p>
        </p:txBody>
      </p:sp>
      <p:sp>
        <p:nvSpPr>
          <p:cNvPr id="17" name="Shape 15"/>
          <p:cNvSpPr/>
          <p:nvPr/>
        </p:nvSpPr>
        <p:spPr>
          <a:xfrm>
            <a:off x="6839712" y="1463040"/>
            <a:ext cx="1560576" cy="609600"/>
          </a:xfrm>
          <a:prstGeom prst="rect">
            <a:avLst/>
          </a:prstGeom>
          <a:solidFill>
            <a:srgbClr val="542B5E"/>
          </a:solidFill>
          <a:ln w="12700">
            <a:solidFill>
              <a:srgbClr val="542B5E"/>
            </a:solidFill>
            <a:prstDash val="solid"/>
          </a:ln>
        </p:spPr>
        <p:txBody>
          <a:bodyPr/>
          <a:lstStyle/>
          <a:p>
            <a:endParaRPr lang="en-US" sz="2400"/>
          </a:p>
        </p:txBody>
      </p:sp>
      <p:sp>
        <p:nvSpPr>
          <p:cNvPr id="18" name="Text 16"/>
          <p:cNvSpPr/>
          <p:nvPr/>
        </p:nvSpPr>
        <p:spPr>
          <a:xfrm>
            <a:off x="6839712" y="1463040"/>
            <a:ext cx="1560576" cy="609600"/>
          </a:xfrm>
          <a:prstGeom prst="rect">
            <a:avLst/>
          </a:prstGeom>
          <a:noFill/>
          <a:ln/>
        </p:spPr>
        <p:txBody>
          <a:bodyPr wrap="square" lIns="33867" tIns="33867" rIns="33867" bIns="33867" rtlCol="0" anchor="ctr"/>
          <a:lstStyle/>
          <a:p>
            <a:pPr algn="ctr"/>
            <a:r>
              <a:rPr lang="en-US" sz="1467" b="1">
                <a:solidFill>
                  <a:srgbClr val="FFFFFF"/>
                </a:solidFill>
                <a:latin typeface="Times New Roman" pitchFamily="34" charset="0"/>
                <a:ea typeface="Times New Roman" pitchFamily="34" charset="-122"/>
                <a:cs typeface="Times New Roman" pitchFamily="34" charset="-120"/>
              </a:rPr>
              <a:t>E-Resources</a:t>
            </a:r>
            <a:endParaRPr lang="en-US" sz="1467"/>
          </a:p>
        </p:txBody>
      </p:sp>
      <p:sp>
        <p:nvSpPr>
          <p:cNvPr id="19" name="Text 17"/>
          <p:cNvSpPr/>
          <p:nvPr/>
        </p:nvSpPr>
        <p:spPr>
          <a:xfrm>
            <a:off x="6839712" y="2133600"/>
            <a:ext cx="1560576" cy="4632960"/>
          </a:xfrm>
          <a:prstGeom prst="rect">
            <a:avLst/>
          </a:prstGeom>
          <a:noFill/>
          <a:ln/>
        </p:spPr>
        <p:txBody>
          <a:bodyPr wrap="square" rtlCol="0" anchor="t"/>
          <a:lstStyle/>
          <a:p>
            <a:r>
              <a:rPr lang="en-US" sz="1467" b="1">
                <a:solidFill>
                  <a:srgbClr val="444444"/>
                </a:solidFill>
                <a:latin typeface="Times New Roman" pitchFamily="34" charset="0"/>
                <a:ea typeface="Times New Roman" pitchFamily="34" charset="-122"/>
                <a:cs typeface="Times New Roman" pitchFamily="34" charset="-120"/>
              </a:rPr>
              <a:t>Jenny Taylor</a:t>
            </a:r>
            <a:r>
              <a:rPr lang="en-US" sz="1467">
                <a:solidFill>
                  <a:srgbClr val="444444"/>
                </a:solidFill>
                <a:latin typeface="Times New Roman" pitchFamily="34" charset="0"/>
                <a:ea typeface="Times New Roman" pitchFamily="34" charset="-122"/>
                <a:cs typeface="Times New Roman" pitchFamily="34" charset="-120"/>
              </a:rPr>
              <a:t>, Assoc. Director, Electronic Resources</a:t>
            </a:r>
            <a:endParaRPr lang="en-US" sz="1467"/>
          </a:p>
          <a:p>
            <a:endParaRPr lang="en-US" sz="1467">
              <a:solidFill>
                <a:srgbClr val="444444"/>
              </a:solidFill>
              <a:latin typeface="Times New Roman" pitchFamily="34" charset="0"/>
              <a:ea typeface="Times New Roman" pitchFamily="34" charset="-122"/>
              <a:cs typeface="Times New Roman" pitchFamily="34" charset="-120"/>
            </a:endParaRPr>
          </a:p>
          <a:p>
            <a:r>
              <a:rPr lang="en-US" sz="1467">
                <a:solidFill>
                  <a:srgbClr val="444444"/>
                </a:solidFill>
                <a:latin typeface="Times New Roman" pitchFamily="34" charset="0"/>
                <a:ea typeface="Times New Roman" pitchFamily="34" charset="-122"/>
                <a:cs typeface="Times New Roman" pitchFamily="34" charset="-120"/>
              </a:rPr>
              <a:t>Nicole Ream-Sotomayor</a:t>
            </a:r>
            <a:endParaRPr lang="en-US" sz="1467"/>
          </a:p>
          <a:p>
            <a:endParaRPr lang="en-US" sz="1467">
              <a:solidFill>
                <a:srgbClr val="444444"/>
              </a:solidFill>
              <a:latin typeface="Times New Roman" pitchFamily="34" charset="0"/>
              <a:ea typeface="Times New Roman" pitchFamily="34" charset="-122"/>
              <a:cs typeface="Times New Roman" pitchFamily="34" charset="-120"/>
            </a:endParaRPr>
          </a:p>
          <a:p>
            <a:r>
              <a:rPr lang="en-US" sz="1467">
                <a:solidFill>
                  <a:srgbClr val="444444"/>
                </a:solidFill>
                <a:latin typeface="Times New Roman" pitchFamily="34" charset="0"/>
                <a:ea typeface="Times New Roman" pitchFamily="34" charset="-122"/>
                <a:cs typeface="Times New Roman" pitchFamily="34" charset="-120"/>
              </a:rPr>
              <a:t>Marisa Tolbert</a:t>
            </a:r>
            <a:endParaRPr lang="en-US" sz="1467"/>
          </a:p>
          <a:p>
            <a:endParaRPr lang="en-US" sz="1467">
              <a:solidFill>
                <a:srgbClr val="444444"/>
              </a:solidFill>
              <a:latin typeface="Times New Roman" pitchFamily="34" charset="0"/>
              <a:ea typeface="Times New Roman" pitchFamily="34" charset="-122"/>
              <a:cs typeface="Times New Roman" pitchFamily="34" charset="-120"/>
            </a:endParaRPr>
          </a:p>
          <a:p>
            <a:r>
              <a:rPr lang="en-US" sz="1467">
                <a:solidFill>
                  <a:srgbClr val="444444"/>
                </a:solidFill>
                <a:latin typeface="Times New Roman" pitchFamily="34" charset="0"/>
                <a:ea typeface="Times New Roman" pitchFamily="34" charset="-122"/>
                <a:cs typeface="Times New Roman" pitchFamily="34" charset="-120"/>
              </a:rPr>
              <a:t>Yanira Cruz</a:t>
            </a:r>
            <a:endParaRPr lang="en-US" sz="1467"/>
          </a:p>
        </p:txBody>
      </p:sp>
      <p:sp>
        <p:nvSpPr>
          <p:cNvPr id="20" name="Shape 18"/>
          <p:cNvSpPr/>
          <p:nvPr/>
        </p:nvSpPr>
        <p:spPr>
          <a:xfrm>
            <a:off x="8473440" y="1463040"/>
            <a:ext cx="1560576" cy="609600"/>
          </a:xfrm>
          <a:prstGeom prst="rect">
            <a:avLst/>
          </a:prstGeom>
          <a:solidFill>
            <a:srgbClr val="542B5E"/>
          </a:solidFill>
          <a:ln w="12700">
            <a:solidFill>
              <a:srgbClr val="542B5E"/>
            </a:solidFill>
            <a:prstDash val="solid"/>
          </a:ln>
        </p:spPr>
        <p:txBody>
          <a:bodyPr/>
          <a:lstStyle/>
          <a:p>
            <a:endParaRPr lang="en-US" sz="2400"/>
          </a:p>
        </p:txBody>
      </p:sp>
      <p:sp>
        <p:nvSpPr>
          <p:cNvPr id="21" name="Text 19"/>
          <p:cNvSpPr/>
          <p:nvPr/>
        </p:nvSpPr>
        <p:spPr>
          <a:xfrm>
            <a:off x="8473440" y="1463040"/>
            <a:ext cx="1560576" cy="609600"/>
          </a:xfrm>
          <a:prstGeom prst="rect">
            <a:avLst/>
          </a:prstGeom>
          <a:noFill/>
          <a:ln/>
        </p:spPr>
        <p:txBody>
          <a:bodyPr wrap="square" lIns="33867" tIns="33867" rIns="33867" bIns="33867" rtlCol="0" anchor="ctr"/>
          <a:lstStyle/>
          <a:p>
            <a:pPr algn="ctr"/>
            <a:r>
              <a:rPr lang="en-US" sz="1467" b="1">
                <a:solidFill>
                  <a:srgbClr val="FFFFFF"/>
                </a:solidFill>
                <a:latin typeface="Times New Roman" pitchFamily="34" charset="0"/>
                <a:ea typeface="Times New Roman" pitchFamily="34" charset="-122"/>
                <a:cs typeface="Times New Roman" pitchFamily="34" charset="-120"/>
              </a:rPr>
              <a:t>Systems Services</a:t>
            </a:r>
            <a:endParaRPr lang="en-US" sz="1467"/>
          </a:p>
        </p:txBody>
      </p:sp>
      <p:sp>
        <p:nvSpPr>
          <p:cNvPr id="22" name="Text 20"/>
          <p:cNvSpPr/>
          <p:nvPr/>
        </p:nvSpPr>
        <p:spPr>
          <a:xfrm>
            <a:off x="8473440" y="2133600"/>
            <a:ext cx="1560576" cy="4632960"/>
          </a:xfrm>
          <a:prstGeom prst="rect">
            <a:avLst/>
          </a:prstGeom>
          <a:noFill/>
          <a:ln/>
        </p:spPr>
        <p:txBody>
          <a:bodyPr wrap="square" rtlCol="0" anchor="t"/>
          <a:lstStyle/>
          <a:p>
            <a:r>
              <a:rPr lang="en-US" sz="1467" b="1">
                <a:solidFill>
                  <a:srgbClr val="444444"/>
                </a:solidFill>
                <a:latin typeface="Times New Roman" pitchFamily="34" charset="0"/>
                <a:ea typeface="Times New Roman" pitchFamily="34" charset="-122"/>
                <a:cs typeface="Times New Roman" pitchFamily="34" charset="-120"/>
              </a:rPr>
              <a:t>Jessica Gibson</a:t>
            </a:r>
            <a:r>
              <a:rPr lang="en-US" sz="1467">
                <a:solidFill>
                  <a:srgbClr val="444444"/>
                </a:solidFill>
                <a:latin typeface="Times New Roman" pitchFamily="34" charset="0"/>
                <a:ea typeface="Times New Roman" pitchFamily="34" charset="-122"/>
                <a:cs typeface="Times New Roman" pitchFamily="34" charset="-120"/>
              </a:rPr>
              <a:t>, Assoc. Director, System Services</a:t>
            </a:r>
            <a:endParaRPr lang="en-US" sz="1467"/>
          </a:p>
          <a:p>
            <a:endParaRPr lang="en-US" sz="1467">
              <a:solidFill>
                <a:srgbClr val="444444"/>
              </a:solidFill>
              <a:latin typeface="Times New Roman" pitchFamily="34" charset="0"/>
              <a:ea typeface="Times New Roman" pitchFamily="34" charset="-122"/>
              <a:cs typeface="Times New Roman" pitchFamily="34" charset="-120"/>
            </a:endParaRPr>
          </a:p>
          <a:p>
            <a:r>
              <a:rPr lang="en-US" sz="1467">
                <a:solidFill>
                  <a:srgbClr val="444444"/>
                </a:solidFill>
                <a:latin typeface="Times New Roman" pitchFamily="34" charset="0"/>
                <a:ea typeface="Times New Roman" pitchFamily="34" charset="-122"/>
                <a:cs typeface="Times New Roman" pitchFamily="34" charset="-120"/>
              </a:rPr>
              <a:t>Chris Delis</a:t>
            </a:r>
            <a:endParaRPr lang="en-US" sz="1467"/>
          </a:p>
          <a:p>
            <a:endParaRPr lang="en-US" sz="1467">
              <a:solidFill>
                <a:srgbClr val="444444"/>
              </a:solidFill>
              <a:latin typeface="Times New Roman" pitchFamily="34" charset="0"/>
              <a:ea typeface="Times New Roman" pitchFamily="34" charset="-122"/>
              <a:cs typeface="Times New Roman" pitchFamily="34" charset="-120"/>
            </a:endParaRPr>
          </a:p>
          <a:p>
            <a:r>
              <a:rPr lang="en-US" sz="1467">
                <a:solidFill>
                  <a:srgbClr val="444444"/>
                </a:solidFill>
                <a:latin typeface="Times New Roman" pitchFamily="34" charset="0"/>
                <a:ea typeface="Times New Roman" pitchFamily="34" charset="-122"/>
                <a:cs typeface="Times New Roman" pitchFamily="34" charset="-120"/>
              </a:rPr>
              <a:t>Todd Pavlik</a:t>
            </a:r>
            <a:endParaRPr lang="en-US" sz="1467"/>
          </a:p>
          <a:p>
            <a:endParaRPr lang="en-US" sz="1467">
              <a:solidFill>
                <a:srgbClr val="444444"/>
              </a:solidFill>
              <a:latin typeface="Times New Roman" pitchFamily="34" charset="0"/>
              <a:ea typeface="Times New Roman" pitchFamily="34" charset="-122"/>
              <a:cs typeface="Times New Roman" pitchFamily="34" charset="-120"/>
            </a:endParaRPr>
          </a:p>
          <a:p>
            <a:r>
              <a:rPr lang="en-US" sz="1467">
                <a:solidFill>
                  <a:srgbClr val="444444"/>
                </a:solidFill>
                <a:latin typeface="Times New Roman" pitchFamily="34" charset="0"/>
                <a:ea typeface="Times New Roman" pitchFamily="34" charset="-122"/>
                <a:cs typeface="Times New Roman" pitchFamily="34" charset="-120"/>
              </a:rPr>
              <a:t>Megan Pearson</a:t>
            </a:r>
            <a:endParaRPr lang="en-US" sz="1467"/>
          </a:p>
          <a:p>
            <a:endParaRPr lang="en-US" sz="1467">
              <a:solidFill>
                <a:srgbClr val="444444"/>
              </a:solidFill>
              <a:latin typeface="Times New Roman" pitchFamily="34" charset="0"/>
              <a:ea typeface="Times New Roman" pitchFamily="34" charset="-122"/>
              <a:cs typeface="Times New Roman" pitchFamily="34" charset="-120"/>
            </a:endParaRPr>
          </a:p>
          <a:p>
            <a:r>
              <a:rPr lang="en-US" sz="1467">
                <a:solidFill>
                  <a:srgbClr val="444444"/>
                </a:solidFill>
                <a:latin typeface="Times New Roman" pitchFamily="34" charset="0"/>
                <a:ea typeface="Times New Roman" pitchFamily="34" charset="-122"/>
                <a:cs typeface="Times New Roman" pitchFamily="34" charset="-120"/>
              </a:rPr>
              <a:t>Annie Serrano</a:t>
            </a:r>
            <a:endParaRPr lang="en-US" sz="1467"/>
          </a:p>
          <a:p>
            <a:endParaRPr lang="en-US" sz="1467">
              <a:solidFill>
                <a:srgbClr val="444444"/>
              </a:solidFill>
              <a:latin typeface="Times New Roman" pitchFamily="34" charset="0"/>
              <a:ea typeface="Times New Roman" pitchFamily="34" charset="-122"/>
              <a:cs typeface="Times New Roman" pitchFamily="34" charset="-120"/>
            </a:endParaRPr>
          </a:p>
          <a:p>
            <a:r>
              <a:rPr lang="en-US" sz="1467">
                <a:solidFill>
                  <a:srgbClr val="444444"/>
                </a:solidFill>
                <a:latin typeface="Times New Roman" pitchFamily="34" charset="0"/>
                <a:ea typeface="Times New Roman" pitchFamily="34" charset="-122"/>
                <a:cs typeface="Times New Roman" pitchFamily="34" charset="-120"/>
              </a:rPr>
              <a:t>Bradley Woodruff</a:t>
            </a:r>
            <a:endParaRPr lang="en-US" sz="1467"/>
          </a:p>
        </p:txBody>
      </p:sp>
      <p:sp>
        <p:nvSpPr>
          <p:cNvPr id="23" name="Shape 21"/>
          <p:cNvSpPr/>
          <p:nvPr/>
        </p:nvSpPr>
        <p:spPr>
          <a:xfrm>
            <a:off x="10107168" y="1463040"/>
            <a:ext cx="1560576" cy="609600"/>
          </a:xfrm>
          <a:prstGeom prst="rect">
            <a:avLst/>
          </a:prstGeom>
          <a:solidFill>
            <a:srgbClr val="542B5E"/>
          </a:solidFill>
          <a:ln w="12700">
            <a:solidFill>
              <a:srgbClr val="542B5E"/>
            </a:solidFill>
            <a:prstDash val="solid"/>
          </a:ln>
        </p:spPr>
        <p:txBody>
          <a:bodyPr/>
          <a:lstStyle/>
          <a:p>
            <a:endParaRPr lang="en-US" sz="2400"/>
          </a:p>
        </p:txBody>
      </p:sp>
      <p:sp>
        <p:nvSpPr>
          <p:cNvPr id="24" name="Text 22"/>
          <p:cNvSpPr/>
          <p:nvPr/>
        </p:nvSpPr>
        <p:spPr>
          <a:xfrm>
            <a:off x="10107168" y="1463040"/>
            <a:ext cx="1560576" cy="609600"/>
          </a:xfrm>
          <a:prstGeom prst="rect">
            <a:avLst/>
          </a:prstGeom>
          <a:noFill/>
          <a:ln/>
        </p:spPr>
        <p:txBody>
          <a:bodyPr wrap="square" lIns="33867" tIns="33867" rIns="33867" bIns="33867" rtlCol="0" anchor="ctr"/>
          <a:lstStyle/>
          <a:p>
            <a:pPr algn="ctr"/>
            <a:r>
              <a:rPr lang="en-US" sz="1467" b="1">
                <a:solidFill>
                  <a:srgbClr val="FFFFFF"/>
                </a:solidFill>
                <a:latin typeface="Times New Roman" pitchFamily="34" charset="0"/>
                <a:ea typeface="Times New Roman" pitchFamily="34" charset="-122"/>
                <a:cs typeface="Times New Roman" pitchFamily="34" charset="-120"/>
              </a:rPr>
              <a:t>User Services</a:t>
            </a:r>
            <a:endParaRPr lang="en-US" sz="1467"/>
          </a:p>
        </p:txBody>
      </p:sp>
      <p:sp>
        <p:nvSpPr>
          <p:cNvPr id="25" name="Text 23"/>
          <p:cNvSpPr/>
          <p:nvPr/>
        </p:nvSpPr>
        <p:spPr>
          <a:xfrm>
            <a:off x="10107168" y="2133600"/>
            <a:ext cx="1560576" cy="4632960"/>
          </a:xfrm>
          <a:prstGeom prst="rect">
            <a:avLst/>
          </a:prstGeom>
          <a:noFill/>
          <a:ln/>
        </p:spPr>
        <p:txBody>
          <a:bodyPr wrap="square" rtlCol="0" anchor="t"/>
          <a:lstStyle/>
          <a:p>
            <a:r>
              <a:rPr lang="en-US" sz="1467" b="1">
                <a:solidFill>
                  <a:srgbClr val="444444"/>
                </a:solidFill>
                <a:latin typeface="Times New Roman" pitchFamily="34" charset="0"/>
                <a:ea typeface="Times New Roman" pitchFamily="34" charset="-122"/>
                <a:cs typeface="Times New Roman" pitchFamily="34" charset="-120"/>
              </a:rPr>
              <a:t>Jen Masciadrelli</a:t>
            </a:r>
            <a:r>
              <a:rPr lang="en-US" sz="1467">
                <a:solidFill>
                  <a:srgbClr val="444444"/>
                </a:solidFill>
                <a:latin typeface="Times New Roman" pitchFamily="34" charset="0"/>
                <a:ea typeface="Times New Roman" pitchFamily="34" charset="-122"/>
                <a:cs typeface="Times New Roman" pitchFamily="34" charset="-120"/>
              </a:rPr>
              <a:t>, Assoc. Director, User Services</a:t>
            </a:r>
          </a:p>
          <a:p>
            <a:endParaRPr lang="en-US" sz="1467"/>
          </a:p>
          <a:p>
            <a:r>
              <a:rPr lang="en-US" sz="1467">
                <a:solidFill>
                  <a:srgbClr val="444444"/>
                </a:solidFill>
                <a:latin typeface="Times New Roman" pitchFamily="34" charset="0"/>
                <a:ea typeface="Times New Roman" pitchFamily="34" charset="-122"/>
                <a:cs typeface="Times New Roman" pitchFamily="34" charset="-120"/>
              </a:rPr>
              <a:t>Debbie Campbell</a:t>
            </a:r>
            <a:endParaRPr lang="en-US" sz="1467"/>
          </a:p>
          <a:p>
            <a:endParaRPr lang="en-US" sz="1467">
              <a:solidFill>
                <a:srgbClr val="444444"/>
              </a:solidFill>
              <a:latin typeface="Times New Roman" pitchFamily="34" charset="0"/>
              <a:ea typeface="Times New Roman" pitchFamily="34" charset="-122"/>
              <a:cs typeface="Times New Roman" pitchFamily="34" charset="-120"/>
            </a:endParaRPr>
          </a:p>
          <a:p>
            <a:r>
              <a:rPr lang="en-US" sz="1467">
                <a:solidFill>
                  <a:srgbClr val="444444"/>
                </a:solidFill>
                <a:latin typeface="Times New Roman" pitchFamily="34" charset="0"/>
                <a:ea typeface="Times New Roman" pitchFamily="34" charset="-122"/>
                <a:cs typeface="Times New Roman" pitchFamily="34" charset="-120"/>
              </a:rPr>
              <a:t>Martin Kong</a:t>
            </a:r>
            <a:endParaRPr lang="en-US" sz="1467"/>
          </a:p>
          <a:p>
            <a:endParaRPr lang="en-US" sz="1467">
              <a:solidFill>
                <a:srgbClr val="444444"/>
              </a:solidFill>
              <a:latin typeface="Times New Roman" pitchFamily="34" charset="0"/>
              <a:ea typeface="Times New Roman" pitchFamily="34" charset="-122"/>
              <a:cs typeface="Times New Roman" pitchFamily="34" charset="-120"/>
            </a:endParaRPr>
          </a:p>
          <a:p>
            <a:r>
              <a:rPr lang="en-US" sz="1467">
                <a:solidFill>
                  <a:srgbClr val="444444"/>
                </a:solidFill>
                <a:latin typeface="Times New Roman" pitchFamily="34" charset="0"/>
                <a:ea typeface="Times New Roman" pitchFamily="34" charset="-122"/>
                <a:cs typeface="Times New Roman" pitchFamily="34" charset="-120"/>
              </a:rPr>
              <a:t>Amy Maroso</a:t>
            </a:r>
            <a:endParaRPr lang="en-US" sz="1467"/>
          </a:p>
          <a:p>
            <a:endParaRPr lang="en-US" sz="1467">
              <a:solidFill>
                <a:srgbClr val="444444"/>
              </a:solidFill>
              <a:latin typeface="Times New Roman" pitchFamily="34" charset="0"/>
              <a:ea typeface="Times New Roman" pitchFamily="34" charset="-122"/>
              <a:cs typeface="Times New Roman" pitchFamily="34" charset="-120"/>
            </a:endParaRPr>
          </a:p>
          <a:p>
            <a:r>
              <a:rPr lang="en-US" sz="1467">
                <a:solidFill>
                  <a:srgbClr val="444444"/>
                </a:solidFill>
                <a:latin typeface="Times New Roman" pitchFamily="34" charset="0"/>
                <a:ea typeface="Times New Roman" pitchFamily="34" charset="-122"/>
                <a:cs typeface="Times New Roman" pitchFamily="34" charset="-120"/>
              </a:rPr>
              <a:t>Adrienne Radzvickas</a:t>
            </a:r>
            <a:endParaRPr lang="en-US" sz="1467"/>
          </a:p>
          <a:p>
            <a:endParaRPr lang="en-US" sz="1600">
              <a:solidFill>
                <a:srgbClr val="444444"/>
              </a:solidFill>
              <a:latin typeface="Times New Roman" pitchFamily="34" charset="0"/>
              <a:ea typeface="Times New Roman" pitchFamily="34" charset="-122"/>
              <a:cs typeface="Times New Roman" pitchFamily="34" charset="-120"/>
            </a:endParaRPr>
          </a:p>
          <a:p>
            <a:r>
              <a:rPr lang="en-US" sz="1467">
                <a:solidFill>
                  <a:srgbClr val="444444"/>
                </a:solidFill>
                <a:latin typeface="Times New Roman" pitchFamily="34" charset="0"/>
                <a:ea typeface="Times New Roman" pitchFamily="34" charset="-122"/>
                <a:cs typeface="Times New Roman" pitchFamily="34" charset="-120"/>
              </a:rPr>
              <a:t>Wyn Schell</a:t>
            </a:r>
            <a:endParaRPr lang="en-US" sz="1467"/>
          </a:p>
          <a:p>
            <a:endParaRPr lang="en-US" sz="1467">
              <a:solidFill>
                <a:srgbClr val="444444"/>
              </a:solidFill>
              <a:latin typeface="Times New Roman" pitchFamily="34" charset="0"/>
              <a:ea typeface="Times New Roman" pitchFamily="34" charset="-122"/>
              <a:cs typeface="Times New Roman" pitchFamily="34" charset="-120"/>
            </a:endParaRPr>
          </a:p>
          <a:p>
            <a:r>
              <a:rPr lang="en-US" sz="1467">
                <a:solidFill>
                  <a:srgbClr val="444444"/>
                </a:solidFill>
                <a:latin typeface="Times New Roman" pitchFamily="34" charset="0"/>
                <a:ea typeface="Times New Roman" pitchFamily="34" charset="-122"/>
                <a:cs typeface="Times New Roman" pitchFamily="34" charset="-120"/>
              </a:rPr>
              <a:t>Ted Schwitzner</a:t>
            </a:r>
            <a:endParaRPr lang="en-US" sz="1467"/>
          </a:p>
        </p:txBody>
      </p:sp>
      <p:sp>
        <p:nvSpPr>
          <p:cNvPr id="26" name="Text 24"/>
          <p:cNvSpPr/>
          <p:nvPr/>
        </p:nvSpPr>
        <p:spPr>
          <a:xfrm>
            <a:off x="304800" y="5967984"/>
            <a:ext cx="10972800" cy="365760"/>
          </a:xfrm>
          <a:prstGeom prst="rect">
            <a:avLst/>
          </a:prstGeom>
          <a:noFill/>
          <a:ln/>
        </p:spPr>
        <p:txBody>
          <a:bodyPr wrap="square" rtlCol="0" anchor="ctr"/>
          <a:lstStyle/>
          <a:p>
            <a:r>
              <a:rPr lang="en-US" sz="1733" b="1">
                <a:solidFill>
                  <a:srgbClr val="0596AA"/>
                </a:solidFill>
                <a:latin typeface="Times New Roman" pitchFamily="34" charset="0"/>
                <a:ea typeface="Times New Roman" pitchFamily="34" charset="-122"/>
                <a:cs typeface="Times New Roman" pitchFamily="34" charset="-120"/>
                <a:hlinkClick r:id="rId3"/>
              </a:rPr>
              <a:t>Full directory</a:t>
            </a:r>
            <a:endParaRPr lang="en-US" sz="1733" b="1"/>
          </a:p>
        </p:txBody>
      </p:sp>
      <p:sp>
        <p:nvSpPr>
          <p:cNvPr id="27" name="Title 26">
            <a:extLst>
              <a:ext uri="{FF2B5EF4-FFF2-40B4-BE49-F238E27FC236}">
                <a16:creationId xmlns:a16="http://schemas.microsoft.com/office/drawing/2014/main" id="{2501BC1A-E550-274C-92E8-12467421418F}"/>
              </a:ext>
            </a:extLst>
          </p:cNvPr>
          <p:cNvSpPr>
            <a:spLocks noGrp="1"/>
          </p:cNvSpPr>
          <p:nvPr>
            <p:ph type="title"/>
          </p:nvPr>
        </p:nvSpPr>
        <p:spPr>
          <a:xfrm>
            <a:off x="304800" y="664684"/>
            <a:ext cx="10548242" cy="599096"/>
          </a:xfrm>
        </p:spPr>
        <p:txBody>
          <a:bodyPr>
            <a:normAutofit fontScale="90000"/>
          </a:bodyPr>
          <a:lstStyle/>
          <a:p>
            <a:r>
              <a:rPr lang="en-US"/>
              <a:t>The CARLI Team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CDE39F-9D3F-E4AA-5AEF-B10A61F879CD}"/>
              </a:ext>
            </a:extLst>
          </p:cNvPr>
          <p:cNvSpPr>
            <a:spLocks noGrp="1"/>
          </p:cNvSpPr>
          <p:nvPr>
            <p:ph type="title"/>
          </p:nvPr>
        </p:nvSpPr>
        <p:spPr/>
        <p:txBody>
          <a:bodyPr>
            <a:normAutofit fontScale="90000"/>
          </a:bodyPr>
          <a:lstStyle/>
          <a:p>
            <a:r>
              <a:rPr lang="en-US">
                <a:ea typeface="ＭＳ Ｐゴシック"/>
              </a:rPr>
              <a:t>CARLI’s Mission and Values </a:t>
            </a:r>
            <a:endParaRPr lang="en-US"/>
          </a:p>
        </p:txBody>
      </p:sp>
      <p:sp>
        <p:nvSpPr>
          <p:cNvPr id="3" name="Content Placeholder 2">
            <a:extLst>
              <a:ext uri="{FF2B5EF4-FFF2-40B4-BE49-F238E27FC236}">
                <a16:creationId xmlns:a16="http://schemas.microsoft.com/office/drawing/2014/main" id="{755D20E3-07AE-C990-AECE-7FC52074D929}"/>
              </a:ext>
            </a:extLst>
          </p:cNvPr>
          <p:cNvSpPr>
            <a:spLocks noGrp="1"/>
          </p:cNvSpPr>
          <p:nvPr>
            <p:ph sz="half" idx="2"/>
          </p:nvPr>
        </p:nvSpPr>
        <p:spPr>
          <a:xfrm>
            <a:off x="838199" y="1740980"/>
            <a:ext cx="10916479" cy="4980495"/>
          </a:xfrm>
        </p:spPr>
        <p:txBody>
          <a:bodyPr>
            <a:normAutofit fontScale="85000" lnSpcReduction="20000"/>
          </a:bodyPr>
          <a:lstStyle/>
          <a:p>
            <a:pPr marL="0" indent="0">
              <a:lnSpc>
                <a:spcPct val="140000"/>
              </a:lnSpc>
              <a:buNone/>
            </a:pPr>
            <a:r>
              <a:rPr lang="en-US"/>
              <a:t>We empower our academic and research libraries to build and sustain an accessible, diverse, and responsive knowledge environment that promotes excellence and innovation in teaching, learning, and research. CARLI adds value for all member libraries by sharing costs, collections, expertise, programs, products, and services.</a:t>
            </a:r>
            <a:br>
              <a:rPr lang="en-US"/>
            </a:br>
            <a:endParaRPr lang="en-US"/>
          </a:p>
          <a:p>
            <a:pPr marL="0" indent="0">
              <a:buNone/>
            </a:pPr>
            <a:r>
              <a:rPr lang="en-US" b="1"/>
              <a:t>We are committed to:</a:t>
            </a:r>
          </a:p>
          <a:p>
            <a:r>
              <a:rPr lang="en-US"/>
              <a:t>Diversity, equity, inclusion, and accessibility</a:t>
            </a:r>
          </a:p>
          <a:p>
            <a:r>
              <a:rPr lang="en-US"/>
              <a:t>Intellectual freedom, privacy, and open access to information resources</a:t>
            </a:r>
          </a:p>
          <a:p>
            <a:r>
              <a:rPr lang="en-US"/>
              <a:t>Careful stewardship of all CARLI resources</a:t>
            </a:r>
          </a:p>
          <a:p>
            <a:r>
              <a:rPr lang="en-US"/>
              <a:t>Advocacy for academic and research libraries at the local, state, regional and national levels</a:t>
            </a:r>
          </a:p>
          <a:p>
            <a:r>
              <a:rPr lang="en-US"/>
              <a:t>Supporting cooperation and engagement among academic and research libraries</a:t>
            </a:r>
          </a:p>
          <a:p>
            <a:r>
              <a:rPr lang="en-US"/>
              <a:t>Being responsive to member needs</a:t>
            </a:r>
          </a:p>
          <a:p>
            <a:r>
              <a:rPr lang="en-US"/>
              <a:t>Identifying and implementing collaborative solutions to shared challenges and reducing barriers</a:t>
            </a:r>
          </a:p>
          <a:p>
            <a:endParaRPr lang="en-US"/>
          </a:p>
        </p:txBody>
      </p:sp>
      <p:sp>
        <p:nvSpPr>
          <p:cNvPr id="4" name="Slide Number Placeholder 3">
            <a:extLst>
              <a:ext uri="{FF2B5EF4-FFF2-40B4-BE49-F238E27FC236}">
                <a16:creationId xmlns:a16="http://schemas.microsoft.com/office/drawing/2014/main" id="{83F9E440-58C7-8D09-E3F4-524C30719C9D}"/>
              </a:ext>
            </a:extLst>
          </p:cNvPr>
          <p:cNvSpPr>
            <a:spLocks noGrp="1"/>
          </p:cNvSpPr>
          <p:nvPr>
            <p:ph type="sldNum" sz="quarter" idx="12"/>
          </p:nvPr>
        </p:nvSpPr>
        <p:spPr/>
        <p:txBody>
          <a:bodyPr/>
          <a:lstStyle/>
          <a:p>
            <a:fld id="{2385DA76-2DD3-144A-9C84-6B8D9531DA2D}" type="slidenum">
              <a:rPr lang="en-US" smtClean="0"/>
              <a:t>4</a:t>
            </a:fld>
            <a:endParaRPr lang="en-US"/>
          </a:p>
        </p:txBody>
      </p:sp>
    </p:spTree>
    <p:extLst>
      <p:ext uri="{BB962C8B-B14F-4D97-AF65-F5344CB8AC3E}">
        <p14:creationId xmlns:p14="http://schemas.microsoft.com/office/powerpoint/2010/main" val="30438590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CA4989-C2C9-2F27-F6EF-E6B260B49FB2}"/>
              </a:ext>
            </a:extLst>
          </p:cNvPr>
          <p:cNvSpPr>
            <a:spLocks noGrp="1"/>
          </p:cNvSpPr>
          <p:nvPr>
            <p:ph type="title"/>
          </p:nvPr>
        </p:nvSpPr>
        <p:spPr/>
        <p:txBody>
          <a:bodyPr>
            <a:normAutofit fontScale="90000"/>
          </a:bodyPr>
          <a:lstStyle/>
          <a:p>
            <a:r>
              <a:rPr lang="en-US"/>
              <a:t>CARLI Strategic Priorities</a:t>
            </a:r>
          </a:p>
        </p:txBody>
      </p:sp>
      <p:sp>
        <p:nvSpPr>
          <p:cNvPr id="3" name="Content Placeholder 2">
            <a:extLst>
              <a:ext uri="{FF2B5EF4-FFF2-40B4-BE49-F238E27FC236}">
                <a16:creationId xmlns:a16="http://schemas.microsoft.com/office/drawing/2014/main" id="{4E2DAA38-8504-68AD-D588-DC918E7051B9}"/>
              </a:ext>
            </a:extLst>
          </p:cNvPr>
          <p:cNvSpPr>
            <a:spLocks noGrp="1"/>
          </p:cNvSpPr>
          <p:nvPr>
            <p:ph sz="half" idx="2"/>
          </p:nvPr>
        </p:nvSpPr>
        <p:spPr>
          <a:xfrm>
            <a:off x="838200" y="1740980"/>
            <a:ext cx="10515600" cy="4755354"/>
          </a:xfrm>
        </p:spPr>
        <p:txBody>
          <a:bodyPr numCol="1">
            <a:normAutofit fontScale="55000" lnSpcReduction="20000"/>
          </a:bodyPr>
          <a:lstStyle/>
          <a:p>
            <a:pPr marL="342900" indent="-342900">
              <a:lnSpc>
                <a:spcPct val="110000"/>
              </a:lnSpc>
            </a:pPr>
            <a:r>
              <a:rPr lang="en-US" sz="4400">
                <a:ea typeface="ＭＳ Ｐゴシック"/>
              </a:rPr>
              <a:t>Ensure organization-wide commitment to an environment of inclusiveness and openness</a:t>
            </a:r>
          </a:p>
          <a:p>
            <a:pPr marL="342900" indent="-342900">
              <a:lnSpc>
                <a:spcPct val="110000"/>
              </a:lnSpc>
            </a:pPr>
            <a:r>
              <a:rPr lang="en-US" sz="4400">
                <a:ea typeface="ＭＳ Ｐゴシック"/>
              </a:rPr>
              <a:t>Encourage innovation in skills, services, programs, and all aspects of CARLI operations and its members</a:t>
            </a:r>
          </a:p>
          <a:p>
            <a:pPr marL="342900" indent="-342900">
              <a:lnSpc>
                <a:spcPct val="110000"/>
              </a:lnSpc>
            </a:pPr>
            <a:r>
              <a:rPr lang="en-US" sz="4400">
                <a:ea typeface="ＭＳ Ｐゴシック"/>
              </a:rPr>
              <a:t>Align funding, staff, time, and expenditures with operations to exemplify CARLI’s mission, values, and strategic priorities</a:t>
            </a:r>
          </a:p>
          <a:p>
            <a:pPr marL="342900" indent="-342900">
              <a:lnSpc>
                <a:spcPct val="110000"/>
              </a:lnSpc>
            </a:pPr>
            <a:r>
              <a:rPr lang="en-US" sz="4400">
                <a:ea typeface="ＭＳ Ｐゴシック"/>
              </a:rPr>
              <a:t>Establish and communicate the value proposition for academic and research libraries in </a:t>
            </a:r>
            <a:r>
              <a:rPr lang="en-US" sz="4400" err="1">
                <a:ea typeface="ＭＳ Ｐゴシック"/>
              </a:rPr>
              <a:t>illinois</a:t>
            </a:r>
            <a:endParaRPr lang="en-US" sz="4400">
              <a:ea typeface="ＭＳ Ｐゴシック"/>
            </a:endParaRPr>
          </a:p>
          <a:p>
            <a:pPr marL="342900" indent="-342900">
              <a:lnSpc>
                <a:spcPct val="110000"/>
              </a:lnSpc>
            </a:pPr>
            <a:r>
              <a:rPr lang="en-US" sz="4400">
                <a:ea typeface="ＭＳ Ｐゴシック"/>
              </a:rPr>
              <a:t>Enhance collaboration among libraries by identifying, nurturing, and supporting services and programs that can best be provided at scale</a:t>
            </a:r>
          </a:p>
          <a:p>
            <a:pPr marL="342900" indent="-342900">
              <a:lnSpc>
                <a:spcPct val="110000"/>
              </a:lnSpc>
            </a:pPr>
            <a:r>
              <a:rPr lang="en-US" sz="4400">
                <a:ea typeface="ＭＳ Ｐゴシック"/>
              </a:rPr>
              <a:t>Provide resources, services, and tools for discovering and optimizing information, resources, and collections</a:t>
            </a:r>
          </a:p>
          <a:p>
            <a:endParaRPr lang="en-US"/>
          </a:p>
        </p:txBody>
      </p:sp>
      <p:sp>
        <p:nvSpPr>
          <p:cNvPr id="4" name="Slide Number Placeholder 3">
            <a:extLst>
              <a:ext uri="{FF2B5EF4-FFF2-40B4-BE49-F238E27FC236}">
                <a16:creationId xmlns:a16="http://schemas.microsoft.com/office/drawing/2014/main" id="{59DF443F-540D-63BB-60D8-CF1E933CB159}"/>
              </a:ext>
            </a:extLst>
          </p:cNvPr>
          <p:cNvSpPr>
            <a:spLocks noGrp="1"/>
          </p:cNvSpPr>
          <p:nvPr>
            <p:ph type="sldNum" sz="quarter" idx="12"/>
          </p:nvPr>
        </p:nvSpPr>
        <p:spPr/>
        <p:txBody>
          <a:bodyPr/>
          <a:lstStyle/>
          <a:p>
            <a:fld id="{2385DA76-2DD3-144A-9C84-6B8D9531DA2D}" type="slidenum">
              <a:rPr lang="en-US" smtClean="0"/>
              <a:t>5</a:t>
            </a:fld>
            <a:endParaRPr lang="en-US"/>
          </a:p>
        </p:txBody>
      </p:sp>
    </p:spTree>
    <p:extLst>
      <p:ext uri="{BB962C8B-B14F-4D97-AF65-F5344CB8AC3E}">
        <p14:creationId xmlns:p14="http://schemas.microsoft.com/office/powerpoint/2010/main" val="41814602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845738B-1599-164C-9219-6A48A285AC0E}"/>
              </a:ext>
            </a:extLst>
          </p:cNvPr>
          <p:cNvSpPr>
            <a:spLocks noGrp="1"/>
          </p:cNvSpPr>
          <p:nvPr>
            <p:ph type="title"/>
          </p:nvPr>
        </p:nvSpPr>
        <p:spPr/>
        <p:txBody>
          <a:bodyPr>
            <a:normAutofit fontScale="90000"/>
          </a:bodyPr>
          <a:lstStyle/>
          <a:p>
            <a:r>
              <a:rPr lang="en-US">
                <a:ea typeface="ＭＳ Ｐゴシック"/>
              </a:rPr>
              <a:t>Creating an Environment of Inclusiveness and Openness</a:t>
            </a:r>
          </a:p>
        </p:txBody>
      </p:sp>
      <p:sp>
        <p:nvSpPr>
          <p:cNvPr id="2" name="Content Placeholder 1">
            <a:extLst>
              <a:ext uri="{FF2B5EF4-FFF2-40B4-BE49-F238E27FC236}">
                <a16:creationId xmlns:a16="http://schemas.microsoft.com/office/drawing/2014/main" id="{F9AE8FDB-3E43-A449-B9C1-C0B360FCEBB1}"/>
              </a:ext>
            </a:extLst>
          </p:cNvPr>
          <p:cNvSpPr>
            <a:spLocks noGrp="1"/>
          </p:cNvSpPr>
          <p:nvPr>
            <p:ph sz="half" idx="2"/>
          </p:nvPr>
        </p:nvSpPr>
        <p:spPr/>
        <p:txBody>
          <a:bodyPr/>
          <a:lstStyle/>
          <a:p>
            <a:pPr marL="0" indent="0">
              <a:buNone/>
            </a:pPr>
            <a:r>
              <a:rPr lang="en-US" sz="2800" b="1">
                <a:ea typeface="ＭＳ Ｐゴシック"/>
              </a:rPr>
              <a:t>How can CARLI best reflect social justice in its priorities?</a:t>
            </a:r>
            <a:endParaRPr lang="en-US" sz="2800" b="1"/>
          </a:p>
          <a:p>
            <a:pPr marL="0" indent="0">
              <a:buNone/>
            </a:pPr>
            <a:endParaRPr lang="en-US">
              <a:ea typeface="ＭＳ Ｐゴシック"/>
            </a:endParaRPr>
          </a:p>
          <a:p>
            <a:pPr marL="0" indent="0">
              <a:buNone/>
            </a:pPr>
            <a:r>
              <a:rPr lang="en-US">
                <a:ea typeface="ＭＳ Ｐゴシック"/>
              </a:rPr>
              <a:t>Specifically, how can CARLI:</a:t>
            </a:r>
          </a:p>
          <a:p>
            <a:r>
              <a:rPr lang="en-US">
                <a:ea typeface="ＭＳ Ｐゴシック"/>
              </a:rPr>
              <a:t>Foster programs, services, and initiatives that reflect the values of unique identities and experiences?</a:t>
            </a:r>
          </a:p>
          <a:p>
            <a:r>
              <a:rPr lang="en-US">
                <a:ea typeface="ＭＳ Ｐゴシック"/>
              </a:rPr>
              <a:t>Create an environment open to all and accepting of difference?</a:t>
            </a:r>
          </a:p>
          <a:p>
            <a:r>
              <a:rPr lang="en-US">
                <a:ea typeface="ＭＳ Ｐゴシック"/>
              </a:rPr>
              <a:t>Actively address issues of intolerance and insensitivity when they impact the consortium?</a:t>
            </a:r>
          </a:p>
        </p:txBody>
      </p:sp>
    </p:spTree>
    <p:extLst>
      <p:ext uri="{BB962C8B-B14F-4D97-AF65-F5344CB8AC3E}">
        <p14:creationId xmlns:p14="http://schemas.microsoft.com/office/powerpoint/2010/main" val="32606589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E21E4C5-D3E7-A3C8-CCC2-84BD8665CC09}"/>
              </a:ext>
            </a:extLst>
          </p:cNvPr>
          <p:cNvSpPr>
            <a:spLocks noGrp="1"/>
          </p:cNvSpPr>
          <p:nvPr>
            <p:ph type="title"/>
          </p:nvPr>
        </p:nvSpPr>
        <p:spPr/>
        <p:txBody>
          <a:bodyPr>
            <a:normAutofit fontScale="90000"/>
          </a:bodyPr>
          <a:lstStyle/>
          <a:p>
            <a:r>
              <a:rPr lang="en-US">
                <a:ea typeface="+mj-lt"/>
                <a:cs typeface="+mj-lt"/>
              </a:rPr>
              <a:t>FY26 Accomplishments</a:t>
            </a:r>
            <a:endParaRPr lang="en-US"/>
          </a:p>
        </p:txBody>
      </p:sp>
      <p:sp>
        <p:nvSpPr>
          <p:cNvPr id="6" name="Content Placeholder 5">
            <a:extLst>
              <a:ext uri="{FF2B5EF4-FFF2-40B4-BE49-F238E27FC236}">
                <a16:creationId xmlns:a16="http://schemas.microsoft.com/office/drawing/2014/main" id="{88833E4B-D20E-94E9-FBB3-E4236C8C79F2}"/>
              </a:ext>
            </a:extLst>
          </p:cNvPr>
          <p:cNvSpPr>
            <a:spLocks noGrp="1"/>
          </p:cNvSpPr>
          <p:nvPr>
            <p:ph sz="half" idx="2"/>
          </p:nvPr>
        </p:nvSpPr>
        <p:spPr>
          <a:xfrm>
            <a:off x="793595" y="1640621"/>
            <a:ext cx="10814825" cy="5217379"/>
          </a:xfrm>
        </p:spPr>
        <p:txBody>
          <a:bodyPr>
            <a:normAutofit fontScale="77500" lnSpcReduction="20000"/>
          </a:bodyPr>
          <a:lstStyle/>
          <a:p>
            <a:pPr marL="342900" indent="-342900">
              <a:lnSpc>
                <a:spcPct val="124000"/>
              </a:lnSpc>
              <a:buFont typeface="Arial"/>
              <a:buChar char="•"/>
            </a:pPr>
            <a:r>
              <a:rPr lang="en-US" sz="2600">
                <a:ea typeface="+mn-lt"/>
                <a:cs typeface="+mn-lt"/>
              </a:rPr>
              <a:t>CARLI and members have invested $2,151,246 since FY 21 to build a permanent, owned collection of 9,640 titles from Oxford University Press, University of Illinois Press, and Wiley. If every member purchased independently, the combined cost would be $202M. In FY26, 123 member libraries generated 857,000+ item requests; member contributions grew to $302,866.</a:t>
            </a:r>
            <a:endParaRPr lang="en-US" sz="2600"/>
          </a:p>
          <a:p>
            <a:pPr marL="342900" indent="-342900">
              <a:lnSpc>
                <a:spcPct val="124000"/>
              </a:lnSpc>
              <a:buFont typeface="Arial"/>
              <a:buChar char="•"/>
            </a:pPr>
            <a:r>
              <a:rPr lang="en-US" sz="2600">
                <a:ea typeface="+mn-lt"/>
                <a:cs typeface="+mn-lt"/>
              </a:rPr>
              <a:t>Co-authored and issued “Free Speech Needs Free Libraries” (October 2025), a joint statement with Orbis Cascade Alliance and PALCI</a:t>
            </a:r>
            <a:endParaRPr lang="en-US" sz="2600">
              <a:cs typeface="+mn-lt"/>
            </a:endParaRPr>
          </a:p>
          <a:p>
            <a:pPr marL="342900" indent="-342900">
              <a:lnSpc>
                <a:spcPct val="124000"/>
              </a:lnSpc>
              <a:buFont typeface="Arial"/>
              <a:buChar char="•"/>
            </a:pPr>
            <a:r>
              <a:rPr lang="en-US" sz="2600">
                <a:ea typeface="+mn-lt"/>
                <a:cs typeface="+mn-lt"/>
              </a:rPr>
              <a:t>Co-hosted the Americas ICOLC Conference in Chicago (May 2025)</a:t>
            </a:r>
            <a:endParaRPr lang="en-US" sz="2600">
              <a:cs typeface="+mn-lt"/>
            </a:endParaRPr>
          </a:p>
          <a:p>
            <a:pPr marL="342900" indent="-342900">
              <a:lnSpc>
                <a:spcPct val="124000"/>
              </a:lnSpc>
              <a:buFont typeface="Arial"/>
              <a:buChar char="•"/>
            </a:pPr>
            <a:r>
              <a:rPr lang="en-US" sz="2600">
                <a:ea typeface="+mn-lt"/>
                <a:cs typeface="+mn-lt"/>
              </a:rPr>
              <a:t>Hosted the Soaring with OER Conference in Champaign (July 2025), oversaw publication of 150+ OER texts and ancillary materials statewide</a:t>
            </a:r>
            <a:endParaRPr lang="en-US" sz="2600"/>
          </a:p>
          <a:p>
            <a:pPr marL="342900" indent="-342900">
              <a:lnSpc>
                <a:spcPct val="124000"/>
              </a:lnSpc>
              <a:buFont typeface="Arial"/>
              <a:buChar char="•"/>
            </a:pPr>
            <a:r>
              <a:rPr lang="en-US" sz="2600">
                <a:ea typeface="+mn-lt"/>
                <a:cs typeface="+mn-lt"/>
              </a:rPr>
              <a:t>Delivered 26 continuing education webinars for 3,000+ member library staff through the Professional Development Alliance of Library Consortia</a:t>
            </a:r>
          </a:p>
          <a:p>
            <a:pPr marL="342900" indent="-342900">
              <a:lnSpc>
                <a:spcPct val="124000"/>
              </a:lnSpc>
              <a:buFont typeface="Arial"/>
              <a:buChar char="•"/>
            </a:pPr>
            <a:r>
              <a:rPr lang="en-US" sz="2600">
                <a:ea typeface="+mn-lt"/>
                <a:cs typeface="+mn-lt"/>
              </a:rPr>
              <a:t>Completed migration of 50+ EBSCO databases across 90+ member zones on schedule; modernized I-Share Annual Statistics Package; transitioned service management to </a:t>
            </a:r>
            <a:r>
              <a:rPr lang="en-US" sz="2600" err="1">
                <a:ea typeface="+mn-lt"/>
                <a:cs typeface="+mn-lt"/>
              </a:rPr>
              <a:t>TeamDynamix</a:t>
            </a:r>
            <a:r>
              <a:rPr lang="en-US" sz="2600">
                <a:ea typeface="+mn-lt"/>
                <a:cs typeface="+mn-lt"/>
              </a:rPr>
              <a:t>.</a:t>
            </a:r>
            <a:endParaRPr lang="en-US" sz="2600">
              <a:cs typeface="Times New Roman"/>
            </a:endParaRPr>
          </a:p>
          <a:p>
            <a:pPr marL="0" indent="0">
              <a:buNone/>
            </a:pPr>
            <a:endParaRPr lang="en-US" sz="2100">
              <a:cs typeface="Times New Roman"/>
            </a:endParaRPr>
          </a:p>
          <a:p>
            <a:pPr marL="342900" indent="-342900">
              <a:buFont typeface="Arial"/>
              <a:buChar char="•"/>
            </a:pPr>
            <a:endParaRPr lang="en-US" sz="2100"/>
          </a:p>
        </p:txBody>
      </p:sp>
    </p:spTree>
    <p:extLst>
      <p:ext uri="{BB962C8B-B14F-4D97-AF65-F5344CB8AC3E}">
        <p14:creationId xmlns:p14="http://schemas.microsoft.com/office/powerpoint/2010/main" val="17486691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a:t>CARLI Committees and Task Forces</a:t>
            </a:r>
          </a:p>
        </p:txBody>
      </p:sp>
      <p:sp>
        <p:nvSpPr>
          <p:cNvPr id="4" name="Rectangle 1"/>
          <p:cNvSpPr>
            <a:spLocks noGrp="1" noChangeArrowheads="1"/>
          </p:cNvSpPr>
          <p:nvPr>
            <p:ph sz="half" idx="2"/>
          </p:nvPr>
        </p:nvSpPr>
        <p:spPr bwMode="auto">
          <a:xfrm>
            <a:off x="836611" y="1860419"/>
            <a:ext cx="10872169" cy="52566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2" rtlCol="0" anchor="ctr" anchorCtr="0" compatLnSpc="1">
            <a:prstTxWarp prst="textNoShape">
              <a:avLst/>
            </a:prstTxWarp>
            <a:spAutoFit/>
          </a:bodyPr>
          <a:lstStyle/>
          <a:p>
            <a:pPr marL="285750" indent="-285750" eaLnBrk="0" hangingPunct="0">
              <a:lnSpc>
                <a:spcPct val="140000"/>
              </a:lnSpc>
              <a:spcBef>
                <a:spcPct val="0"/>
              </a:spcBef>
            </a:pPr>
            <a:r>
              <a:rPr lang="en-US" altLang="en-US">
                <a:ea typeface="ＭＳ Ｐゴシック"/>
              </a:rPr>
              <a:t>Archives Committee</a:t>
            </a:r>
          </a:p>
          <a:p>
            <a:pPr marL="285750" indent="-285750">
              <a:lnSpc>
                <a:spcPct val="140000"/>
              </a:lnSpc>
              <a:spcBef>
                <a:spcPct val="0"/>
              </a:spcBef>
            </a:pPr>
            <a:r>
              <a:rPr lang="en-US" altLang="en-US">
                <a:ea typeface="ＭＳ Ｐゴシック"/>
              </a:rPr>
              <a:t>Collection Management Committee</a:t>
            </a:r>
            <a:endParaRPr lang="en-US"/>
          </a:p>
          <a:p>
            <a:pPr marL="285750" indent="-285750" eaLnBrk="0" hangingPunct="0">
              <a:lnSpc>
                <a:spcPct val="140000"/>
              </a:lnSpc>
              <a:spcBef>
                <a:spcPct val="0"/>
              </a:spcBef>
            </a:pPr>
            <a:r>
              <a:rPr lang="en-US" altLang="en-US">
                <a:ea typeface="ＭＳ Ｐゴシック"/>
              </a:rPr>
              <a:t>Commercial Products Committee</a:t>
            </a:r>
          </a:p>
          <a:p>
            <a:pPr marL="285750" indent="-285750" eaLnBrk="0" hangingPunct="0">
              <a:lnSpc>
                <a:spcPct val="140000"/>
              </a:lnSpc>
              <a:spcBef>
                <a:spcPct val="0"/>
              </a:spcBef>
            </a:pPr>
            <a:r>
              <a:rPr lang="en-US" altLang="en-US">
                <a:ea typeface="ＭＳ Ｐゴシック"/>
              </a:rPr>
              <a:t>Discovery Primo VE Committee </a:t>
            </a:r>
          </a:p>
          <a:p>
            <a:pPr marL="285750" indent="-285750" eaLnBrk="0" hangingPunct="0">
              <a:lnSpc>
                <a:spcPct val="140000"/>
              </a:lnSpc>
              <a:spcBef>
                <a:spcPct val="0"/>
              </a:spcBef>
            </a:pPr>
            <a:r>
              <a:rPr lang="en-US" altLang="en-US">
                <a:ea typeface="ＭＳ Ｐゴシック"/>
              </a:rPr>
              <a:t>Diversity, Equity, and Inclusion Committee</a:t>
            </a:r>
          </a:p>
          <a:p>
            <a:pPr marL="285750" indent="-285750" eaLnBrk="0" hangingPunct="0">
              <a:lnSpc>
                <a:spcPct val="140000"/>
              </a:lnSpc>
              <a:spcBef>
                <a:spcPct val="0"/>
              </a:spcBef>
            </a:pPr>
            <a:r>
              <a:rPr lang="en-US" altLang="en-US">
                <a:ea typeface="ＭＳ Ｐゴシック"/>
              </a:rPr>
              <a:t>E-Resources Management Committee </a:t>
            </a:r>
            <a:endParaRPr lang="en-US" altLang="en-US" i="1">
              <a:ea typeface="ＭＳ Ｐゴシック"/>
            </a:endParaRPr>
          </a:p>
          <a:p>
            <a:pPr marL="285750" indent="-285750" eaLnBrk="0" hangingPunct="0">
              <a:lnSpc>
                <a:spcPct val="140000"/>
              </a:lnSpc>
              <a:spcBef>
                <a:spcPct val="0"/>
              </a:spcBef>
            </a:pPr>
            <a:r>
              <a:rPr lang="en-US" altLang="en-US">
                <a:ea typeface="ＭＳ Ｐゴシック"/>
              </a:rPr>
              <a:t>Instruction Committee</a:t>
            </a:r>
          </a:p>
          <a:p>
            <a:pPr marL="285750" indent="-285750" eaLnBrk="0" hangingPunct="0">
              <a:lnSpc>
                <a:spcPct val="140000"/>
              </a:lnSpc>
              <a:spcBef>
                <a:spcPct val="0"/>
              </a:spcBef>
            </a:pPr>
            <a:endParaRPr lang="en-US" altLang="en-US">
              <a:ea typeface="ＭＳ Ｐゴシック"/>
            </a:endParaRPr>
          </a:p>
          <a:p>
            <a:pPr marL="285750" indent="-285750" eaLnBrk="0" hangingPunct="0">
              <a:lnSpc>
                <a:spcPct val="140000"/>
              </a:lnSpc>
              <a:spcBef>
                <a:spcPct val="0"/>
              </a:spcBef>
            </a:pPr>
            <a:endParaRPr lang="en-US" altLang="en-US">
              <a:ea typeface="ＭＳ Ｐゴシック"/>
            </a:endParaRPr>
          </a:p>
          <a:p>
            <a:pPr eaLnBrk="0" hangingPunct="0">
              <a:lnSpc>
                <a:spcPct val="140000"/>
              </a:lnSpc>
              <a:spcBef>
                <a:spcPct val="0"/>
              </a:spcBef>
            </a:pPr>
            <a:r>
              <a:rPr lang="en-US" altLang="en-US">
                <a:ea typeface="ＭＳ Ｐゴシック"/>
              </a:rPr>
              <a:t>Open Educational Resources Committee</a:t>
            </a:r>
          </a:p>
          <a:p>
            <a:pPr marL="285750" indent="-285750" eaLnBrk="0" hangingPunct="0">
              <a:lnSpc>
                <a:spcPct val="140000"/>
              </a:lnSpc>
              <a:spcBef>
                <a:spcPct val="0"/>
              </a:spcBef>
            </a:pPr>
            <a:r>
              <a:rPr lang="en-US" altLang="en-US">
                <a:ea typeface="ＭＳ Ｐゴシック"/>
              </a:rPr>
              <a:t>Preservation Committee</a:t>
            </a:r>
          </a:p>
          <a:p>
            <a:pPr marL="285750" indent="-285750" eaLnBrk="0" hangingPunct="0">
              <a:lnSpc>
                <a:spcPct val="140000"/>
              </a:lnSpc>
              <a:spcBef>
                <a:spcPct val="0"/>
              </a:spcBef>
            </a:pPr>
            <a:r>
              <a:rPr lang="en-US" altLang="en-US">
                <a:ea typeface="ＭＳ Ｐゴシック"/>
              </a:rPr>
              <a:t>Public Services Committee</a:t>
            </a:r>
          </a:p>
          <a:p>
            <a:pPr marL="285750" indent="-285750" eaLnBrk="0" hangingPunct="0">
              <a:lnSpc>
                <a:spcPct val="140000"/>
              </a:lnSpc>
              <a:spcBef>
                <a:spcPct val="0"/>
              </a:spcBef>
            </a:pPr>
            <a:r>
              <a:rPr lang="en-US" altLang="en-US">
                <a:ea typeface="ＭＳ Ｐゴシック"/>
              </a:rPr>
              <a:t>Resource Sharing Committee</a:t>
            </a:r>
          </a:p>
          <a:p>
            <a:pPr marL="285750" indent="-285750" eaLnBrk="0" hangingPunct="0">
              <a:lnSpc>
                <a:spcPct val="140000"/>
              </a:lnSpc>
              <a:spcBef>
                <a:spcPct val="0"/>
              </a:spcBef>
            </a:pPr>
            <a:r>
              <a:rPr lang="en-US" altLang="en-US">
                <a:ea typeface="ＭＳ Ｐゴシック"/>
              </a:rPr>
              <a:t>Technical Services Committee</a:t>
            </a:r>
          </a:p>
          <a:p>
            <a:pPr marL="285750" indent="-285750">
              <a:lnSpc>
                <a:spcPct val="140000"/>
              </a:lnSpc>
              <a:spcBef>
                <a:spcPct val="0"/>
              </a:spcBef>
            </a:pPr>
            <a:r>
              <a:rPr lang="en-US" altLang="en-US">
                <a:ea typeface="ＭＳ Ｐゴシック"/>
              </a:rPr>
              <a:t>Advocacy Task Force</a:t>
            </a:r>
          </a:p>
          <a:p>
            <a:pPr marL="285750" indent="-285750">
              <a:lnSpc>
                <a:spcPct val="140000"/>
              </a:lnSpc>
              <a:spcBef>
                <a:spcPct val="0"/>
              </a:spcBef>
            </a:pPr>
            <a:r>
              <a:rPr lang="en-US" altLang="en-US">
                <a:ea typeface="ＭＳ Ｐゴシック"/>
              </a:rPr>
              <a:t>I-Share Metadata Task Force: roster TBA</a:t>
            </a:r>
            <a:endParaRPr lang="en-US"/>
          </a:p>
          <a:p>
            <a:pPr marL="285750" indent="-285750" eaLnBrk="0" hangingPunct="0">
              <a:spcBef>
                <a:spcPct val="0"/>
              </a:spcBef>
            </a:pPr>
            <a:endParaRPr lang="en-US" altLang="en-US">
              <a:ea typeface="ＭＳ Ｐゴシック"/>
            </a:endParaRPr>
          </a:p>
        </p:txBody>
      </p:sp>
    </p:spTree>
    <p:extLst>
      <p:ext uri="{BB962C8B-B14F-4D97-AF65-F5344CB8AC3E}">
        <p14:creationId xmlns:p14="http://schemas.microsoft.com/office/powerpoint/2010/main" val="9556211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68BB32-D71F-9040-8F78-9C29B1BC2AF1}"/>
              </a:ext>
            </a:extLst>
          </p:cNvPr>
          <p:cNvSpPr>
            <a:spLocks noGrp="1"/>
          </p:cNvSpPr>
          <p:nvPr>
            <p:ph type="title"/>
          </p:nvPr>
        </p:nvSpPr>
        <p:spPr/>
        <p:txBody>
          <a:bodyPr>
            <a:normAutofit fontScale="90000"/>
          </a:bodyPr>
          <a:lstStyle/>
          <a:p>
            <a:r>
              <a:rPr lang="en-US"/>
              <a:t>CARLI Website</a:t>
            </a:r>
          </a:p>
        </p:txBody>
      </p:sp>
      <p:sp>
        <p:nvSpPr>
          <p:cNvPr id="2" name="Content Placeholder 1">
            <a:extLst>
              <a:ext uri="{FF2B5EF4-FFF2-40B4-BE49-F238E27FC236}">
                <a16:creationId xmlns:a16="http://schemas.microsoft.com/office/drawing/2014/main" id="{874C8E52-5AC1-1A44-8602-3E66E925C388}"/>
              </a:ext>
            </a:extLst>
          </p:cNvPr>
          <p:cNvSpPr>
            <a:spLocks noGrp="1"/>
          </p:cNvSpPr>
          <p:nvPr>
            <p:ph sz="half" idx="2"/>
          </p:nvPr>
        </p:nvSpPr>
        <p:spPr/>
        <p:txBody>
          <a:bodyPr/>
          <a:lstStyle/>
          <a:p>
            <a:r>
              <a:rPr lang="en-US" altLang="en-US" b="1"/>
              <a:t>The </a:t>
            </a:r>
            <a:r>
              <a:rPr lang="en-US" altLang="en-US" b="1" i="1"/>
              <a:t>Governance</a:t>
            </a:r>
            <a:r>
              <a:rPr lang="en-US" altLang="en-US" b="1"/>
              <a:t> section of the CARLI website provides access to:</a:t>
            </a:r>
          </a:p>
          <a:p>
            <a:pPr marL="342900" indent="-342900"/>
            <a:r>
              <a:rPr lang="en-US" altLang="en-US"/>
              <a:t>Board and Committee rosters</a:t>
            </a:r>
          </a:p>
          <a:p>
            <a:pPr marL="342900" indent="-342900"/>
            <a:r>
              <a:rPr lang="en-US" altLang="en-US"/>
              <a:t>Committee charges</a:t>
            </a:r>
          </a:p>
          <a:p>
            <a:pPr marL="342900" indent="-342900"/>
            <a:r>
              <a:rPr lang="en-US" altLang="en-US"/>
              <a:t>Committee reports, projects, and meeting minutes</a:t>
            </a:r>
          </a:p>
          <a:p>
            <a:pPr marL="342900" indent="-342900"/>
            <a:r>
              <a:rPr lang="en-US" altLang="en-US"/>
              <a:t>Committee guidelines</a:t>
            </a:r>
          </a:p>
          <a:p>
            <a:r>
              <a:rPr lang="en-US">
                <a:hlinkClick r:id="rId3"/>
              </a:rPr>
              <a:t>https://www.carli.illinois.edu/Governance</a:t>
            </a:r>
            <a:endParaRPr lang="en-US"/>
          </a:p>
          <a:p>
            <a:endParaRPr lang="en-US"/>
          </a:p>
          <a:p>
            <a:r>
              <a:rPr lang="en-US" b="1"/>
              <a:t>The CARLI Calendar shows all scheduled meetings and events:</a:t>
            </a:r>
            <a:br>
              <a:rPr lang="en-US" b="1"/>
            </a:br>
            <a:r>
              <a:rPr lang="en-US">
                <a:hlinkClick r:id="rId4"/>
              </a:rPr>
              <a:t>https://www.carli.illinois.edu/calendar</a:t>
            </a:r>
            <a:r>
              <a:rPr lang="en-US" b="1"/>
              <a:t> </a:t>
            </a:r>
          </a:p>
        </p:txBody>
      </p:sp>
    </p:spTree>
    <p:extLst>
      <p:ext uri="{BB962C8B-B14F-4D97-AF65-F5344CB8AC3E}">
        <p14:creationId xmlns:p14="http://schemas.microsoft.com/office/powerpoint/2010/main" val="4158222286"/>
      </p:ext>
    </p:extLst>
  </p:cSld>
  <p:clrMapOvr>
    <a:masterClrMapping/>
  </p:clrMapOvr>
</p:sld>
</file>

<file path=ppt/theme/theme1.xml><?xml version="1.0" encoding="utf-8"?>
<a:theme xmlns:a="http://schemas.openxmlformats.org/drawingml/2006/main" name="StratCom ppt">
  <a:themeElements>
    <a:clrScheme name="CARLI2026">
      <a:dk1>
        <a:srgbClr val="702076"/>
      </a:dk1>
      <a:lt1>
        <a:srgbClr val="FEFFFF"/>
      </a:lt1>
      <a:dk2>
        <a:srgbClr val="19458D"/>
      </a:dk2>
      <a:lt2>
        <a:srgbClr val="E9E7EA"/>
      </a:lt2>
      <a:accent1>
        <a:srgbClr val="0596AA"/>
      </a:accent1>
      <a:accent2>
        <a:srgbClr val="7D7F34"/>
      </a:accent2>
      <a:accent3>
        <a:srgbClr val="006647"/>
      </a:accent3>
      <a:accent4>
        <a:srgbClr val="542B5E"/>
      </a:accent4>
      <a:accent5>
        <a:srgbClr val="702076"/>
      </a:accent5>
      <a:accent6>
        <a:srgbClr val="542B5E"/>
      </a:accent6>
      <a:hlink>
        <a:srgbClr val="83499D"/>
      </a:hlink>
      <a:folHlink>
        <a:srgbClr val="19458D"/>
      </a:folHlink>
    </a:clrScheme>
    <a:fontScheme name="Georgia">
      <a:maj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RLI PowerPoint Template" id="{5591C145-F0CE-7944-8E79-905D0C28C6A5}" vid="{E34B9109-10F1-DE48-AD7A-6BB7AC0EAD1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StratCom ppt</Template>
  <Application>Microsoft Office PowerPoint</Application>
  <PresentationFormat>Widescreen</PresentationFormat>
  <Slides>19</Slides>
  <Notes>19</Notes>
  <HiddenSlides>0</HiddenSlide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StratCom ppt</vt:lpstr>
      <vt:lpstr>All Committees Meeting</vt:lpstr>
      <vt:lpstr>CARLI by the Numbers</vt:lpstr>
      <vt:lpstr>The CARLI Team</vt:lpstr>
      <vt:lpstr>CARLI’s Mission and Values </vt:lpstr>
      <vt:lpstr>CARLI Strategic Priorities</vt:lpstr>
      <vt:lpstr>Creating an Environment of Inclusiveness and Openness</vt:lpstr>
      <vt:lpstr>FY26 Accomplishments</vt:lpstr>
      <vt:lpstr>CARLI Committees and Task Forces</vt:lpstr>
      <vt:lpstr>CARLI Website</vt:lpstr>
      <vt:lpstr>Meeting Format</vt:lpstr>
      <vt:lpstr>Committee Work and Annual Reports</vt:lpstr>
      <vt:lpstr>Events </vt:lpstr>
      <vt:lpstr>Role of Committee Members</vt:lpstr>
      <vt:lpstr>Role of the Committee Chairs</vt:lpstr>
      <vt:lpstr>Role of the Staff Liaisons</vt:lpstr>
      <vt:lpstr>PowerPoint Presentation</vt:lpstr>
      <vt:lpstr>CARLI Annual Meetings</vt:lpstr>
      <vt:lpstr>We’d love to hear from you!</vt:lpstr>
      <vt:lpstr>Adjourn to Committee Breakout Rooms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Chambers, Margaret Ann</dc:creator>
  <cp:revision>10</cp:revision>
  <dcterms:created xsi:type="dcterms:W3CDTF">2026-07-22T14:30:35Z</dcterms:created>
  <dcterms:modified xsi:type="dcterms:W3CDTF">2026-07-23T17:52:51Z</dcterms:modified>
</cp:coreProperties>
</file>