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24"/>
  </p:notesMasterIdLst>
  <p:sldIdLst>
    <p:sldId id="256" r:id="rId2"/>
    <p:sldId id="261" r:id="rId3"/>
    <p:sldId id="259" r:id="rId4"/>
    <p:sldId id="295" r:id="rId5"/>
    <p:sldId id="298" r:id="rId6"/>
    <p:sldId id="299" r:id="rId7"/>
    <p:sldId id="294" r:id="rId8"/>
    <p:sldId id="304" r:id="rId9"/>
    <p:sldId id="305" r:id="rId10"/>
    <p:sldId id="306" r:id="rId11"/>
    <p:sldId id="307" r:id="rId12"/>
    <p:sldId id="309" r:id="rId13"/>
    <p:sldId id="310" r:id="rId14"/>
    <p:sldId id="311" r:id="rId15"/>
    <p:sldId id="308" r:id="rId16"/>
    <p:sldId id="300" r:id="rId17"/>
    <p:sldId id="301" r:id="rId18"/>
    <p:sldId id="302" r:id="rId19"/>
    <p:sldId id="312" r:id="rId20"/>
    <p:sldId id="313" r:id="rId21"/>
    <p:sldId id="303" r:id="rId22"/>
    <p:sldId id="296" r:id="rId23"/>
  </p:sldIdLst>
  <p:sldSz cx="9144000" cy="5143500" type="screen16x9"/>
  <p:notesSz cx="6858000" cy="9144000"/>
  <p:embeddedFontLst>
    <p:embeddedFont>
      <p:font typeface="Patrick Hand SC" panose="020B0604020202020204" charset="0"/>
      <p:regular r:id="rId25"/>
    </p:embeddedFont>
    <p:embeddedFont>
      <p:font typeface="Patrick Hand" panose="020B0604020202020204" charset="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4600F-D8BF-BDA3-279C-85DA8D4C0458}" v="2" dt="2022-02-16T17:37:11.063"/>
    <p1510:client id="{5BE6EBCA-0654-6EDE-BE05-65873FE20DB0}" v="40" dt="2022-02-16T17:38:52.420"/>
    <p1510:client id="{8257AA99-10B7-4838-9F68-CC232AAA11FB}" v="1" dt="2022-01-07T16:23:55.243"/>
  </p1510:revLst>
</p1510:revInfo>
</file>

<file path=ppt/tableStyles.xml><?xml version="1.0" encoding="utf-8"?>
<a:tblStyleLst xmlns:a="http://schemas.openxmlformats.org/drawingml/2006/main" def="{590F9CCB-7374-4C7E-9283-AB771CD951A0}">
  <a:tblStyle styleId="{590F9CCB-7374-4C7E-9283-AB771CD951A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5E3678D-9CD2-4698-9CB9-EA7EA3A4611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bad295921a765efd02396feb4ed0d65333989c0b829f7c0d5df6f7234c9b5050::" providerId="AD" clId="Web-{5BE6EBCA-0654-6EDE-BE05-65873FE20DB0}"/>
    <pc:docChg chg="modSld">
      <pc:chgData name="Guest User" userId="S::urn:spo:anon#bad295921a765efd02396feb4ed0d65333989c0b829f7c0d5df6f7234c9b5050::" providerId="AD" clId="Web-{5BE6EBCA-0654-6EDE-BE05-65873FE20DB0}" dt="2022-02-16T17:38:52.029" v="34" actId="20577"/>
      <pc:docMkLst>
        <pc:docMk/>
      </pc:docMkLst>
      <pc:sldChg chg="modSp">
        <pc:chgData name="Guest User" userId="S::urn:spo:anon#bad295921a765efd02396feb4ed0d65333989c0b829f7c0d5df6f7234c9b5050::" providerId="AD" clId="Web-{5BE6EBCA-0654-6EDE-BE05-65873FE20DB0}" dt="2022-02-16T17:38:35.811" v="8" actId="20577"/>
        <pc:sldMkLst>
          <pc:docMk/>
          <pc:sldMk cId="329334187" sldId="310"/>
        </pc:sldMkLst>
        <pc:spChg chg="mod">
          <ac:chgData name="Guest User" userId="S::urn:spo:anon#bad295921a765efd02396feb4ed0d65333989c0b829f7c0d5df6f7234c9b5050::" providerId="AD" clId="Web-{5BE6EBCA-0654-6EDE-BE05-65873FE20DB0}" dt="2022-02-16T17:38:32.779" v="7" actId="20577"/>
          <ac:spMkLst>
            <pc:docMk/>
            <pc:sldMk cId="329334187" sldId="310"/>
            <ac:spMk id="2" creationId="{67CB0660-70C1-40FD-B8B7-02467F429424}"/>
          </ac:spMkLst>
        </pc:spChg>
        <pc:spChg chg="mod">
          <ac:chgData name="Guest User" userId="S::urn:spo:anon#bad295921a765efd02396feb4ed0d65333989c0b829f7c0d5df6f7234c9b5050::" providerId="AD" clId="Web-{5BE6EBCA-0654-6EDE-BE05-65873FE20DB0}" dt="2022-02-16T17:38:35.811" v="8" actId="20577"/>
          <ac:spMkLst>
            <pc:docMk/>
            <pc:sldMk cId="329334187" sldId="310"/>
            <ac:spMk id="3" creationId="{D798DAF8-88EB-46E9-85C3-F26EBC8310C0}"/>
          </ac:spMkLst>
        </pc:spChg>
      </pc:sldChg>
      <pc:sldChg chg="modSp">
        <pc:chgData name="Guest User" userId="S::urn:spo:anon#bad295921a765efd02396feb4ed0d65333989c0b829f7c0d5df6f7234c9b5050::" providerId="AD" clId="Web-{5BE6EBCA-0654-6EDE-BE05-65873FE20DB0}" dt="2022-02-16T17:38:52.029" v="34" actId="20577"/>
        <pc:sldMkLst>
          <pc:docMk/>
          <pc:sldMk cId="2009891550" sldId="311"/>
        </pc:sldMkLst>
        <pc:spChg chg="mod">
          <ac:chgData name="Guest User" userId="S::urn:spo:anon#bad295921a765efd02396feb4ed0d65333989c0b829f7c0d5df6f7234c9b5050::" providerId="AD" clId="Web-{5BE6EBCA-0654-6EDE-BE05-65873FE20DB0}" dt="2022-02-16T17:38:46.451" v="32" actId="20577"/>
          <ac:spMkLst>
            <pc:docMk/>
            <pc:sldMk cId="2009891550" sldId="311"/>
            <ac:spMk id="2" creationId="{67CB0660-70C1-40FD-B8B7-02467F429424}"/>
          </ac:spMkLst>
        </pc:spChg>
        <pc:spChg chg="mod">
          <ac:chgData name="Guest User" userId="S::urn:spo:anon#bad295921a765efd02396feb4ed0d65333989c0b829f7c0d5df6f7234c9b5050::" providerId="AD" clId="Web-{5BE6EBCA-0654-6EDE-BE05-65873FE20DB0}" dt="2022-02-16T17:38:52.029" v="34" actId="20577"/>
          <ac:spMkLst>
            <pc:docMk/>
            <pc:sldMk cId="2009891550" sldId="311"/>
            <ac:spMk id="3" creationId="{D798DAF8-88EB-46E9-85C3-F26EBC8310C0}"/>
          </ac:spMkLst>
        </pc:spChg>
      </pc:sldChg>
    </pc:docChg>
  </pc:docChgLst>
  <pc:docChgLst>
    <pc:chgData name="Guest User" userId="S::urn:spo:anon#bad295921a765efd02396feb4ed0d65333989c0b829f7c0d5df6f7234c9b5050::" providerId="AD" clId="Web-{ACEB393C-E865-4F0E-B7C7-078008D77B34}"/>
    <pc:docChg chg="modSld">
      <pc:chgData name="Guest User" userId="S::urn:spo:anon#bad295921a765efd02396feb4ed0d65333989c0b829f7c0d5df6f7234c9b5050::" providerId="AD" clId="Web-{ACEB393C-E865-4F0E-B7C7-078008D77B34}" dt="2022-02-15T15:56:38.018" v="1" actId="20577"/>
      <pc:docMkLst>
        <pc:docMk/>
      </pc:docMkLst>
      <pc:sldChg chg="modSp">
        <pc:chgData name="Guest User" userId="S::urn:spo:anon#bad295921a765efd02396feb4ed0d65333989c0b829f7c0d5df6f7234c9b5050::" providerId="AD" clId="Web-{ACEB393C-E865-4F0E-B7C7-078008D77B34}" dt="2022-02-15T15:56:38.018" v="1" actId="20577"/>
        <pc:sldMkLst>
          <pc:docMk/>
          <pc:sldMk cId="1121478790" sldId="306"/>
        </pc:sldMkLst>
        <pc:spChg chg="mod">
          <ac:chgData name="Guest User" userId="S::urn:spo:anon#bad295921a765efd02396feb4ed0d65333989c0b829f7c0d5df6f7234c9b5050::" providerId="AD" clId="Web-{ACEB393C-E865-4F0E-B7C7-078008D77B34}" dt="2022-02-15T15:56:38.018" v="1" actId="20577"/>
          <ac:spMkLst>
            <pc:docMk/>
            <pc:sldMk cId="1121478790" sldId="306"/>
            <ac:spMk id="2" creationId="{2901B0A6-9039-4AD8-BC6C-AEAE87F65D8E}"/>
          </ac:spMkLst>
        </pc:spChg>
      </pc:sldChg>
    </pc:docChg>
  </pc:docChgLst>
  <pc:docChgLst>
    <pc:chgData name="Guest User" userId="S::urn:spo:anon#bad295921a765efd02396feb4ed0d65333989c0b829f7c0d5df6f7234c9b5050::" providerId="AD" clId="Web-{93F85F95-391C-4A94-BDD7-F7FEB0E3C768}"/>
    <pc:docChg chg="addSld modSld">
      <pc:chgData name="Guest User" userId="S::urn:spo:anon#bad295921a765efd02396feb4ed0d65333989c0b829f7c0d5df6f7234c9b5050::" providerId="AD" clId="Web-{93F85F95-391C-4A94-BDD7-F7FEB0E3C768}" dt="2022-02-10T21:08:57.634" v="193" actId="20577"/>
      <pc:docMkLst>
        <pc:docMk/>
      </pc:docMkLst>
      <pc:sldChg chg="modNotes">
        <pc:chgData name="Guest User" userId="S::urn:spo:anon#bad295921a765efd02396feb4ed0d65333989c0b829f7c0d5df6f7234c9b5050::" providerId="AD" clId="Web-{93F85F95-391C-4A94-BDD7-F7FEB0E3C768}" dt="2022-02-10T20:44:22.428" v="2"/>
        <pc:sldMkLst>
          <pc:docMk/>
          <pc:sldMk cId="0" sldId="256"/>
        </pc:sldMkLst>
      </pc:sldChg>
      <pc:sldChg chg="modSp">
        <pc:chgData name="Guest User" userId="S::urn:spo:anon#bad295921a765efd02396feb4ed0d65333989c0b829f7c0d5df6f7234c9b5050::" providerId="AD" clId="Web-{93F85F95-391C-4A94-BDD7-F7FEB0E3C768}" dt="2022-02-10T21:00:18.217" v="28" actId="20577"/>
        <pc:sldMkLst>
          <pc:docMk/>
          <pc:sldMk cId="1121478790" sldId="306"/>
        </pc:sldMkLst>
        <pc:spChg chg="mod">
          <ac:chgData name="Guest User" userId="S::urn:spo:anon#bad295921a765efd02396feb4ed0d65333989c0b829f7c0d5df6f7234c9b5050::" providerId="AD" clId="Web-{93F85F95-391C-4A94-BDD7-F7FEB0E3C768}" dt="2022-02-10T21:00:18.217" v="28" actId="20577"/>
          <ac:spMkLst>
            <pc:docMk/>
            <pc:sldMk cId="1121478790" sldId="306"/>
            <ac:spMk id="2" creationId="{2901B0A6-9039-4AD8-BC6C-AEAE87F65D8E}"/>
          </ac:spMkLst>
        </pc:spChg>
        <pc:picChg chg="mod">
          <ac:chgData name="Guest User" userId="S::urn:spo:anon#bad295921a765efd02396feb4ed0d65333989c0b829f7c0d5df6f7234c9b5050::" providerId="AD" clId="Web-{93F85F95-391C-4A94-BDD7-F7FEB0E3C768}" dt="2022-02-10T20:45:09.912" v="13" actId="1076"/>
          <ac:picMkLst>
            <pc:docMk/>
            <pc:sldMk cId="1121478790" sldId="306"/>
            <ac:picMk id="5" creationId="{A541CA90-8C74-4228-98E7-89AD9F20E026}"/>
          </ac:picMkLst>
        </pc:picChg>
      </pc:sldChg>
      <pc:sldChg chg="modSp">
        <pc:chgData name="Guest User" userId="S::urn:spo:anon#bad295921a765efd02396feb4ed0d65333989c0b829f7c0d5df6f7234c9b5050::" providerId="AD" clId="Web-{93F85F95-391C-4A94-BDD7-F7FEB0E3C768}" dt="2022-02-10T21:00:25.592" v="42" actId="20577"/>
        <pc:sldMkLst>
          <pc:docMk/>
          <pc:sldMk cId="1985792843" sldId="307"/>
        </pc:sldMkLst>
        <pc:spChg chg="mod">
          <ac:chgData name="Guest User" userId="S::urn:spo:anon#bad295921a765efd02396feb4ed0d65333989c0b829f7c0d5df6f7234c9b5050::" providerId="AD" clId="Web-{93F85F95-391C-4A94-BDD7-F7FEB0E3C768}" dt="2022-02-10T21:00:25.592" v="42" actId="20577"/>
          <ac:spMkLst>
            <pc:docMk/>
            <pc:sldMk cId="1985792843" sldId="307"/>
            <ac:spMk id="2" creationId="{7DCEB6F1-EFAB-48F7-99ED-4F165026DCF7}"/>
          </ac:spMkLst>
        </pc:spChg>
      </pc:sldChg>
      <pc:sldChg chg="modSp new">
        <pc:chgData name="Guest User" userId="S::urn:spo:anon#bad295921a765efd02396feb4ed0d65333989c0b829f7c0d5df6f7234c9b5050::" providerId="AD" clId="Web-{93F85F95-391C-4A94-BDD7-F7FEB0E3C768}" dt="2022-02-10T21:08:57.634" v="193" actId="20577"/>
        <pc:sldMkLst>
          <pc:docMk/>
          <pc:sldMk cId="1237993818" sldId="308"/>
        </pc:sldMkLst>
        <pc:spChg chg="mod">
          <ac:chgData name="Guest User" userId="S::urn:spo:anon#bad295921a765efd02396feb4ed0d65333989c0b829f7c0d5df6f7234c9b5050::" providerId="AD" clId="Web-{93F85F95-391C-4A94-BDD7-F7FEB0E3C768}" dt="2022-02-10T21:08:42.478" v="186" actId="20577"/>
          <ac:spMkLst>
            <pc:docMk/>
            <pc:sldMk cId="1237993818" sldId="308"/>
            <ac:spMk id="2" creationId="{748AB4A8-355D-40C9-BB68-E4FC85D0C15A}"/>
          </ac:spMkLst>
        </pc:spChg>
        <pc:spChg chg="mod">
          <ac:chgData name="Guest User" userId="S::urn:spo:anon#bad295921a765efd02396feb4ed0d65333989c0b829f7c0d5df6f7234c9b5050::" providerId="AD" clId="Web-{93F85F95-391C-4A94-BDD7-F7FEB0E3C768}" dt="2022-02-10T21:08:57.634" v="193" actId="20577"/>
          <ac:spMkLst>
            <pc:docMk/>
            <pc:sldMk cId="1237993818" sldId="308"/>
            <ac:spMk id="3" creationId="{07C87EF8-3F1D-4C05-8297-8C3A6187E9CB}"/>
          </ac:spMkLst>
        </pc:spChg>
      </pc:sldChg>
      <pc:sldChg chg="modSp new">
        <pc:chgData name="Guest User" userId="S::urn:spo:anon#bad295921a765efd02396feb4ed0d65333989c0b829f7c0d5df6f7234c9b5050::" providerId="AD" clId="Web-{93F85F95-391C-4A94-BDD7-F7FEB0E3C768}" dt="2022-02-10T21:06:16.104" v="109" actId="20577"/>
        <pc:sldMkLst>
          <pc:docMk/>
          <pc:sldMk cId="608060587" sldId="309"/>
        </pc:sldMkLst>
        <pc:spChg chg="mod">
          <ac:chgData name="Guest User" userId="S::urn:spo:anon#bad295921a765efd02396feb4ed0d65333989c0b829f7c0d5df6f7234c9b5050::" providerId="AD" clId="Web-{93F85F95-391C-4A94-BDD7-F7FEB0E3C768}" dt="2022-02-10T21:05:57.526" v="106" actId="20577"/>
          <ac:spMkLst>
            <pc:docMk/>
            <pc:sldMk cId="608060587" sldId="309"/>
            <ac:spMk id="2" creationId="{A3414DEC-8DD2-4B32-9377-18579DA4896E}"/>
          </ac:spMkLst>
        </pc:spChg>
        <pc:spChg chg="mod">
          <ac:chgData name="Guest User" userId="S::urn:spo:anon#bad295921a765efd02396feb4ed0d65333989c0b829f7c0d5df6f7234c9b5050::" providerId="AD" clId="Web-{93F85F95-391C-4A94-BDD7-F7FEB0E3C768}" dt="2022-02-10T21:06:16.104" v="109" actId="20577"/>
          <ac:spMkLst>
            <pc:docMk/>
            <pc:sldMk cId="608060587" sldId="309"/>
            <ac:spMk id="3" creationId="{6228BD2B-181F-48B2-8804-D97A1D4E7913}"/>
          </ac:spMkLst>
        </pc:spChg>
      </pc:sldChg>
      <pc:sldChg chg="modSp new">
        <pc:chgData name="Guest User" userId="S::urn:spo:anon#bad295921a765efd02396feb4ed0d65333989c0b829f7c0d5df6f7234c9b5050::" providerId="AD" clId="Web-{93F85F95-391C-4A94-BDD7-F7FEB0E3C768}" dt="2022-02-10T21:08:25.619" v="172" actId="20577"/>
        <pc:sldMkLst>
          <pc:docMk/>
          <pc:sldMk cId="329334187" sldId="310"/>
        </pc:sldMkLst>
        <pc:spChg chg="mod">
          <ac:chgData name="Guest User" userId="S::urn:spo:anon#bad295921a765efd02396feb4ed0d65333989c0b829f7c0d5df6f7234c9b5050::" providerId="AD" clId="Web-{93F85F95-391C-4A94-BDD7-F7FEB0E3C768}" dt="2022-02-10T21:06:25.214" v="112" actId="20577"/>
          <ac:spMkLst>
            <pc:docMk/>
            <pc:sldMk cId="329334187" sldId="310"/>
            <ac:spMk id="2" creationId="{67CB0660-70C1-40FD-B8B7-02467F429424}"/>
          </ac:spMkLst>
        </pc:spChg>
        <pc:spChg chg="mod">
          <ac:chgData name="Guest User" userId="S::urn:spo:anon#bad295921a765efd02396feb4ed0d65333989c0b829f7c0d5df6f7234c9b5050::" providerId="AD" clId="Web-{93F85F95-391C-4A94-BDD7-F7FEB0E3C768}" dt="2022-02-10T21:08:25.619" v="172" actId="20577"/>
          <ac:spMkLst>
            <pc:docMk/>
            <pc:sldMk cId="329334187" sldId="310"/>
            <ac:spMk id="3" creationId="{D798DAF8-88EB-46E9-85C3-F26EBC8310C0}"/>
          </ac:spMkLst>
        </pc:spChg>
      </pc:sldChg>
      <pc:sldChg chg="modSp add replId">
        <pc:chgData name="Guest User" userId="S::urn:spo:anon#bad295921a765efd02396feb4ed0d65333989c0b829f7c0d5df6f7234c9b5050::" providerId="AD" clId="Web-{93F85F95-391C-4A94-BDD7-F7FEB0E3C768}" dt="2022-02-10T21:08:32.603" v="182" actId="20577"/>
        <pc:sldMkLst>
          <pc:docMk/>
          <pc:sldMk cId="2009891550" sldId="311"/>
        </pc:sldMkLst>
        <pc:spChg chg="mod">
          <ac:chgData name="Guest User" userId="S::urn:spo:anon#bad295921a765efd02396feb4ed0d65333989c0b829f7c0d5df6f7234c9b5050::" providerId="AD" clId="Web-{93F85F95-391C-4A94-BDD7-F7FEB0E3C768}" dt="2022-02-10T21:08:32.603" v="182" actId="20577"/>
          <ac:spMkLst>
            <pc:docMk/>
            <pc:sldMk cId="2009891550" sldId="311"/>
            <ac:spMk id="3" creationId="{D798DAF8-88EB-46E9-85C3-F26EBC8310C0}"/>
          </ac:spMkLst>
        </pc:spChg>
      </pc:sldChg>
    </pc:docChg>
  </pc:docChgLst>
  <pc:docChgLst>
    <pc:chgData name="Guest User" userId="S::urn:spo:anon#bad295921a765efd02396feb4ed0d65333989c0b829f7c0d5df6f7234c9b5050::" providerId="AD" clId="Web-{863896B4-7051-7C12-948A-4808A1448486}"/>
    <pc:docChg chg="modSld">
      <pc:chgData name="Guest User" userId="S::urn:spo:anon#bad295921a765efd02396feb4ed0d65333989c0b829f7c0d5df6f7234c9b5050::" providerId="AD" clId="Web-{863896B4-7051-7C12-948A-4808A1448486}" dt="2022-02-11T16:19:57.183" v="6"/>
      <pc:docMkLst>
        <pc:docMk/>
      </pc:docMkLst>
      <pc:sldChg chg="modSp">
        <pc:chgData name="Guest User" userId="S::urn:spo:anon#bad295921a765efd02396feb4ed0d65333989c0b829f7c0d5df6f7234c9b5050::" providerId="AD" clId="Web-{863896B4-7051-7C12-948A-4808A1448486}" dt="2022-02-11T16:19:57.183" v="6"/>
        <pc:sldMkLst>
          <pc:docMk/>
          <pc:sldMk cId="2009891550" sldId="311"/>
        </pc:sldMkLst>
        <pc:spChg chg="mod">
          <ac:chgData name="Guest User" userId="S::urn:spo:anon#bad295921a765efd02396feb4ed0d65333989c0b829f7c0d5df6f7234c9b5050::" providerId="AD" clId="Web-{863896B4-7051-7C12-948A-4808A1448486}" dt="2022-02-11T16:19:57.183" v="6"/>
          <ac:spMkLst>
            <pc:docMk/>
            <pc:sldMk cId="2009891550" sldId="311"/>
            <ac:spMk id="3" creationId="{D798DAF8-88EB-46E9-85C3-F26EBC8310C0}"/>
          </ac:spMkLst>
        </pc:spChg>
      </pc:sldChg>
    </pc:docChg>
  </pc:docChgLst>
  <pc:docChgLst>
    <pc:chgData name="Guest User" userId="S::urn:spo:anon#bad295921a765efd02396feb4ed0d65333989c0b829f7c0d5df6f7234c9b5050::" providerId="AD" clId="Web-{03E80990-6D30-1315-AB61-956396806B71}"/>
    <pc:docChg chg="modSld">
      <pc:chgData name="Guest User" userId="S::urn:spo:anon#bad295921a765efd02396feb4ed0d65333989c0b829f7c0d5df6f7234c9b5050::" providerId="AD" clId="Web-{03E80990-6D30-1315-AB61-956396806B71}" dt="2022-02-14T22:51:14.861" v="2" actId="20577"/>
      <pc:docMkLst>
        <pc:docMk/>
      </pc:docMkLst>
      <pc:sldChg chg="modSp">
        <pc:chgData name="Guest User" userId="S::urn:spo:anon#bad295921a765efd02396feb4ed0d65333989c0b829f7c0d5df6f7234c9b5050::" providerId="AD" clId="Web-{03E80990-6D30-1315-AB61-956396806B71}" dt="2022-02-14T22:51:14.861" v="2" actId="20577"/>
        <pc:sldMkLst>
          <pc:docMk/>
          <pc:sldMk cId="2009891550" sldId="311"/>
        </pc:sldMkLst>
        <pc:spChg chg="mod">
          <ac:chgData name="Guest User" userId="S::urn:spo:anon#bad295921a765efd02396feb4ed0d65333989c0b829f7c0d5df6f7234c9b5050::" providerId="AD" clId="Web-{03E80990-6D30-1315-AB61-956396806B71}" dt="2022-02-14T22:51:14.861" v="2" actId="20577"/>
          <ac:spMkLst>
            <pc:docMk/>
            <pc:sldMk cId="2009891550" sldId="311"/>
            <ac:spMk id="3" creationId="{D798DAF8-88EB-46E9-85C3-F26EBC8310C0}"/>
          </ac:spMkLst>
        </pc:spChg>
      </pc:sldChg>
    </pc:docChg>
  </pc:docChgLst>
  <pc:docChgLst>
    <pc:chgData name="Brady, Frances" userId="S::fbrady@adler.edu::da94253e-6931-43ad-8982-5b00779be525" providerId="AD" clId="Web-{4A91CE24-C1F2-0094-393F-87528C01A0E3}"/>
    <pc:docChg chg="addSld delSld modSld">
      <pc:chgData name="Brady, Frances" userId="S::fbrady@adler.edu::da94253e-6931-43ad-8982-5b00779be525" providerId="AD" clId="Web-{4A91CE24-C1F2-0094-393F-87528C01A0E3}" dt="2022-02-07T17:41:08.409" v="7"/>
      <pc:docMkLst>
        <pc:docMk/>
      </pc:docMkLst>
      <pc:sldChg chg="modSp">
        <pc:chgData name="Brady, Frances" userId="S::fbrady@adler.edu::da94253e-6931-43ad-8982-5b00779be525" providerId="AD" clId="Web-{4A91CE24-C1F2-0094-393F-87528C01A0E3}" dt="2022-02-07T17:30:06.480" v="1" actId="20577"/>
        <pc:sldMkLst>
          <pc:docMk/>
          <pc:sldMk cId="0" sldId="256"/>
        </pc:sldMkLst>
        <pc:spChg chg="mod">
          <ac:chgData name="Brady, Frances" userId="S::fbrady@adler.edu::da94253e-6931-43ad-8982-5b00779be525" providerId="AD" clId="Web-{4A91CE24-C1F2-0094-393F-87528C01A0E3}" dt="2022-02-07T17:30:06.480" v="1" actId="20577"/>
          <ac:spMkLst>
            <pc:docMk/>
            <pc:sldMk cId="0" sldId="256"/>
            <ac:spMk id="63" creationId="{00000000-0000-0000-0000-000000000000}"/>
          </ac:spMkLst>
        </pc:spChg>
      </pc:sldChg>
      <pc:sldChg chg="modSp">
        <pc:chgData name="Brady, Frances" userId="S::fbrady@adler.edu::da94253e-6931-43ad-8982-5b00779be525" providerId="AD" clId="Web-{4A91CE24-C1F2-0094-393F-87528C01A0E3}" dt="2022-02-07T17:41:01.768" v="5" actId="20577"/>
        <pc:sldMkLst>
          <pc:docMk/>
          <pc:sldMk cId="4046979523" sldId="305"/>
        </pc:sldMkLst>
        <pc:spChg chg="mod">
          <ac:chgData name="Brady, Frances" userId="S::fbrady@adler.edu::da94253e-6931-43ad-8982-5b00779be525" providerId="AD" clId="Web-{4A91CE24-C1F2-0094-393F-87528C01A0E3}" dt="2022-02-07T17:41:01.768" v="5" actId="20577"/>
          <ac:spMkLst>
            <pc:docMk/>
            <pc:sldMk cId="4046979523" sldId="305"/>
            <ac:spMk id="2" creationId="{EFC067A8-A22C-416D-85F0-53CA52897D6F}"/>
          </ac:spMkLst>
        </pc:spChg>
      </pc:sldChg>
      <pc:sldChg chg="new del">
        <pc:chgData name="Brady, Frances" userId="S::fbrady@adler.edu::da94253e-6931-43ad-8982-5b00779be525" providerId="AD" clId="Web-{4A91CE24-C1F2-0094-393F-87528C01A0E3}" dt="2022-02-07T17:41:08.409" v="7"/>
        <pc:sldMkLst>
          <pc:docMk/>
          <pc:sldMk cId="3568930315" sldId="308"/>
        </pc:sldMkLst>
      </pc:sldChg>
    </pc:docChg>
  </pc:docChgLst>
  <pc:docChgLst>
    <pc:chgData name="Brady, Frances" userId="da94253e-6931-43ad-8982-5b00779be525" providerId="ADAL" clId="{8257AA99-10B7-4838-9F68-CC232AAA11FB}"/>
    <pc:docChg chg="undo custSel addSld delSld modSld sldOrd">
      <pc:chgData name="Brady, Frances" userId="da94253e-6931-43ad-8982-5b00779be525" providerId="ADAL" clId="{8257AA99-10B7-4838-9F68-CC232AAA11FB}" dt="2022-02-16T17:54:42.898" v="5431" actId="20577"/>
      <pc:docMkLst>
        <pc:docMk/>
      </pc:docMkLst>
      <pc:sldChg chg="addSp modSp mod modNotesTx">
        <pc:chgData name="Brady, Frances" userId="da94253e-6931-43ad-8982-5b00779be525" providerId="ADAL" clId="{8257AA99-10B7-4838-9F68-CC232AAA11FB}" dt="2022-02-13T21:55:29.725" v="3719" actId="20577"/>
        <pc:sldMkLst>
          <pc:docMk/>
          <pc:sldMk cId="0" sldId="256"/>
        </pc:sldMkLst>
        <pc:spChg chg="add mod">
          <ac:chgData name="Brady, Frances" userId="da94253e-6931-43ad-8982-5b00779be525" providerId="ADAL" clId="{8257AA99-10B7-4838-9F68-CC232AAA11FB}" dt="2022-01-07T16:24:42.193" v="222" actId="1076"/>
          <ac:spMkLst>
            <pc:docMk/>
            <pc:sldMk cId="0" sldId="256"/>
            <ac:spMk id="2" creationId="{6AEC8991-AAE5-4824-A8AF-B46059033A6A}"/>
          </ac:spMkLst>
        </pc:spChg>
        <pc:spChg chg="mod">
          <ac:chgData name="Brady, Frances" userId="da94253e-6931-43ad-8982-5b00779be525" providerId="ADAL" clId="{8257AA99-10B7-4838-9F68-CC232AAA11FB}" dt="2022-01-07T16:24:49.207" v="223" actId="1076"/>
          <ac:spMkLst>
            <pc:docMk/>
            <pc:sldMk cId="0" sldId="256"/>
            <ac:spMk id="63" creationId="{00000000-0000-0000-0000-000000000000}"/>
          </ac:spMkLst>
        </pc:spChg>
      </pc:sldChg>
      <pc:sldChg chg="del">
        <pc:chgData name="Brady, Frances" userId="da94253e-6931-43ad-8982-5b00779be525" providerId="ADAL" clId="{8257AA99-10B7-4838-9F68-CC232AAA11FB}" dt="2022-01-07T16:24:55.240" v="224" actId="47"/>
        <pc:sldMkLst>
          <pc:docMk/>
          <pc:sldMk cId="0" sldId="257"/>
        </pc:sldMkLst>
      </pc:sldChg>
      <pc:sldChg chg="del">
        <pc:chgData name="Brady, Frances" userId="da94253e-6931-43ad-8982-5b00779be525" providerId="ADAL" clId="{8257AA99-10B7-4838-9F68-CC232AAA11FB}" dt="2022-01-07T16:27:29.772" v="549" actId="47"/>
        <pc:sldMkLst>
          <pc:docMk/>
          <pc:sldMk cId="0" sldId="258"/>
        </pc:sldMkLst>
      </pc:sldChg>
      <pc:sldChg chg="modSp mod ord modNotes modNotesTx">
        <pc:chgData name="Brady, Frances" userId="da94253e-6931-43ad-8982-5b00779be525" providerId="ADAL" clId="{8257AA99-10B7-4838-9F68-CC232AAA11FB}" dt="2022-02-13T21:57:48.463" v="3903" actId="20577"/>
        <pc:sldMkLst>
          <pc:docMk/>
          <pc:sldMk cId="0" sldId="259"/>
        </pc:sldMkLst>
        <pc:spChg chg="mod">
          <ac:chgData name="Brady, Frances" userId="da94253e-6931-43ad-8982-5b00779be525" providerId="ADAL" clId="{8257AA99-10B7-4838-9F68-CC232AAA11FB}" dt="2022-01-07T16:28:18.881" v="580" actId="20577"/>
          <ac:spMkLst>
            <pc:docMk/>
            <pc:sldMk cId="0" sldId="259"/>
            <ac:spMk id="84" creationId="{00000000-0000-0000-0000-000000000000}"/>
          </ac:spMkLst>
        </pc:spChg>
        <pc:spChg chg="mod">
          <ac:chgData name="Brady, Frances" userId="da94253e-6931-43ad-8982-5b00779be525" providerId="ADAL" clId="{8257AA99-10B7-4838-9F68-CC232AAA11FB}" dt="2022-01-07T16:29:19.127" v="659" actId="20577"/>
          <ac:spMkLst>
            <pc:docMk/>
            <pc:sldMk cId="0" sldId="259"/>
            <ac:spMk id="85" creationId="{00000000-0000-0000-0000-000000000000}"/>
          </ac:spMkLst>
        </pc:spChg>
      </pc:sldChg>
      <pc:sldChg chg="del">
        <pc:chgData name="Brady, Frances" userId="da94253e-6931-43ad-8982-5b00779be525" providerId="ADAL" clId="{8257AA99-10B7-4838-9F68-CC232AAA11FB}" dt="2022-01-07T16:27:31.238" v="550" actId="47"/>
        <pc:sldMkLst>
          <pc:docMk/>
          <pc:sldMk cId="0" sldId="260"/>
        </pc:sldMkLst>
      </pc:sldChg>
      <pc:sldChg chg="modSp mod">
        <pc:chgData name="Brady, Frances" userId="da94253e-6931-43ad-8982-5b00779be525" providerId="ADAL" clId="{8257AA99-10B7-4838-9F68-CC232AAA11FB}" dt="2022-01-07T16:27:22.265" v="546" actId="20577"/>
        <pc:sldMkLst>
          <pc:docMk/>
          <pc:sldMk cId="0" sldId="261"/>
        </pc:sldMkLst>
        <pc:spChg chg="mod">
          <ac:chgData name="Brady, Frances" userId="da94253e-6931-43ad-8982-5b00779be525" providerId="ADAL" clId="{8257AA99-10B7-4838-9F68-CC232AAA11FB}" dt="2022-01-07T16:25:13.610" v="230" actId="20577"/>
          <ac:spMkLst>
            <pc:docMk/>
            <pc:sldMk cId="0" sldId="261"/>
            <ac:spMk id="96" creationId="{00000000-0000-0000-0000-000000000000}"/>
          </ac:spMkLst>
        </pc:spChg>
        <pc:spChg chg="mod">
          <ac:chgData name="Brady, Frances" userId="da94253e-6931-43ad-8982-5b00779be525" providerId="ADAL" clId="{8257AA99-10B7-4838-9F68-CC232AAA11FB}" dt="2022-01-07T16:27:22.265" v="546" actId="20577"/>
          <ac:spMkLst>
            <pc:docMk/>
            <pc:sldMk cId="0" sldId="261"/>
            <ac:spMk id="97" creationId="{00000000-0000-0000-0000-000000000000}"/>
          </ac:spMkLst>
        </pc:spChg>
      </pc:sldChg>
      <pc:sldChg chg="del">
        <pc:chgData name="Brady, Frances" userId="da94253e-6931-43ad-8982-5b00779be525" providerId="ADAL" clId="{8257AA99-10B7-4838-9F68-CC232AAA11FB}" dt="2022-01-07T16:50:11.765" v="663" actId="47"/>
        <pc:sldMkLst>
          <pc:docMk/>
          <pc:sldMk cId="0" sldId="262"/>
        </pc:sldMkLst>
      </pc:sldChg>
      <pc:sldChg chg="del">
        <pc:chgData name="Brady, Frances" userId="da94253e-6931-43ad-8982-5b00779be525" providerId="ADAL" clId="{8257AA99-10B7-4838-9F68-CC232AAA11FB}" dt="2022-01-07T17:44:44.723" v="2360" actId="47"/>
        <pc:sldMkLst>
          <pc:docMk/>
          <pc:sldMk cId="0" sldId="263"/>
        </pc:sldMkLst>
      </pc:sldChg>
      <pc:sldChg chg="del">
        <pc:chgData name="Brady, Frances" userId="da94253e-6931-43ad-8982-5b00779be525" providerId="ADAL" clId="{8257AA99-10B7-4838-9F68-CC232AAA11FB}" dt="2022-01-07T17:44:45.278" v="2361" actId="47"/>
        <pc:sldMkLst>
          <pc:docMk/>
          <pc:sldMk cId="0" sldId="264"/>
        </pc:sldMkLst>
      </pc:sldChg>
      <pc:sldChg chg="del">
        <pc:chgData name="Brady, Frances" userId="da94253e-6931-43ad-8982-5b00779be525" providerId="ADAL" clId="{8257AA99-10B7-4838-9F68-CC232AAA11FB}" dt="2022-01-07T17:44:45.758" v="2362" actId="47"/>
        <pc:sldMkLst>
          <pc:docMk/>
          <pc:sldMk cId="0" sldId="265"/>
        </pc:sldMkLst>
      </pc:sldChg>
      <pc:sldChg chg="del">
        <pc:chgData name="Brady, Frances" userId="da94253e-6931-43ad-8982-5b00779be525" providerId="ADAL" clId="{8257AA99-10B7-4838-9F68-CC232AAA11FB}" dt="2022-01-07T17:44:46.177" v="2363" actId="47"/>
        <pc:sldMkLst>
          <pc:docMk/>
          <pc:sldMk cId="0" sldId="266"/>
        </pc:sldMkLst>
      </pc:sldChg>
      <pc:sldChg chg="del">
        <pc:chgData name="Brady, Frances" userId="da94253e-6931-43ad-8982-5b00779be525" providerId="ADAL" clId="{8257AA99-10B7-4838-9F68-CC232AAA11FB}" dt="2022-01-07T17:44:46.658" v="2364" actId="47"/>
        <pc:sldMkLst>
          <pc:docMk/>
          <pc:sldMk cId="0" sldId="267"/>
        </pc:sldMkLst>
      </pc:sldChg>
      <pc:sldChg chg="del">
        <pc:chgData name="Brady, Frances" userId="da94253e-6931-43ad-8982-5b00779be525" providerId="ADAL" clId="{8257AA99-10B7-4838-9F68-CC232AAA11FB}" dt="2022-01-07T17:44:47.064" v="2365" actId="47"/>
        <pc:sldMkLst>
          <pc:docMk/>
          <pc:sldMk cId="0" sldId="268"/>
        </pc:sldMkLst>
      </pc:sldChg>
      <pc:sldChg chg="del">
        <pc:chgData name="Brady, Frances" userId="da94253e-6931-43ad-8982-5b00779be525" providerId="ADAL" clId="{8257AA99-10B7-4838-9F68-CC232AAA11FB}" dt="2022-01-07T17:44:47.574" v="2366" actId="47"/>
        <pc:sldMkLst>
          <pc:docMk/>
          <pc:sldMk cId="0" sldId="269"/>
        </pc:sldMkLst>
      </pc:sldChg>
      <pc:sldChg chg="del">
        <pc:chgData name="Brady, Frances" userId="da94253e-6931-43ad-8982-5b00779be525" providerId="ADAL" clId="{8257AA99-10B7-4838-9F68-CC232AAA11FB}" dt="2022-01-07T17:44:48.072" v="2367" actId="47"/>
        <pc:sldMkLst>
          <pc:docMk/>
          <pc:sldMk cId="0" sldId="270"/>
        </pc:sldMkLst>
      </pc:sldChg>
      <pc:sldChg chg="del">
        <pc:chgData name="Brady, Frances" userId="da94253e-6931-43ad-8982-5b00779be525" providerId="ADAL" clId="{8257AA99-10B7-4838-9F68-CC232AAA11FB}" dt="2022-01-07T17:44:48.458" v="2368" actId="47"/>
        <pc:sldMkLst>
          <pc:docMk/>
          <pc:sldMk cId="0" sldId="271"/>
        </pc:sldMkLst>
      </pc:sldChg>
      <pc:sldChg chg="del">
        <pc:chgData name="Brady, Frances" userId="da94253e-6931-43ad-8982-5b00779be525" providerId="ADAL" clId="{8257AA99-10B7-4838-9F68-CC232AAA11FB}" dt="2022-01-07T17:44:48.817" v="2369" actId="47"/>
        <pc:sldMkLst>
          <pc:docMk/>
          <pc:sldMk cId="0" sldId="272"/>
        </pc:sldMkLst>
      </pc:sldChg>
      <pc:sldChg chg="del">
        <pc:chgData name="Brady, Frances" userId="da94253e-6931-43ad-8982-5b00779be525" providerId="ADAL" clId="{8257AA99-10B7-4838-9F68-CC232AAA11FB}" dt="2022-01-07T17:44:48.990" v="2370" actId="47"/>
        <pc:sldMkLst>
          <pc:docMk/>
          <pc:sldMk cId="0" sldId="273"/>
        </pc:sldMkLst>
      </pc:sldChg>
      <pc:sldChg chg="del">
        <pc:chgData name="Brady, Frances" userId="da94253e-6931-43ad-8982-5b00779be525" providerId="ADAL" clId="{8257AA99-10B7-4838-9F68-CC232AAA11FB}" dt="2022-01-07T17:44:49.243" v="2371" actId="47"/>
        <pc:sldMkLst>
          <pc:docMk/>
          <pc:sldMk cId="0" sldId="274"/>
        </pc:sldMkLst>
      </pc:sldChg>
      <pc:sldChg chg="del">
        <pc:chgData name="Brady, Frances" userId="da94253e-6931-43ad-8982-5b00779be525" providerId="ADAL" clId="{8257AA99-10B7-4838-9F68-CC232AAA11FB}" dt="2022-01-07T17:44:49.457" v="2372" actId="47"/>
        <pc:sldMkLst>
          <pc:docMk/>
          <pc:sldMk cId="0" sldId="275"/>
        </pc:sldMkLst>
      </pc:sldChg>
      <pc:sldChg chg="del">
        <pc:chgData name="Brady, Frances" userId="da94253e-6931-43ad-8982-5b00779be525" providerId="ADAL" clId="{8257AA99-10B7-4838-9F68-CC232AAA11FB}" dt="2022-01-07T17:44:49.618" v="2373" actId="47"/>
        <pc:sldMkLst>
          <pc:docMk/>
          <pc:sldMk cId="0" sldId="276"/>
        </pc:sldMkLst>
      </pc:sldChg>
      <pc:sldChg chg="del">
        <pc:chgData name="Brady, Frances" userId="da94253e-6931-43ad-8982-5b00779be525" providerId="ADAL" clId="{8257AA99-10B7-4838-9F68-CC232AAA11FB}" dt="2022-01-07T17:44:49.788" v="2374" actId="47"/>
        <pc:sldMkLst>
          <pc:docMk/>
          <pc:sldMk cId="0" sldId="277"/>
        </pc:sldMkLst>
      </pc:sldChg>
      <pc:sldChg chg="del">
        <pc:chgData name="Brady, Frances" userId="da94253e-6931-43ad-8982-5b00779be525" providerId="ADAL" clId="{8257AA99-10B7-4838-9F68-CC232AAA11FB}" dt="2022-01-07T17:44:49.958" v="2375" actId="47"/>
        <pc:sldMkLst>
          <pc:docMk/>
          <pc:sldMk cId="0" sldId="278"/>
        </pc:sldMkLst>
      </pc:sldChg>
      <pc:sldChg chg="del">
        <pc:chgData name="Brady, Frances" userId="da94253e-6931-43ad-8982-5b00779be525" providerId="ADAL" clId="{8257AA99-10B7-4838-9F68-CC232AAA11FB}" dt="2022-01-07T17:44:50.109" v="2376" actId="47"/>
        <pc:sldMkLst>
          <pc:docMk/>
          <pc:sldMk cId="0" sldId="279"/>
        </pc:sldMkLst>
      </pc:sldChg>
      <pc:sldChg chg="del">
        <pc:chgData name="Brady, Frances" userId="da94253e-6931-43ad-8982-5b00779be525" providerId="ADAL" clId="{8257AA99-10B7-4838-9F68-CC232AAA11FB}" dt="2022-01-07T17:44:50.309" v="2377" actId="47"/>
        <pc:sldMkLst>
          <pc:docMk/>
          <pc:sldMk cId="0" sldId="280"/>
        </pc:sldMkLst>
      </pc:sldChg>
      <pc:sldChg chg="del">
        <pc:chgData name="Brady, Frances" userId="da94253e-6931-43ad-8982-5b00779be525" providerId="ADAL" clId="{8257AA99-10B7-4838-9F68-CC232AAA11FB}" dt="2022-01-07T17:44:50.461" v="2378" actId="47"/>
        <pc:sldMkLst>
          <pc:docMk/>
          <pc:sldMk cId="0" sldId="281"/>
        </pc:sldMkLst>
      </pc:sldChg>
      <pc:sldChg chg="del">
        <pc:chgData name="Brady, Frances" userId="da94253e-6931-43ad-8982-5b00779be525" providerId="ADAL" clId="{8257AA99-10B7-4838-9F68-CC232AAA11FB}" dt="2022-01-07T17:44:50.681" v="2379" actId="47"/>
        <pc:sldMkLst>
          <pc:docMk/>
          <pc:sldMk cId="0" sldId="282"/>
        </pc:sldMkLst>
      </pc:sldChg>
      <pc:sldChg chg="del">
        <pc:chgData name="Brady, Frances" userId="da94253e-6931-43ad-8982-5b00779be525" providerId="ADAL" clId="{8257AA99-10B7-4838-9F68-CC232AAA11FB}" dt="2022-01-07T17:44:50.830" v="2380" actId="47"/>
        <pc:sldMkLst>
          <pc:docMk/>
          <pc:sldMk cId="0" sldId="283"/>
        </pc:sldMkLst>
      </pc:sldChg>
      <pc:sldChg chg="del">
        <pc:chgData name="Brady, Frances" userId="da94253e-6931-43ad-8982-5b00779be525" providerId="ADAL" clId="{8257AA99-10B7-4838-9F68-CC232AAA11FB}" dt="2022-01-07T17:44:51.010" v="2381" actId="47"/>
        <pc:sldMkLst>
          <pc:docMk/>
          <pc:sldMk cId="0" sldId="284"/>
        </pc:sldMkLst>
      </pc:sldChg>
      <pc:sldChg chg="del">
        <pc:chgData name="Brady, Frances" userId="da94253e-6931-43ad-8982-5b00779be525" providerId="ADAL" clId="{8257AA99-10B7-4838-9F68-CC232AAA11FB}" dt="2022-01-07T17:44:51.187" v="2382" actId="47"/>
        <pc:sldMkLst>
          <pc:docMk/>
          <pc:sldMk cId="0" sldId="285"/>
        </pc:sldMkLst>
      </pc:sldChg>
      <pc:sldChg chg="del">
        <pc:chgData name="Brady, Frances" userId="da94253e-6931-43ad-8982-5b00779be525" providerId="ADAL" clId="{8257AA99-10B7-4838-9F68-CC232AAA11FB}" dt="2022-01-07T17:44:51.366" v="2383" actId="47"/>
        <pc:sldMkLst>
          <pc:docMk/>
          <pc:sldMk cId="0" sldId="286"/>
        </pc:sldMkLst>
      </pc:sldChg>
      <pc:sldChg chg="del">
        <pc:chgData name="Brady, Frances" userId="da94253e-6931-43ad-8982-5b00779be525" providerId="ADAL" clId="{8257AA99-10B7-4838-9F68-CC232AAA11FB}" dt="2022-01-07T17:44:51.537" v="2384" actId="47"/>
        <pc:sldMkLst>
          <pc:docMk/>
          <pc:sldMk cId="0" sldId="287"/>
        </pc:sldMkLst>
      </pc:sldChg>
      <pc:sldChg chg="del">
        <pc:chgData name="Brady, Frances" userId="da94253e-6931-43ad-8982-5b00779be525" providerId="ADAL" clId="{8257AA99-10B7-4838-9F68-CC232AAA11FB}" dt="2022-01-07T17:44:51.757" v="2385" actId="47"/>
        <pc:sldMkLst>
          <pc:docMk/>
          <pc:sldMk cId="0" sldId="288"/>
        </pc:sldMkLst>
      </pc:sldChg>
      <pc:sldChg chg="del">
        <pc:chgData name="Brady, Frances" userId="da94253e-6931-43ad-8982-5b00779be525" providerId="ADAL" clId="{8257AA99-10B7-4838-9F68-CC232AAA11FB}" dt="2022-01-07T17:44:51.917" v="2386" actId="47"/>
        <pc:sldMkLst>
          <pc:docMk/>
          <pc:sldMk cId="0" sldId="289"/>
        </pc:sldMkLst>
      </pc:sldChg>
      <pc:sldChg chg="del">
        <pc:chgData name="Brady, Frances" userId="da94253e-6931-43ad-8982-5b00779be525" providerId="ADAL" clId="{8257AA99-10B7-4838-9F68-CC232AAA11FB}" dt="2022-01-07T17:44:52.139" v="2387" actId="47"/>
        <pc:sldMkLst>
          <pc:docMk/>
          <pc:sldMk cId="0" sldId="290"/>
        </pc:sldMkLst>
      </pc:sldChg>
      <pc:sldChg chg="del">
        <pc:chgData name="Brady, Frances" userId="da94253e-6931-43ad-8982-5b00779be525" providerId="ADAL" clId="{8257AA99-10B7-4838-9F68-CC232AAA11FB}" dt="2022-01-07T17:44:53.115" v="2388" actId="47"/>
        <pc:sldMkLst>
          <pc:docMk/>
          <pc:sldMk cId="0" sldId="291"/>
        </pc:sldMkLst>
      </pc:sldChg>
      <pc:sldChg chg="del">
        <pc:chgData name="Brady, Frances" userId="da94253e-6931-43ad-8982-5b00779be525" providerId="ADAL" clId="{8257AA99-10B7-4838-9F68-CC232AAA11FB}" dt="2022-01-07T17:44:54.692" v="2389" actId="47"/>
        <pc:sldMkLst>
          <pc:docMk/>
          <pc:sldMk cId="0" sldId="292"/>
        </pc:sldMkLst>
      </pc:sldChg>
      <pc:sldChg chg="del">
        <pc:chgData name="Brady, Frances" userId="da94253e-6931-43ad-8982-5b00779be525" providerId="ADAL" clId="{8257AA99-10B7-4838-9F68-CC232AAA11FB}" dt="2022-01-07T17:44:55.384" v="2390" actId="47"/>
        <pc:sldMkLst>
          <pc:docMk/>
          <pc:sldMk cId="0" sldId="293"/>
        </pc:sldMkLst>
      </pc:sldChg>
      <pc:sldChg chg="new del">
        <pc:chgData name="Brady, Frances" userId="da94253e-6931-43ad-8982-5b00779be525" providerId="ADAL" clId="{8257AA99-10B7-4838-9F68-CC232AAA11FB}" dt="2022-01-07T16:29:28.128" v="661" actId="47"/>
        <pc:sldMkLst>
          <pc:docMk/>
          <pc:sldMk cId="60961491" sldId="294"/>
        </pc:sldMkLst>
      </pc:sldChg>
      <pc:sldChg chg="modSp new mod modNotesTx">
        <pc:chgData name="Brady, Frances" userId="da94253e-6931-43ad-8982-5b00779be525" providerId="ADAL" clId="{8257AA99-10B7-4838-9F68-CC232AAA11FB}" dt="2022-02-13T22:08:11.036" v="4731" actId="20577"/>
        <pc:sldMkLst>
          <pc:docMk/>
          <pc:sldMk cId="4080995251" sldId="294"/>
        </pc:sldMkLst>
        <pc:spChg chg="mod">
          <ac:chgData name="Brady, Frances" userId="da94253e-6931-43ad-8982-5b00779be525" providerId="ADAL" clId="{8257AA99-10B7-4838-9F68-CC232AAA11FB}" dt="2022-01-07T17:22:38.360" v="1184" actId="20577"/>
          <ac:spMkLst>
            <pc:docMk/>
            <pc:sldMk cId="4080995251" sldId="294"/>
            <ac:spMk id="2" creationId="{8974BE94-F0D4-4236-80EC-72E2C16DD17A}"/>
          </ac:spMkLst>
        </pc:spChg>
        <pc:spChg chg="mod">
          <ac:chgData name="Brady, Frances" userId="da94253e-6931-43ad-8982-5b00779be525" providerId="ADAL" clId="{8257AA99-10B7-4838-9F68-CC232AAA11FB}" dt="2022-01-07T17:06:31.746" v="1010" actId="313"/>
          <ac:spMkLst>
            <pc:docMk/>
            <pc:sldMk cId="4080995251" sldId="294"/>
            <ac:spMk id="3" creationId="{4F63BAB6-AB82-4BC8-BB52-548583F1AD98}"/>
          </ac:spMkLst>
        </pc:spChg>
      </pc:sldChg>
      <pc:sldChg chg="addSp delSp modSp new mod ord modNotesTx">
        <pc:chgData name="Brady, Frances" userId="da94253e-6931-43ad-8982-5b00779be525" providerId="ADAL" clId="{8257AA99-10B7-4838-9F68-CC232AAA11FB}" dt="2022-02-13T22:00:15.033" v="3999" actId="404"/>
        <pc:sldMkLst>
          <pc:docMk/>
          <pc:sldMk cId="819320715" sldId="295"/>
        </pc:sldMkLst>
        <pc:spChg chg="mod">
          <ac:chgData name="Brady, Frances" userId="da94253e-6931-43ad-8982-5b00779be525" providerId="ADAL" clId="{8257AA99-10B7-4838-9F68-CC232AAA11FB}" dt="2022-02-13T21:59:31.534" v="3994" actId="20577"/>
          <ac:spMkLst>
            <pc:docMk/>
            <pc:sldMk cId="819320715" sldId="295"/>
            <ac:spMk id="2" creationId="{88C9DCD5-EBCE-456B-BB5C-D59AFB982A57}"/>
          </ac:spMkLst>
        </pc:spChg>
        <pc:spChg chg="del mod">
          <ac:chgData name="Brady, Frances" userId="da94253e-6931-43ad-8982-5b00779be525" providerId="ADAL" clId="{8257AA99-10B7-4838-9F68-CC232AAA11FB}" dt="2022-02-13T21:58:16.689" v="3935" actId="478"/>
          <ac:spMkLst>
            <pc:docMk/>
            <pc:sldMk cId="819320715" sldId="295"/>
            <ac:spMk id="3" creationId="{7A33FDD6-7FE4-4186-896B-A32E5E175AF9}"/>
          </ac:spMkLst>
        </pc:spChg>
        <pc:spChg chg="add mod">
          <ac:chgData name="Brady, Frances" userId="da94253e-6931-43ad-8982-5b00779be525" providerId="ADAL" clId="{8257AA99-10B7-4838-9F68-CC232AAA11FB}" dt="2022-02-13T22:00:15.033" v="3999" actId="404"/>
          <ac:spMkLst>
            <pc:docMk/>
            <pc:sldMk cId="819320715" sldId="295"/>
            <ac:spMk id="6" creationId="{51AEE6D2-86E4-4BCD-85A0-56ED596DC9E0}"/>
          </ac:spMkLst>
        </pc:spChg>
      </pc:sldChg>
      <pc:sldChg chg="modSp new mod">
        <pc:chgData name="Brady, Frances" userId="da94253e-6931-43ad-8982-5b00779be525" providerId="ADAL" clId="{8257AA99-10B7-4838-9F68-CC232AAA11FB}" dt="2022-01-07T17:20:05.631" v="1117" actId="404"/>
        <pc:sldMkLst>
          <pc:docMk/>
          <pc:sldMk cId="1166090404" sldId="296"/>
        </pc:sldMkLst>
        <pc:spChg chg="mod">
          <ac:chgData name="Brady, Frances" userId="da94253e-6931-43ad-8982-5b00779be525" providerId="ADAL" clId="{8257AA99-10B7-4838-9F68-CC232AAA11FB}" dt="2022-01-07T17:19:54.286" v="1111" actId="20577"/>
          <ac:spMkLst>
            <pc:docMk/>
            <pc:sldMk cId="1166090404" sldId="296"/>
            <ac:spMk id="2" creationId="{1065793D-40D5-4335-B3E5-6A9428DC5369}"/>
          </ac:spMkLst>
        </pc:spChg>
        <pc:spChg chg="mod">
          <ac:chgData name="Brady, Frances" userId="da94253e-6931-43ad-8982-5b00779be525" providerId="ADAL" clId="{8257AA99-10B7-4838-9F68-CC232AAA11FB}" dt="2022-01-07T17:20:05.631" v="1117" actId="404"/>
          <ac:spMkLst>
            <pc:docMk/>
            <pc:sldMk cId="1166090404" sldId="296"/>
            <ac:spMk id="3" creationId="{2AE39B24-2B8B-42F8-B6E0-A5E38E027839}"/>
          </ac:spMkLst>
        </pc:spChg>
      </pc:sldChg>
      <pc:sldChg chg="modSp new del mod">
        <pc:chgData name="Brady, Frances" userId="da94253e-6931-43ad-8982-5b00779be525" providerId="ADAL" clId="{8257AA99-10B7-4838-9F68-CC232AAA11FB}" dt="2022-01-07T17:34:44.616" v="1785" actId="47"/>
        <pc:sldMkLst>
          <pc:docMk/>
          <pc:sldMk cId="3501766630" sldId="297"/>
        </pc:sldMkLst>
        <pc:spChg chg="mod">
          <ac:chgData name="Brady, Frances" userId="da94253e-6931-43ad-8982-5b00779be525" providerId="ADAL" clId="{8257AA99-10B7-4838-9F68-CC232AAA11FB}" dt="2022-01-07T17:29:28.606" v="1311" actId="20577"/>
          <ac:spMkLst>
            <pc:docMk/>
            <pc:sldMk cId="3501766630" sldId="297"/>
            <ac:spMk id="2" creationId="{4A0C16BD-2F80-4105-9CE1-A87B176D4369}"/>
          </ac:spMkLst>
        </pc:spChg>
        <pc:spChg chg="mod">
          <ac:chgData name="Brady, Frances" userId="da94253e-6931-43ad-8982-5b00779be525" providerId="ADAL" clId="{8257AA99-10B7-4838-9F68-CC232AAA11FB}" dt="2022-01-07T17:30:04.585" v="1423" actId="20577"/>
          <ac:spMkLst>
            <pc:docMk/>
            <pc:sldMk cId="3501766630" sldId="297"/>
            <ac:spMk id="3" creationId="{EF01AF56-2C07-4902-8424-5A915993A2DE}"/>
          </ac:spMkLst>
        </pc:spChg>
      </pc:sldChg>
      <pc:sldChg chg="modSp new mod">
        <pc:chgData name="Brady, Frances" userId="da94253e-6931-43ad-8982-5b00779be525" providerId="ADAL" clId="{8257AA99-10B7-4838-9F68-CC232AAA11FB}" dt="2022-01-07T17:37:08.660" v="2050" actId="20577"/>
        <pc:sldMkLst>
          <pc:docMk/>
          <pc:sldMk cId="3376571078" sldId="298"/>
        </pc:sldMkLst>
        <pc:spChg chg="mod">
          <ac:chgData name="Brady, Frances" userId="da94253e-6931-43ad-8982-5b00779be525" providerId="ADAL" clId="{8257AA99-10B7-4838-9F68-CC232AAA11FB}" dt="2022-01-07T17:36:32.016" v="1910" actId="20577"/>
          <ac:spMkLst>
            <pc:docMk/>
            <pc:sldMk cId="3376571078" sldId="298"/>
            <ac:spMk id="2" creationId="{CDF11D09-2A22-4426-B990-C2A62F73974D}"/>
          </ac:spMkLst>
        </pc:spChg>
        <pc:spChg chg="mod">
          <ac:chgData name="Brady, Frances" userId="da94253e-6931-43ad-8982-5b00779be525" providerId="ADAL" clId="{8257AA99-10B7-4838-9F68-CC232AAA11FB}" dt="2022-01-07T17:37:08.660" v="2050" actId="20577"/>
          <ac:spMkLst>
            <pc:docMk/>
            <pc:sldMk cId="3376571078" sldId="298"/>
            <ac:spMk id="3" creationId="{1907679F-674F-43A2-8577-343F0068C162}"/>
          </ac:spMkLst>
        </pc:spChg>
      </pc:sldChg>
      <pc:sldChg chg="new del">
        <pc:chgData name="Brady, Frances" userId="da94253e-6931-43ad-8982-5b00779be525" providerId="ADAL" clId="{8257AA99-10B7-4838-9F68-CC232AAA11FB}" dt="2022-01-07T17:37:34.597" v="2052" actId="47"/>
        <pc:sldMkLst>
          <pc:docMk/>
          <pc:sldMk cId="937708092" sldId="299"/>
        </pc:sldMkLst>
      </pc:sldChg>
      <pc:sldChg chg="modSp new mod modNotesTx">
        <pc:chgData name="Brady, Frances" userId="da94253e-6931-43ad-8982-5b00779be525" providerId="ADAL" clId="{8257AA99-10B7-4838-9F68-CC232AAA11FB}" dt="2022-02-13T22:01:42.441" v="4282" actId="20577"/>
        <pc:sldMkLst>
          <pc:docMk/>
          <pc:sldMk cId="4016189577" sldId="299"/>
        </pc:sldMkLst>
        <pc:spChg chg="mod">
          <ac:chgData name="Brady, Frances" userId="da94253e-6931-43ad-8982-5b00779be525" providerId="ADAL" clId="{8257AA99-10B7-4838-9F68-CC232AAA11FB}" dt="2022-01-07T17:37:45.826" v="2083" actId="20577"/>
          <ac:spMkLst>
            <pc:docMk/>
            <pc:sldMk cId="4016189577" sldId="299"/>
            <ac:spMk id="2" creationId="{21F3F735-197A-4F57-B34D-50A60A0162A1}"/>
          </ac:spMkLst>
        </pc:spChg>
        <pc:spChg chg="mod">
          <ac:chgData name="Brady, Frances" userId="da94253e-6931-43ad-8982-5b00779be525" providerId="ADAL" clId="{8257AA99-10B7-4838-9F68-CC232AAA11FB}" dt="2022-01-07T17:38:59.991" v="2243" actId="20577"/>
          <ac:spMkLst>
            <pc:docMk/>
            <pc:sldMk cId="4016189577" sldId="299"/>
            <ac:spMk id="3" creationId="{7598E4D1-8F3F-497C-BFE1-E694E7BF779F}"/>
          </ac:spMkLst>
        </pc:spChg>
        <pc:spChg chg="mod">
          <ac:chgData name="Brady, Frances" userId="da94253e-6931-43ad-8982-5b00779be525" providerId="ADAL" clId="{8257AA99-10B7-4838-9F68-CC232AAA11FB}" dt="2022-01-07T17:39:19.669" v="2274" actId="20577"/>
          <ac:spMkLst>
            <pc:docMk/>
            <pc:sldMk cId="4016189577" sldId="299"/>
            <ac:spMk id="4" creationId="{F6C3BF29-1B4C-4B29-9C0D-F8F87B749385}"/>
          </ac:spMkLst>
        </pc:spChg>
      </pc:sldChg>
      <pc:sldChg chg="modSp new mod">
        <pc:chgData name="Brady, Frances" userId="da94253e-6931-43ad-8982-5b00779be525" providerId="ADAL" clId="{8257AA99-10B7-4838-9F68-CC232AAA11FB}" dt="2022-01-07T17:46:50.367" v="2631" actId="20577"/>
        <pc:sldMkLst>
          <pc:docMk/>
          <pc:sldMk cId="1398347614" sldId="300"/>
        </pc:sldMkLst>
        <pc:spChg chg="mod">
          <ac:chgData name="Brady, Frances" userId="da94253e-6931-43ad-8982-5b00779be525" providerId="ADAL" clId="{8257AA99-10B7-4838-9F68-CC232AAA11FB}" dt="2022-01-07T17:46:04.058" v="2476" actId="20577"/>
          <ac:spMkLst>
            <pc:docMk/>
            <pc:sldMk cId="1398347614" sldId="300"/>
            <ac:spMk id="2" creationId="{10E40648-0039-42C4-8DC0-90C78E3703B1}"/>
          </ac:spMkLst>
        </pc:spChg>
        <pc:spChg chg="mod">
          <ac:chgData name="Brady, Frances" userId="da94253e-6931-43ad-8982-5b00779be525" providerId="ADAL" clId="{8257AA99-10B7-4838-9F68-CC232AAA11FB}" dt="2022-01-07T17:46:50.367" v="2631" actId="20577"/>
          <ac:spMkLst>
            <pc:docMk/>
            <pc:sldMk cId="1398347614" sldId="300"/>
            <ac:spMk id="3" creationId="{38A0E1F7-2248-4D37-B2CD-C798975619DD}"/>
          </ac:spMkLst>
        </pc:spChg>
      </pc:sldChg>
      <pc:sldChg chg="new del">
        <pc:chgData name="Brady, Frances" userId="da94253e-6931-43ad-8982-5b00779be525" providerId="ADAL" clId="{8257AA99-10B7-4838-9F68-CC232AAA11FB}" dt="2022-01-07T17:45:21.322" v="2392" actId="47"/>
        <pc:sldMkLst>
          <pc:docMk/>
          <pc:sldMk cId="3895453617" sldId="300"/>
        </pc:sldMkLst>
      </pc:sldChg>
      <pc:sldChg chg="modSp new del mod">
        <pc:chgData name="Brady, Frances" userId="da94253e-6931-43ad-8982-5b00779be525" providerId="ADAL" clId="{8257AA99-10B7-4838-9F68-CC232AAA11FB}" dt="2022-01-07T17:45:50.692" v="2452" actId="47"/>
        <pc:sldMkLst>
          <pc:docMk/>
          <pc:sldMk cId="4083142622" sldId="300"/>
        </pc:sldMkLst>
        <pc:spChg chg="mod">
          <ac:chgData name="Brady, Frances" userId="da94253e-6931-43ad-8982-5b00779be525" providerId="ADAL" clId="{8257AA99-10B7-4838-9F68-CC232AAA11FB}" dt="2022-01-07T17:45:45.021" v="2451" actId="20577"/>
          <ac:spMkLst>
            <pc:docMk/>
            <pc:sldMk cId="4083142622" sldId="300"/>
            <ac:spMk id="2" creationId="{2C4A88F9-3221-4E40-9666-508D80AD1872}"/>
          </ac:spMkLst>
        </pc:spChg>
      </pc:sldChg>
      <pc:sldChg chg="modSp new mod">
        <pc:chgData name="Brady, Frances" userId="da94253e-6931-43ad-8982-5b00779be525" providerId="ADAL" clId="{8257AA99-10B7-4838-9F68-CC232AAA11FB}" dt="2022-01-07T17:47:14.911" v="2743" actId="20577"/>
        <pc:sldMkLst>
          <pc:docMk/>
          <pc:sldMk cId="2984960793" sldId="301"/>
        </pc:sldMkLst>
        <pc:spChg chg="mod">
          <ac:chgData name="Brady, Frances" userId="da94253e-6931-43ad-8982-5b00779be525" providerId="ADAL" clId="{8257AA99-10B7-4838-9F68-CC232AAA11FB}" dt="2022-01-07T17:46:57.807" v="2653" actId="20577"/>
          <ac:spMkLst>
            <pc:docMk/>
            <pc:sldMk cId="2984960793" sldId="301"/>
            <ac:spMk id="2" creationId="{D18AD0FD-D198-414A-8F76-909D76E107B8}"/>
          </ac:spMkLst>
        </pc:spChg>
        <pc:spChg chg="mod">
          <ac:chgData name="Brady, Frances" userId="da94253e-6931-43ad-8982-5b00779be525" providerId="ADAL" clId="{8257AA99-10B7-4838-9F68-CC232AAA11FB}" dt="2022-01-07T17:47:14.911" v="2743" actId="20577"/>
          <ac:spMkLst>
            <pc:docMk/>
            <pc:sldMk cId="2984960793" sldId="301"/>
            <ac:spMk id="3" creationId="{2DD39B17-B9B1-4C10-9262-11629257A62B}"/>
          </ac:spMkLst>
        </pc:spChg>
      </pc:sldChg>
      <pc:sldChg chg="modSp new mod">
        <pc:chgData name="Brady, Frances" userId="da94253e-6931-43ad-8982-5b00779be525" providerId="ADAL" clId="{8257AA99-10B7-4838-9F68-CC232AAA11FB}" dt="2022-01-07T17:47:37.078" v="2834" actId="20577"/>
        <pc:sldMkLst>
          <pc:docMk/>
          <pc:sldMk cId="1079773077" sldId="302"/>
        </pc:sldMkLst>
        <pc:spChg chg="mod">
          <ac:chgData name="Brady, Frances" userId="da94253e-6931-43ad-8982-5b00779be525" providerId="ADAL" clId="{8257AA99-10B7-4838-9F68-CC232AAA11FB}" dt="2022-01-07T17:47:20.027" v="2765" actId="20577"/>
          <ac:spMkLst>
            <pc:docMk/>
            <pc:sldMk cId="1079773077" sldId="302"/>
            <ac:spMk id="2" creationId="{5342038E-D0B8-46AB-AD12-5803313809D4}"/>
          </ac:spMkLst>
        </pc:spChg>
        <pc:spChg chg="mod">
          <ac:chgData name="Brady, Frances" userId="da94253e-6931-43ad-8982-5b00779be525" providerId="ADAL" clId="{8257AA99-10B7-4838-9F68-CC232AAA11FB}" dt="2022-01-07T17:47:37.078" v="2834" actId="20577"/>
          <ac:spMkLst>
            <pc:docMk/>
            <pc:sldMk cId="1079773077" sldId="302"/>
            <ac:spMk id="3" creationId="{7A14994F-37CE-47AE-98D8-C1A18EBC8BA1}"/>
          </ac:spMkLst>
        </pc:spChg>
      </pc:sldChg>
      <pc:sldChg chg="modSp new mod">
        <pc:chgData name="Brady, Frances" userId="da94253e-6931-43ad-8982-5b00779be525" providerId="ADAL" clId="{8257AA99-10B7-4838-9F68-CC232AAA11FB}" dt="2022-02-11T16:59:31.653" v="3718" actId="20577"/>
        <pc:sldMkLst>
          <pc:docMk/>
          <pc:sldMk cId="1388894437" sldId="303"/>
        </pc:sldMkLst>
        <pc:spChg chg="mod">
          <ac:chgData name="Brady, Frances" userId="da94253e-6931-43ad-8982-5b00779be525" providerId="ADAL" clId="{8257AA99-10B7-4838-9F68-CC232AAA11FB}" dt="2022-02-11T16:59:31.653" v="3718" actId="20577"/>
          <ac:spMkLst>
            <pc:docMk/>
            <pc:sldMk cId="1388894437" sldId="303"/>
            <ac:spMk id="2" creationId="{A9AE9A79-C829-4D11-AB2F-BEAFD046F411}"/>
          </ac:spMkLst>
        </pc:spChg>
        <pc:spChg chg="mod">
          <ac:chgData name="Brady, Frances" userId="da94253e-6931-43ad-8982-5b00779be525" providerId="ADAL" clId="{8257AA99-10B7-4838-9F68-CC232AAA11FB}" dt="2022-01-07T17:48:12.729" v="2968" actId="20577"/>
          <ac:spMkLst>
            <pc:docMk/>
            <pc:sldMk cId="1388894437" sldId="303"/>
            <ac:spMk id="3" creationId="{C22112BB-C463-43DE-8AC3-83ED1CBDE66C}"/>
          </ac:spMkLst>
        </pc:spChg>
      </pc:sldChg>
      <pc:sldChg chg="modSp new mod modNotesTx">
        <pc:chgData name="Brady, Frances" userId="da94253e-6931-43ad-8982-5b00779be525" providerId="ADAL" clId="{8257AA99-10B7-4838-9F68-CC232AAA11FB}" dt="2022-02-13T22:04:30.100" v="4662" actId="20577"/>
        <pc:sldMkLst>
          <pc:docMk/>
          <pc:sldMk cId="545170188" sldId="304"/>
        </pc:sldMkLst>
        <pc:spChg chg="mod">
          <ac:chgData name="Brady, Frances" userId="da94253e-6931-43ad-8982-5b00779be525" providerId="ADAL" clId="{8257AA99-10B7-4838-9F68-CC232AAA11FB}" dt="2022-01-10T18:57:29.925" v="3020" actId="313"/>
          <ac:spMkLst>
            <pc:docMk/>
            <pc:sldMk cId="545170188" sldId="304"/>
            <ac:spMk id="2" creationId="{49F4442A-F62A-4E1D-9755-C88F5A3C1767}"/>
          </ac:spMkLst>
        </pc:spChg>
        <pc:spChg chg="mod">
          <ac:chgData name="Brady, Frances" userId="da94253e-6931-43ad-8982-5b00779be525" providerId="ADAL" clId="{8257AA99-10B7-4838-9F68-CC232AAA11FB}" dt="2022-02-13T22:04:30.100" v="4662" actId="20577"/>
          <ac:spMkLst>
            <pc:docMk/>
            <pc:sldMk cId="545170188" sldId="304"/>
            <ac:spMk id="3" creationId="{9F448BA3-108C-4FDA-8841-1F031F5416FE}"/>
          </ac:spMkLst>
        </pc:spChg>
      </pc:sldChg>
      <pc:sldChg chg="modSp new mod modNotesTx">
        <pc:chgData name="Brady, Frances" userId="da94253e-6931-43ad-8982-5b00779be525" providerId="ADAL" clId="{8257AA99-10B7-4838-9F68-CC232AAA11FB}" dt="2022-02-13T22:09:26.658" v="4951" actId="20577"/>
        <pc:sldMkLst>
          <pc:docMk/>
          <pc:sldMk cId="4046979523" sldId="305"/>
        </pc:sldMkLst>
        <pc:spChg chg="mod">
          <ac:chgData name="Brady, Frances" userId="da94253e-6931-43ad-8982-5b00779be525" providerId="ADAL" clId="{8257AA99-10B7-4838-9F68-CC232AAA11FB}" dt="2022-02-13T22:04:46.061" v="4671" actId="20577"/>
          <ac:spMkLst>
            <pc:docMk/>
            <pc:sldMk cId="4046979523" sldId="305"/>
            <ac:spMk id="2" creationId="{EFC067A8-A22C-416D-85F0-53CA52897D6F}"/>
          </ac:spMkLst>
        </pc:spChg>
        <pc:spChg chg="mod">
          <ac:chgData name="Brady, Frances" userId="da94253e-6931-43ad-8982-5b00779be525" providerId="ADAL" clId="{8257AA99-10B7-4838-9F68-CC232AAA11FB}" dt="2022-01-10T19:02:47.160" v="3271" actId="20577"/>
          <ac:spMkLst>
            <pc:docMk/>
            <pc:sldMk cId="4046979523" sldId="305"/>
            <ac:spMk id="3" creationId="{856B3B2E-93A5-4C69-A848-94B355CD4999}"/>
          </ac:spMkLst>
        </pc:spChg>
      </pc:sldChg>
      <pc:sldChg chg="modSp mod">
        <pc:chgData name="Brady, Frances" userId="da94253e-6931-43ad-8982-5b00779be525" providerId="ADAL" clId="{8257AA99-10B7-4838-9F68-CC232AAA11FB}" dt="2022-02-16T17:16:15.882" v="5201" actId="962"/>
        <pc:sldMkLst>
          <pc:docMk/>
          <pc:sldMk cId="1121478790" sldId="306"/>
        </pc:sldMkLst>
        <pc:picChg chg="mod">
          <ac:chgData name="Brady, Frances" userId="da94253e-6931-43ad-8982-5b00779be525" providerId="ADAL" clId="{8257AA99-10B7-4838-9F68-CC232AAA11FB}" dt="2022-02-16T17:16:15.882" v="5201" actId="962"/>
          <ac:picMkLst>
            <pc:docMk/>
            <pc:sldMk cId="1121478790" sldId="306"/>
            <ac:picMk id="5" creationId="{A541CA90-8C74-4228-98E7-89AD9F20E026}"/>
          </ac:picMkLst>
        </pc:picChg>
      </pc:sldChg>
      <pc:sldChg chg="modSp mod">
        <pc:chgData name="Brady, Frances" userId="da94253e-6931-43ad-8982-5b00779be525" providerId="ADAL" clId="{8257AA99-10B7-4838-9F68-CC232AAA11FB}" dt="2022-02-16T17:16:51.324" v="5429" actId="962"/>
        <pc:sldMkLst>
          <pc:docMk/>
          <pc:sldMk cId="1985792843" sldId="307"/>
        </pc:sldMkLst>
        <pc:picChg chg="mod">
          <ac:chgData name="Brady, Frances" userId="da94253e-6931-43ad-8982-5b00779be525" providerId="ADAL" clId="{8257AA99-10B7-4838-9F68-CC232AAA11FB}" dt="2022-02-16T17:16:51.324" v="5429" actId="962"/>
          <ac:picMkLst>
            <pc:docMk/>
            <pc:sldMk cId="1985792843" sldId="307"/>
            <ac:picMk id="5" creationId="{1E0E7380-B524-4770-B490-14763ED7FDA5}"/>
          </ac:picMkLst>
        </pc:picChg>
      </pc:sldChg>
      <pc:sldChg chg="modSp mod">
        <pc:chgData name="Brady, Frances" userId="da94253e-6931-43ad-8982-5b00779be525" providerId="ADAL" clId="{8257AA99-10B7-4838-9F68-CC232AAA11FB}" dt="2022-02-16T17:54:42.898" v="5431" actId="20577"/>
        <pc:sldMkLst>
          <pc:docMk/>
          <pc:sldMk cId="329334187" sldId="310"/>
        </pc:sldMkLst>
        <pc:spChg chg="mod">
          <ac:chgData name="Brady, Frances" userId="da94253e-6931-43ad-8982-5b00779be525" providerId="ADAL" clId="{8257AA99-10B7-4838-9F68-CC232AAA11FB}" dt="2022-02-16T17:54:42.898" v="5431" actId="20577"/>
          <ac:spMkLst>
            <pc:docMk/>
            <pc:sldMk cId="329334187" sldId="310"/>
            <ac:spMk id="3" creationId="{D798DAF8-88EB-46E9-85C3-F26EBC8310C0}"/>
          </ac:spMkLst>
        </pc:spChg>
      </pc:sldChg>
      <pc:sldChg chg="modSp new mod">
        <pc:chgData name="Brady, Frances" userId="da94253e-6931-43ad-8982-5b00779be525" providerId="ADAL" clId="{8257AA99-10B7-4838-9F68-CC232AAA11FB}" dt="2022-02-11T16:58:50.353" v="3542" actId="20577"/>
        <pc:sldMkLst>
          <pc:docMk/>
          <pc:sldMk cId="2787484078" sldId="312"/>
        </pc:sldMkLst>
        <pc:spChg chg="mod">
          <ac:chgData name="Brady, Frances" userId="da94253e-6931-43ad-8982-5b00779be525" providerId="ADAL" clId="{8257AA99-10B7-4838-9F68-CC232AAA11FB}" dt="2022-02-11T16:58:22.323" v="3376" actId="20577"/>
          <ac:spMkLst>
            <pc:docMk/>
            <pc:sldMk cId="2787484078" sldId="312"/>
            <ac:spMk id="2" creationId="{340326B4-D9F4-4420-8000-36A0F2192F5E}"/>
          </ac:spMkLst>
        </pc:spChg>
        <pc:spChg chg="mod">
          <ac:chgData name="Brady, Frances" userId="da94253e-6931-43ad-8982-5b00779be525" providerId="ADAL" clId="{8257AA99-10B7-4838-9F68-CC232AAA11FB}" dt="2022-02-11T16:58:50.353" v="3542" actId="20577"/>
          <ac:spMkLst>
            <pc:docMk/>
            <pc:sldMk cId="2787484078" sldId="312"/>
            <ac:spMk id="3" creationId="{6A7138ED-0BBE-488C-8FAB-D3662E577B88}"/>
          </ac:spMkLst>
        </pc:spChg>
      </pc:sldChg>
      <pc:sldChg chg="modSp new mod">
        <pc:chgData name="Brady, Frances" userId="da94253e-6931-43ad-8982-5b00779be525" providerId="ADAL" clId="{8257AA99-10B7-4838-9F68-CC232AAA11FB}" dt="2022-02-11T16:59:26.390" v="3714" actId="20577"/>
        <pc:sldMkLst>
          <pc:docMk/>
          <pc:sldMk cId="3234050254" sldId="313"/>
        </pc:sldMkLst>
        <pc:spChg chg="mod">
          <ac:chgData name="Brady, Frances" userId="da94253e-6931-43ad-8982-5b00779be525" providerId="ADAL" clId="{8257AA99-10B7-4838-9F68-CC232AAA11FB}" dt="2022-02-11T16:59:02.330" v="3564" actId="20577"/>
          <ac:spMkLst>
            <pc:docMk/>
            <pc:sldMk cId="3234050254" sldId="313"/>
            <ac:spMk id="2" creationId="{C3AA6B99-A8D3-4543-9A9B-D49849B8E4B7}"/>
          </ac:spMkLst>
        </pc:spChg>
        <pc:spChg chg="mod">
          <ac:chgData name="Brady, Frances" userId="da94253e-6931-43ad-8982-5b00779be525" providerId="ADAL" clId="{8257AA99-10B7-4838-9F68-CC232AAA11FB}" dt="2022-02-11T16:59:26.390" v="3714" actId="20577"/>
          <ac:spMkLst>
            <pc:docMk/>
            <pc:sldMk cId="3234050254" sldId="313"/>
            <ac:spMk id="3" creationId="{5FF5B44E-79E4-41E6-9F71-D17C49099BE3}"/>
          </ac:spMkLst>
        </pc:spChg>
      </pc:sldChg>
      <pc:sldMasterChg chg="delSldLayout">
        <pc:chgData name="Brady, Frances" userId="da94253e-6931-43ad-8982-5b00779be525" providerId="ADAL" clId="{8257AA99-10B7-4838-9F68-CC232AAA11FB}" dt="2022-01-07T17:44:55.384" v="2390" actId="47"/>
        <pc:sldMasterMkLst>
          <pc:docMk/>
          <pc:sldMasterMk cId="0" sldId="2147483662"/>
        </pc:sldMasterMkLst>
        <pc:sldLayoutChg chg="del">
          <pc:chgData name="Brady, Frances" userId="da94253e-6931-43ad-8982-5b00779be525" providerId="ADAL" clId="{8257AA99-10B7-4838-9F68-CC232AAA11FB}" dt="2022-01-07T16:27:31.238" v="550" actId="47"/>
          <pc:sldLayoutMkLst>
            <pc:docMk/>
            <pc:sldMasterMk cId="0" sldId="2147483662"/>
            <pc:sldLayoutMk cId="0" sldId="2147483650"/>
          </pc:sldLayoutMkLst>
        </pc:sldLayoutChg>
        <pc:sldLayoutChg chg="del">
          <pc:chgData name="Brady, Frances" userId="da94253e-6931-43ad-8982-5b00779be525" providerId="ADAL" clId="{8257AA99-10B7-4838-9F68-CC232AAA11FB}" dt="2022-01-07T17:44:45.758" v="2362" actId="47"/>
          <pc:sldLayoutMkLst>
            <pc:docMk/>
            <pc:sldMasterMk cId="0" sldId="2147483662"/>
            <pc:sldLayoutMk cId="0" sldId="2147483652"/>
          </pc:sldLayoutMkLst>
        </pc:sldLayoutChg>
        <pc:sldLayoutChg chg="del">
          <pc:chgData name="Brady, Frances" userId="da94253e-6931-43ad-8982-5b00779be525" providerId="ADAL" clId="{8257AA99-10B7-4838-9F68-CC232AAA11FB}" dt="2022-01-07T17:44:48.990" v="2370" actId="47"/>
          <pc:sldLayoutMkLst>
            <pc:docMk/>
            <pc:sldMasterMk cId="0" sldId="2147483662"/>
            <pc:sldLayoutMk cId="0" sldId="2147483654"/>
          </pc:sldLayoutMkLst>
        </pc:sldLayoutChg>
        <pc:sldLayoutChg chg="del">
          <pc:chgData name="Brady, Frances" userId="da94253e-6931-43ad-8982-5b00779be525" providerId="ADAL" clId="{8257AA99-10B7-4838-9F68-CC232AAA11FB}" dt="2022-01-07T17:44:51.917" v="2386" actId="47"/>
          <pc:sldLayoutMkLst>
            <pc:docMk/>
            <pc:sldMasterMk cId="0" sldId="2147483662"/>
            <pc:sldLayoutMk cId="0" sldId="2147483655"/>
          </pc:sldLayoutMkLst>
        </pc:sldLayoutChg>
        <pc:sldLayoutChg chg="del">
          <pc:chgData name="Brady, Frances" userId="da94253e-6931-43ad-8982-5b00779be525" providerId="ADAL" clId="{8257AA99-10B7-4838-9F68-CC232AAA11FB}" dt="2022-01-07T17:44:49.243" v="2371" actId="47"/>
          <pc:sldLayoutMkLst>
            <pc:docMk/>
            <pc:sldMasterMk cId="0" sldId="2147483662"/>
            <pc:sldLayoutMk cId="0" sldId="2147483656"/>
          </pc:sldLayoutMkLst>
        </pc:sldLayoutChg>
        <pc:sldLayoutChg chg="del">
          <pc:chgData name="Brady, Frances" userId="da94253e-6931-43ad-8982-5b00779be525" providerId="ADAL" clId="{8257AA99-10B7-4838-9F68-CC232AAA11FB}" dt="2022-01-07T17:44:55.384" v="2390" actId="47"/>
          <pc:sldLayoutMkLst>
            <pc:docMk/>
            <pc:sldMasterMk cId="0" sldId="2147483662"/>
            <pc:sldLayoutMk cId="0" sldId="2147483657"/>
          </pc:sldLayoutMkLst>
        </pc:sldLayoutChg>
        <pc:sldLayoutChg chg="del">
          <pc:chgData name="Brady, Frances" userId="da94253e-6931-43ad-8982-5b00779be525" providerId="ADAL" clId="{8257AA99-10B7-4838-9F68-CC232AAA11FB}" dt="2022-01-07T17:44:54.692" v="2389" actId="47"/>
          <pc:sldLayoutMkLst>
            <pc:docMk/>
            <pc:sldMasterMk cId="0" sldId="2147483662"/>
            <pc:sldLayoutMk cId="0" sldId="2147483658"/>
          </pc:sldLayoutMkLst>
        </pc:sldLayoutChg>
        <pc:sldLayoutChg chg="del">
          <pc:chgData name="Brady, Frances" userId="da94253e-6931-43ad-8982-5b00779be525" providerId="ADAL" clId="{8257AA99-10B7-4838-9F68-CC232AAA11FB}" dt="2022-01-07T17:44:49.457" v="2372" actId="47"/>
          <pc:sldLayoutMkLst>
            <pc:docMk/>
            <pc:sldMasterMk cId="0" sldId="2147483662"/>
            <pc:sldLayoutMk cId="0" sldId="2147483659"/>
          </pc:sldLayoutMkLst>
        </pc:sldLayoutChg>
        <pc:sldLayoutChg chg="del">
          <pc:chgData name="Brady, Frances" userId="da94253e-6931-43ad-8982-5b00779be525" providerId="ADAL" clId="{8257AA99-10B7-4838-9F68-CC232AAA11FB}" dt="2022-01-07T17:44:49.618" v="2373" actId="47"/>
          <pc:sldLayoutMkLst>
            <pc:docMk/>
            <pc:sldMasterMk cId="0" sldId="2147483662"/>
            <pc:sldLayoutMk cId="0" sldId="2147483660"/>
          </pc:sldLayoutMkLst>
        </pc:sldLayoutChg>
        <pc:sldLayoutChg chg="del">
          <pc:chgData name="Brady, Frances" userId="da94253e-6931-43ad-8982-5b00779be525" providerId="ADAL" clId="{8257AA99-10B7-4838-9F68-CC232AAA11FB}" dt="2022-01-07T17:44:53.115" v="2388" actId="47"/>
          <pc:sldLayoutMkLst>
            <pc:docMk/>
            <pc:sldMasterMk cId="0" sldId="2147483662"/>
            <pc:sldLayoutMk cId="0" sldId="2147483661"/>
          </pc:sldLayoutMkLst>
        </pc:sldLayoutChg>
      </pc:sldMasterChg>
    </pc:docChg>
  </pc:docChgLst>
  <pc:docChgLst>
    <pc:chgData name="Guest User" userId="S::urn:spo:anon#bad295921a765efd02396feb4ed0d65333989c0b829f7c0d5df6f7234c9b5050::" providerId="AD" clId="Web-{1144600F-D8BF-BDA3-279C-85DA8D4C0458}"/>
    <pc:docChg chg="modSld">
      <pc:chgData name="Guest User" userId="S::urn:spo:anon#bad295921a765efd02396feb4ed0d65333989c0b829f7c0d5df6f7234c9b5050::" providerId="AD" clId="Web-{1144600F-D8BF-BDA3-279C-85DA8D4C0458}" dt="2022-02-16T17:37:11.063" v="1" actId="20577"/>
      <pc:docMkLst>
        <pc:docMk/>
      </pc:docMkLst>
      <pc:sldChg chg="modSp">
        <pc:chgData name="Guest User" userId="S::urn:spo:anon#bad295921a765efd02396feb4ed0d65333989c0b829f7c0d5df6f7234c9b5050::" providerId="AD" clId="Web-{1144600F-D8BF-BDA3-279C-85DA8D4C0458}" dt="2022-02-16T17:37:11.063" v="1" actId="20577"/>
        <pc:sldMkLst>
          <pc:docMk/>
          <pc:sldMk cId="608060587" sldId="309"/>
        </pc:sldMkLst>
        <pc:spChg chg="mod">
          <ac:chgData name="Guest User" userId="S::urn:spo:anon#bad295921a765efd02396feb4ed0d65333989c0b829f7c0d5df6f7234c9b5050::" providerId="AD" clId="Web-{1144600F-D8BF-BDA3-279C-85DA8D4C0458}" dt="2022-02-16T17:37:11.063" v="1" actId="20577"/>
          <ac:spMkLst>
            <pc:docMk/>
            <pc:sldMk cId="608060587" sldId="309"/>
            <ac:spMk id="2" creationId="{A3414DEC-8DD2-4B32-9377-18579DA4896E}"/>
          </ac:spMkLst>
        </pc:spChg>
      </pc:sldChg>
    </pc:docChg>
  </pc:docChgLst>
  <pc:docChgLst>
    <pc:chgData name="Guest User" userId="S::urn:spo:anon#bad295921a765efd02396feb4ed0d65333989c0b829f7c0d5df6f7234c9b5050::" providerId="AD" clId="Web-{EACCFC01-3419-46A6-AD84-58398B728949}"/>
    <pc:docChg chg="addSld modSld">
      <pc:chgData name="Guest User" userId="S::urn:spo:anon#bad295921a765efd02396feb4ed0d65333989c0b829f7c0d5df6f7234c9b5050::" providerId="AD" clId="Web-{EACCFC01-3419-46A6-AD84-58398B728949}" dt="2022-01-12T19:18:55.877" v="15" actId="1076"/>
      <pc:docMkLst>
        <pc:docMk/>
      </pc:docMkLst>
      <pc:sldChg chg="addSp modSp new">
        <pc:chgData name="Guest User" userId="S::urn:spo:anon#bad295921a765efd02396feb4ed0d65333989c0b829f7c0d5df6f7234c9b5050::" providerId="AD" clId="Web-{EACCFC01-3419-46A6-AD84-58398B728949}" dt="2022-01-12T19:18:55.877" v="15" actId="1076"/>
        <pc:sldMkLst>
          <pc:docMk/>
          <pc:sldMk cId="1121478790" sldId="306"/>
        </pc:sldMkLst>
        <pc:spChg chg="mod">
          <ac:chgData name="Guest User" userId="S::urn:spo:anon#bad295921a765efd02396feb4ed0d65333989c0b829f7c0d5df6f7234c9b5050::" providerId="AD" clId="Web-{EACCFC01-3419-46A6-AD84-58398B728949}" dt="2022-01-12T19:18:08.909" v="6" actId="20577"/>
          <ac:spMkLst>
            <pc:docMk/>
            <pc:sldMk cId="1121478790" sldId="306"/>
            <ac:spMk id="2" creationId="{2901B0A6-9039-4AD8-BC6C-AEAE87F65D8E}"/>
          </ac:spMkLst>
        </pc:spChg>
        <pc:picChg chg="add mod modCrop">
          <ac:chgData name="Guest User" userId="S::urn:spo:anon#bad295921a765efd02396feb4ed0d65333989c0b829f7c0d5df6f7234c9b5050::" providerId="AD" clId="Web-{EACCFC01-3419-46A6-AD84-58398B728949}" dt="2022-01-12T19:18:55.877" v="15" actId="1076"/>
          <ac:picMkLst>
            <pc:docMk/>
            <pc:sldMk cId="1121478790" sldId="306"/>
            <ac:picMk id="5" creationId="{A541CA90-8C74-4228-98E7-89AD9F20E026}"/>
          </ac:picMkLst>
        </pc:picChg>
      </pc:sldChg>
      <pc:sldChg chg="addSp modSp new">
        <pc:chgData name="Guest User" userId="S::urn:spo:anon#bad295921a765efd02396feb4ed0d65333989c0b829f7c0d5df6f7234c9b5050::" providerId="AD" clId="Web-{EACCFC01-3419-46A6-AD84-58398B728949}" dt="2022-01-12T19:18:31.190" v="11" actId="1076"/>
        <pc:sldMkLst>
          <pc:docMk/>
          <pc:sldMk cId="1985792843" sldId="307"/>
        </pc:sldMkLst>
        <pc:picChg chg="add mod">
          <ac:chgData name="Guest User" userId="S::urn:spo:anon#bad295921a765efd02396feb4ed0d65333989c0b829f7c0d5df6f7234c9b5050::" providerId="AD" clId="Web-{EACCFC01-3419-46A6-AD84-58398B728949}" dt="2022-01-12T19:18:31.190" v="11" actId="1076"/>
          <ac:picMkLst>
            <pc:docMk/>
            <pc:sldMk cId="1985792843" sldId="307"/>
            <ac:picMk id="5" creationId="{1E0E7380-B524-4770-B490-14763ED7FD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Frances works exclusively with graduate students in primarily mental health disciplines so has focused instruction on subject headings</a:t>
            </a: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Found this article in Fall 2020</a:t>
            </a:r>
          </a:p>
          <a:p>
            <a:pPr marL="1397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31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dirty="0"/>
              <a:t>Frances was surprised “People of Color” and LGBTQ+ subject headings were not applied to the article.</a:t>
            </a:r>
          </a:p>
          <a:p>
            <a:pPr marL="139700" indent="0">
              <a:buNone/>
            </a:pPr>
            <a:r>
              <a:rPr lang="en-US" dirty="0"/>
              <a:t>Also, employment tenure was listed, but this subject heading was not listed in the thesaurus</a:t>
            </a:r>
          </a:p>
          <a:p>
            <a:pPr marL="139700" indent="0">
              <a:buNone/>
            </a:pPr>
            <a:r>
              <a:rPr lang="en-US" dirty="0"/>
              <a:t>Frances emailed EBSCOhost, reported this, and they fixed it</a:t>
            </a:r>
          </a:p>
        </p:txBody>
      </p:sp>
    </p:spTree>
    <p:extLst>
      <p:ext uri="{BB962C8B-B14F-4D97-AF65-F5344CB8AC3E}">
        <p14:creationId xmlns:p14="http://schemas.microsoft.com/office/powerpoint/2010/main" val="1982273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Fall 2021, Frances discovered this, emailed EBSCO, and they fixed it</a:t>
            </a:r>
          </a:p>
        </p:txBody>
      </p:sp>
    </p:spTree>
    <p:extLst>
      <p:ext uri="{BB962C8B-B14F-4D97-AF65-F5344CB8AC3E}">
        <p14:creationId xmlns:p14="http://schemas.microsoft.com/office/powerpoint/2010/main" val="1148322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dirty="0"/>
              <a:t>Frances has found fewer discrepancies for subject heading application in APA </a:t>
            </a:r>
            <a:r>
              <a:rPr lang="en-US" dirty="0" err="1"/>
              <a:t>PsycInfo</a:t>
            </a:r>
            <a:endParaRPr lang="en-US" dirty="0"/>
          </a:p>
          <a:p>
            <a:pPr marL="139700" indent="0">
              <a:buNone/>
            </a:pPr>
            <a:r>
              <a:rPr lang="en-US" dirty="0"/>
              <a:t>Several articles which discuss racial trauma have “stress” rather than “trauma” as a subject heading. Is this bias or due to a narrow definition of trauma in DSM-V?</a:t>
            </a:r>
          </a:p>
        </p:txBody>
      </p:sp>
    </p:spTree>
    <p:extLst>
      <p:ext uri="{BB962C8B-B14F-4D97-AF65-F5344CB8AC3E}">
        <p14:creationId xmlns:p14="http://schemas.microsoft.com/office/powerpoint/2010/main" val="2021439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US" dirty="0"/>
              <a:t>Given the similarities of our student populations, Alissa &amp; Frances discuss instruction tips/ideas frequently, so Frances brought these issues to Alissa and asked how she’s </a:t>
            </a:r>
            <a:r>
              <a:rPr lang="en-US"/>
              <a:t>handling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40425" y="1991825"/>
            <a:ext cx="40632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457500" y="1583350"/>
            <a:ext cx="4229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2457500" y="2840054"/>
            <a:ext cx="42291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 rot="254369">
            <a:off x="3871013" y="1231044"/>
            <a:ext cx="1406078" cy="118636"/>
          </a:xfrm>
          <a:custGeom>
            <a:avLst/>
            <a:gdLst/>
            <a:ahLst/>
            <a:cxnLst/>
            <a:rect l="l" t="t" r="r" b="b"/>
            <a:pathLst>
              <a:path w="82170" h="8963" extrusionOk="0">
                <a:moveTo>
                  <a:pt x="60471" y="1"/>
                </a:moveTo>
                <a:lnTo>
                  <a:pt x="60547" y="39"/>
                </a:lnTo>
                <a:lnTo>
                  <a:pt x="60660" y="1"/>
                </a:lnTo>
                <a:close/>
                <a:moveTo>
                  <a:pt x="63019" y="95"/>
                </a:moveTo>
                <a:lnTo>
                  <a:pt x="62924" y="190"/>
                </a:lnTo>
                <a:lnTo>
                  <a:pt x="63019" y="190"/>
                </a:lnTo>
                <a:lnTo>
                  <a:pt x="63019" y="95"/>
                </a:lnTo>
                <a:close/>
                <a:moveTo>
                  <a:pt x="82075" y="944"/>
                </a:moveTo>
                <a:lnTo>
                  <a:pt x="82075" y="1039"/>
                </a:lnTo>
                <a:lnTo>
                  <a:pt x="81980" y="1133"/>
                </a:lnTo>
                <a:lnTo>
                  <a:pt x="81792" y="1133"/>
                </a:lnTo>
                <a:lnTo>
                  <a:pt x="81697" y="1039"/>
                </a:lnTo>
                <a:lnTo>
                  <a:pt x="81509" y="1227"/>
                </a:lnTo>
                <a:lnTo>
                  <a:pt x="81886" y="1227"/>
                </a:lnTo>
                <a:lnTo>
                  <a:pt x="82169" y="1039"/>
                </a:lnTo>
                <a:lnTo>
                  <a:pt x="82075" y="944"/>
                </a:lnTo>
                <a:close/>
                <a:moveTo>
                  <a:pt x="44151" y="1510"/>
                </a:moveTo>
                <a:lnTo>
                  <a:pt x="43962" y="1605"/>
                </a:lnTo>
                <a:lnTo>
                  <a:pt x="44245" y="1605"/>
                </a:lnTo>
                <a:lnTo>
                  <a:pt x="44151" y="1510"/>
                </a:lnTo>
                <a:close/>
                <a:moveTo>
                  <a:pt x="43019" y="1699"/>
                </a:moveTo>
                <a:lnTo>
                  <a:pt x="42830" y="1793"/>
                </a:lnTo>
                <a:lnTo>
                  <a:pt x="42956" y="1762"/>
                </a:lnTo>
                <a:lnTo>
                  <a:pt x="43019" y="1699"/>
                </a:lnTo>
                <a:close/>
                <a:moveTo>
                  <a:pt x="13585" y="5472"/>
                </a:moveTo>
                <a:lnTo>
                  <a:pt x="13585" y="5504"/>
                </a:lnTo>
                <a:lnTo>
                  <a:pt x="13585" y="5504"/>
                </a:lnTo>
                <a:lnTo>
                  <a:pt x="13680" y="5472"/>
                </a:lnTo>
                <a:close/>
                <a:moveTo>
                  <a:pt x="15095" y="6321"/>
                </a:moveTo>
                <a:lnTo>
                  <a:pt x="14812" y="6416"/>
                </a:lnTo>
                <a:lnTo>
                  <a:pt x="14812" y="6321"/>
                </a:lnTo>
                <a:close/>
                <a:moveTo>
                  <a:pt x="60547" y="39"/>
                </a:moveTo>
                <a:lnTo>
                  <a:pt x="60377" y="95"/>
                </a:lnTo>
                <a:lnTo>
                  <a:pt x="60471" y="190"/>
                </a:lnTo>
                <a:lnTo>
                  <a:pt x="60094" y="378"/>
                </a:lnTo>
                <a:lnTo>
                  <a:pt x="59811" y="473"/>
                </a:lnTo>
                <a:lnTo>
                  <a:pt x="59717" y="473"/>
                </a:lnTo>
                <a:lnTo>
                  <a:pt x="59622" y="378"/>
                </a:lnTo>
                <a:lnTo>
                  <a:pt x="59811" y="378"/>
                </a:lnTo>
                <a:lnTo>
                  <a:pt x="59811" y="284"/>
                </a:lnTo>
                <a:lnTo>
                  <a:pt x="59811" y="190"/>
                </a:lnTo>
                <a:lnTo>
                  <a:pt x="58962" y="190"/>
                </a:lnTo>
                <a:lnTo>
                  <a:pt x="58773" y="284"/>
                </a:lnTo>
                <a:lnTo>
                  <a:pt x="58396" y="473"/>
                </a:lnTo>
                <a:lnTo>
                  <a:pt x="58585" y="473"/>
                </a:lnTo>
                <a:lnTo>
                  <a:pt x="58396" y="661"/>
                </a:lnTo>
                <a:lnTo>
                  <a:pt x="58207" y="661"/>
                </a:lnTo>
                <a:lnTo>
                  <a:pt x="58302" y="567"/>
                </a:lnTo>
                <a:lnTo>
                  <a:pt x="58113" y="661"/>
                </a:lnTo>
                <a:lnTo>
                  <a:pt x="57924" y="661"/>
                </a:lnTo>
                <a:lnTo>
                  <a:pt x="57453" y="473"/>
                </a:lnTo>
                <a:lnTo>
                  <a:pt x="56981" y="284"/>
                </a:lnTo>
                <a:lnTo>
                  <a:pt x="56604" y="284"/>
                </a:lnTo>
                <a:lnTo>
                  <a:pt x="56604" y="473"/>
                </a:lnTo>
                <a:lnTo>
                  <a:pt x="56415" y="567"/>
                </a:lnTo>
                <a:lnTo>
                  <a:pt x="57075" y="473"/>
                </a:lnTo>
                <a:lnTo>
                  <a:pt x="56698" y="661"/>
                </a:lnTo>
                <a:lnTo>
                  <a:pt x="57170" y="567"/>
                </a:lnTo>
                <a:lnTo>
                  <a:pt x="57075" y="661"/>
                </a:lnTo>
                <a:lnTo>
                  <a:pt x="57075" y="756"/>
                </a:lnTo>
                <a:lnTo>
                  <a:pt x="56321" y="756"/>
                </a:lnTo>
                <a:lnTo>
                  <a:pt x="56226" y="567"/>
                </a:lnTo>
                <a:lnTo>
                  <a:pt x="56132" y="473"/>
                </a:lnTo>
                <a:lnTo>
                  <a:pt x="55849" y="473"/>
                </a:lnTo>
                <a:lnTo>
                  <a:pt x="55471" y="567"/>
                </a:lnTo>
                <a:lnTo>
                  <a:pt x="55000" y="661"/>
                </a:lnTo>
                <a:lnTo>
                  <a:pt x="55094" y="661"/>
                </a:lnTo>
                <a:lnTo>
                  <a:pt x="53868" y="850"/>
                </a:lnTo>
                <a:lnTo>
                  <a:pt x="52830" y="1039"/>
                </a:lnTo>
                <a:lnTo>
                  <a:pt x="52830" y="1039"/>
                </a:lnTo>
                <a:lnTo>
                  <a:pt x="52924" y="850"/>
                </a:lnTo>
                <a:lnTo>
                  <a:pt x="53019" y="756"/>
                </a:lnTo>
                <a:lnTo>
                  <a:pt x="53019" y="756"/>
                </a:lnTo>
                <a:lnTo>
                  <a:pt x="52358" y="944"/>
                </a:lnTo>
                <a:lnTo>
                  <a:pt x="51981" y="1039"/>
                </a:lnTo>
                <a:lnTo>
                  <a:pt x="51887" y="1133"/>
                </a:lnTo>
                <a:lnTo>
                  <a:pt x="51887" y="1227"/>
                </a:lnTo>
                <a:lnTo>
                  <a:pt x="51604" y="1039"/>
                </a:lnTo>
                <a:lnTo>
                  <a:pt x="50755" y="1039"/>
                </a:lnTo>
                <a:lnTo>
                  <a:pt x="50755" y="944"/>
                </a:lnTo>
                <a:lnTo>
                  <a:pt x="50755" y="850"/>
                </a:lnTo>
                <a:lnTo>
                  <a:pt x="50660" y="850"/>
                </a:lnTo>
                <a:lnTo>
                  <a:pt x="50660" y="1039"/>
                </a:lnTo>
                <a:lnTo>
                  <a:pt x="49623" y="1322"/>
                </a:lnTo>
                <a:lnTo>
                  <a:pt x="49151" y="1416"/>
                </a:lnTo>
                <a:lnTo>
                  <a:pt x="48679" y="1416"/>
                </a:lnTo>
                <a:lnTo>
                  <a:pt x="48679" y="1322"/>
                </a:lnTo>
                <a:lnTo>
                  <a:pt x="48773" y="1322"/>
                </a:lnTo>
                <a:lnTo>
                  <a:pt x="48585" y="1133"/>
                </a:lnTo>
                <a:lnTo>
                  <a:pt x="47547" y="1133"/>
                </a:lnTo>
                <a:lnTo>
                  <a:pt x="46981" y="1322"/>
                </a:lnTo>
                <a:lnTo>
                  <a:pt x="46038" y="1699"/>
                </a:lnTo>
                <a:lnTo>
                  <a:pt x="46038" y="1699"/>
                </a:lnTo>
                <a:lnTo>
                  <a:pt x="46132" y="1605"/>
                </a:lnTo>
                <a:lnTo>
                  <a:pt x="46038" y="1510"/>
                </a:lnTo>
                <a:lnTo>
                  <a:pt x="45755" y="1699"/>
                </a:lnTo>
                <a:lnTo>
                  <a:pt x="45660" y="1793"/>
                </a:lnTo>
                <a:lnTo>
                  <a:pt x="45566" y="1793"/>
                </a:lnTo>
                <a:lnTo>
                  <a:pt x="45472" y="1699"/>
                </a:lnTo>
                <a:lnTo>
                  <a:pt x="45472" y="1510"/>
                </a:lnTo>
                <a:lnTo>
                  <a:pt x="45755" y="1510"/>
                </a:lnTo>
                <a:lnTo>
                  <a:pt x="45566" y="1416"/>
                </a:lnTo>
                <a:lnTo>
                  <a:pt x="45189" y="1416"/>
                </a:lnTo>
                <a:lnTo>
                  <a:pt x="44245" y="1605"/>
                </a:lnTo>
                <a:lnTo>
                  <a:pt x="42736" y="2076"/>
                </a:lnTo>
                <a:lnTo>
                  <a:pt x="42736" y="2076"/>
                </a:lnTo>
                <a:lnTo>
                  <a:pt x="43113" y="1793"/>
                </a:lnTo>
                <a:lnTo>
                  <a:pt x="43491" y="1605"/>
                </a:lnTo>
                <a:lnTo>
                  <a:pt x="43208" y="1699"/>
                </a:lnTo>
                <a:lnTo>
                  <a:pt x="42956" y="1762"/>
                </a:lnTo>
                <a:lnTo>
                  <a:pt x="42924" y="1793"/>
                </a:lnTo>
                <a:lnTo>
                  <a:pt x="42453" y="1982"/>
                </a:lnTo>
                <a:lnTo>
                  <a:pt x="42075" y="1982"/>
                </a:lnTo>
                <a:lnTo>
                  <a:pt x="41981" y="1888"/>
                </a:lnTo>
                <a:lnTo>
                  <a:pt x="40377" y="1888"/>
                </a:lnTo>
                <a:lnTo>
                  <a:pt x="38962" y="1982"/>
                </a:lnTo>
                <a:lnTo>
                  <a:pt x="39057" y="2076"/>
                </a:lnTo>
                <a:lnTo>
                  <a:pt x="38962" y="2171"/>
                </a:lnTo>
                <a:lnTo>
                  <a:pt x="38679" y="2265"/>
                </a:lnTo>
                <a:lnTo>
                  <a:pt x="38774" y="2076"/>
                </a:lnTo>
                <a:lnTo>
                  <a:pt x="38679" y="2076"/>
                </a:lnTo>
                <a:lnTo>
                  <a:pt x="38585" y="2171"/>
                </a:lnTo>
                <a:lnTo>
                  <a:pt x="38491" y="2265"/>
                </a:lnTo>
                <a:lnTo>
                  <a:pt x="38302" y="2171"/>
                </a:lnTo>
                <a:lnTo>
                  <a:pt x="38208" y="1982"/>
                </a:lnTo>
                <a:lnTo>
                  <a:pt x="37453" y="1982"/>
                </a:lnTo>
                <a:lnTo>
                  <a:pt x="37736" y="2171"/>
                </a:lnTo>
                <a:lnTo>
                  <a:pt x="37264" y="2171"/>
                </a:lnTo>
                <a:lnTo>
                  <a:pt x="37076" y="2076"/>
                </a:lnTo>
                <a:lnTo>
                  <a:pt x="36793" y="2171"/>
                </a:lnTo>
                <a:lnTo>
                  <a:pt x="36887" y="1982"/>
                </a:lnTo>
                <a:lnTo>
                  <a:pt x="35943" y="2359"/>
                </a:lnTo>
                <a:lnTo>
                  <a:pt x="34906" y="2548"/>
                </a:lnTo>
                <a:lnTo>
                  <a:pt x="33868" y="2737"/>
                </a:lnTo>
                <a:lnTo>
                  <a:pt x="32925" y="2737"/>
                </a:lnTo>
                <a:lnTo>
                  <a:pt x="33113" y="2642"/>
                </a:lnTo>
                <a:lnTo>
                  <a:pt x="32830" y="2642"/>
                </a:lnTo>
                <a:lnTo>
                  <a:pt x="32547" y="2737"/>
                </a:lnTo>
                <a:lnTo>
                  <a:pt x="32076" y="2925"/>
                </a:lnTo>
                <a:lnTo>
                  <a:pt x="31321" y="2925"/>
                </a:lnTo>
                <a:lnTo>
                  <a:pt x="30472" y="3020"/>
                </a:lnTo>
                <a:lnTo>
                  <a:pt x="29623" y="3114"/>
                </a:lnTo>
                <a:lnTo>
                  <a:pt x="27736" y="3397"/>
                </a:lnTo>
                <a:lnTo>
                  <a:pt x="26698" y="3491"/>
                </a:lnTo>
                <a:lnTo>
                  <a:pt x="26415" y="3586"/>
                </a:lnTo>
                <a:lnTo>
                  <a:pt x="26321" y="3680"/>
                </a:lnTo>
                <a:lnTo>
                  <a:pt x="26132" y="3586"/>
                </a:lnTo>
                <a:lnTo>
                  <a:pt x="25944" y="3491"/>
                </a:lnTo>
                <a:lnTo>
                  <a:pt x="25755" y="3586"/>
                </a:lnTo>
                <a:lnTo>
                  <a:pt x="25661" y="3869"/>
                </a:lnTo>
                <a:lnTo>
                  <a:pt x="25189" y="3774"/>
                </a:lnTo>
                <a:lnTo>
                  <a:pt x="24623" y="3774"/>
                </a:lnTo>
                <a:lnTo>
                  <a:pt x="23491" y="3963"/>
                </a:lnTo>
                <a:lnTo>
                  <a:pt x="22642" y="4057"/>
                </a:lnTo>
                <a:lnTo>
                  <a:pt x="21793" y="4152"/>
                </a:lnTo>
                <a:lnTo>
                  <a:pt x="21887" y="4057"/>
                </a:lnTo>
                <a:lnTo>
                  <a:pt x="21698" y="4152"/>
                </a:lnTo>
                <a:lnTo>
                  <a:pt x="21510" y="4340"/>
                </a:lnTo>
                <a:lnTo>
                  <a:pt x="21415" y="4529"/>
                </a:lnTo>
                <a:lnTo>
                  <a:pt x="21227" y="4623"/>
                </a:lnTo>
                <a:lnTo>
                  <a:pt x="21132" y="4529"/>
                </a:lnTo>
                <a:lnTo>
                  <a:pt x="20944" y="4435"/>
                </a:lnTo>
                <a:lnTo>
                  <a:pt x="20378" y="4340"/>
                </a:lnTo>
                <a:lnTo>
                  <a:pt x="19906" y="4435"/>
                </a:lnTo>
                <a:lnTo>
                  <a:pt x="19529" y="4623"/>
                </a:lnTo>
                <a:lnTo>
                  <a:pt x="19434" y="4529"/>
                </a:lnTo>
                <a:lnTo>
                  <a:pt x="19340" y="4529"/>
                </a:lnTo>
                <a:lnTo>
                  <a:pt x="18868" y="4623"/>
                </a:lnTo>
                <a:lnTo>
                  <a:pt x="17925" y="5001"/>
                </a:lnTo>
                <a:lnTo>
                  <a:pt x="17925" y="4812"/>
                </a:lnTo>
                <a:lnTo>
                  <a:pt x="17736" y="5001"/>
                </a:lnTo>
                <a:lnTo>
                  <a:pt x="17548" y="5095"/>
                </a:lnTo>
                <a:lnTo>
                  <a:pt x="17359" y="5189"/>
                </a:lnTo>
                <a:lnTo>
                  <a:pt x="16887" y="5284"/>
                </a:lnTo>
                <a:lnTo>
                  <a:pt x="16982" y="5189"/>
                </a:lnTo>
                <a:lnTo>
                  <a:pt x="16982" y="5189"/>
                </a:lnTo>
                <a:lnTo>
                  <a:pt x="16321" y="5284"/>
                </a:lnTo>
                <a:lnTo>
                  <a:pt x="15755" y="5472"/>
                </a:lnTo>
                <a:lnTo>
                  <a:pt x="15189" y="5567"/>
                </a:lnTo>
                <a:lnTo>
                  <a:pt x="14623" y="5567"/>
                </a:lnTo>
                <a:lnTo>
                  <a:pt x="15283" y="5472"/>
                </a:lnTo>
                <a:lnTo>
                  <a:pt x="15189" y="5378"/>
                </a:lnTo>
                <a:lnTo>
                  <a:pt x="15095" y="5284"/>
                </a:lnTo>
                <a:lnTo>
                  <a:pt x="15095" y="5189"/>
                </a:lnTo>
                <a:lnTo>
                  <a:pt x="15095" y="5095"/>
                </a:lnTo>
                <a:lnTo>
                  <a:pt x="14906" y="5189"/>
                </a:lnTo>
                <a:lnTo>
                  <a:pt x="14529" y="5284"/>
                </a:lnTo>
                <a:lnTo>
                  <a:pt x="13680" y="5472"/>
                </a:lnTo>
                <a:lnTo>
                  <a:pt x="13680" y="5567"/>
                </a:lnTo>
                <a:lnTo>
                  <a:pt x="13585" y="5567"/>
                </a:lnTo>
                <a:lnTo>
                  <a:pt x="13585" y="5504"/>
                </a:lnTo>
                <a:lnTo>
                  <a:pt x="13585" y="5504"/>
                </a:lnTo>
                <a:lnTo>
                  <a:pt x="13397" y="5567"/>
                </a:lnTo>
                <a:lnTo>
                  <a:pt x="13208" y="5661"/>
                </a:lnTo>
                <a:lnTo>
                  <a:pt x="13302" y="5755"/>
                </a:lnTo>
                <a:lnTo>
                  <a:pt x="13585" y="5661"/>
                </a:lnTo>
                <a:lnTo>
                  <a:pt x="13868" y="5661"/>
                </a:lnTo>
                <a:lnTo>
                  <a:pt x="13585" y="5850"/>
                </a:lnTo>
                <a:lnTo>
                  <a:pt x="13302" y="5850"/>
                </a:lnTo>
                <a:lnTo>
                  <a:pt x="13019" y="5755"/>
                </a:lnTo>
                <a:lnTo>
                  <a:pt x="12736" y="5755"/>
                </a:lnTo>
                <a:lnTo>
                  <a:pt x="11133" y="6227"/>
                </a:lnTo>
                <a:lnTo>
                  <a:pt x="11038" y="6133"/>
                </a:lnTo>
                <a:lnTo>
                  <a:pt x="10472" y="6321"/>
                </a:lnTo>
                <a:lnTo>
                  <a:pt x="10001" y="6416"/>
                </a:lnTo>
                <a:lnTo>
                  <a:pt x="9434" y="6510"/>
                </a:lnTo>
                <a:lnTo>
                  <a:pt x="8680" y="6699"/>
                </a:lnTo>
                <a:lnTo>
                  <a:pt x="7642" y="6888"/>
                </a:lnTo>
                <a:lnTo>
                  <a:pt x="6416" y="7076"/>
                </a:lnTo>
                <a:lnTo>
                  <a:pt x="3963" y="7454"/>
                </a:lnTo>
                <a:lnTo>
                  <a:pt x="1604" y="7831"/>
                </a:lnTo>
                <a:lnTo>
                  <a:pt x="944" y="8020"/>
                </a:lnTo>
                <a:lnTo>
                  <a:pt x="567" y="7925"/>
                </a:lnTo>
                <a:lnTo>
                  <a:pt x="284" y="7831"/>
                </a:lnTo>
                <a:lnTo>
                  <a:pt x="189" y="7831"/>
                </a:lnTo>
                <a:lnTo>
                  <a:pt x="189" y="7925"/>
                </a:lnTo>
                <a:lnTo>
                  <a:pt x="189" y="8208"/>
                </a:lnTo>
                <a:lnTo>
                  <a:pt x="1" y="8397"/>
                </a:lnTo>
                <a:lnTo>
                  <a:pt x="1" y="8586"/>
                </a:lnTo>
                <a:lnTo>
                  <a:pt x="1" y="8680"/>
                </a:lnTo>
                <a:lnTo>
                  <a:pt x="95" y="8774"/>
                </a:lnTo>
                <a:lnTo>
                  <a:pt x="472" y="8869"/>
                </a:lnTo>
                <a:lnTo>
                  <a:pt x="755" y="8869"/>
                </a:lnTo>
                <a:lnTo>
                  <a:pt x="567" y="8963"/>
                </a:lnTo>
                <a:lnTo>
                  <a:pt x="755" y="8963"/>
                </a:lnTo>
                <a:lnTo>
                  <a:pt x="1038" y="8869"/>
                </a:lnTo>
                <a:lnTo>
                  <a:pt x="1416" y="8586"/>
                </a:lnTo>
                <a:lnTo>
                  <a:pt x="1416" y="8774"/>
                </a:lnTo>
                <a:lnTo>
                  <a:pt x="1510" y="8869"/>
                </a:lnTo>
                <a:lnTo>
                  <a:pt x="1699" y="8774"/>
                </a:lnTo>
                <a:lnTo>
                  <a:pt x="1793" y="8774"/>
                </a:lnTo>
                <a:lnTo>
                  <a:pt x="2265" y="8586"/>
                </a:lnTo>
                <a:lnTo>
                  <a:pt x="2642" y="8491"/>
                </a:lnTo>
                <a:lnTo>
                  <a:pt x="3397" y="8491"/>
                </a:lnTo>
                <a:lnTo>
                  <a:pt x="4152" y="8397"/>
                </a:lnTo>
                <a:lnTo>
                  <a:pt x="4623" y="8397"/>
                </a:lnTo>
                <a:lnTo>
                  <a:pt x="5001" y="8114"/>
                </a:lnTo>
                <a:lnTo>
                  <a:pt x="5001" y="8208"/>
                </a:lnTo>
                <a:lnTo>
                  <a:pt x="5284" y="8114"/>
                </a:lnTo>
                <a:lnTo>
                  <a:pt x="5850" y="7831"/>
                </a:lnTo>
                <a:lnTo>
                  <a:pt x="5944" y="7925"/>
                </a:lnTo>
                <a:lnTo>
                  <a:pt x="5850" y="8020"/>
                </a:lnTo>
                <a:lnTo>
                  <a:pt x="5850" y="8114"/>
                </a:lnTo>
                <a:lnTo>
                  <a:pt x="5944" y="8020"/>
                </a:lnTo>
                <a:lnTo>
                  <a:pt x="6416" y="7925"/>
                </a:lnTo>
                <a:lnTo>
                  <a:pt x="7170" y="7925"/>
                </a:lnTo>
                <a:lnTo>
                  <a:pt x="7170" y="8020"/>
                </a:lnTo>
                <a:lnTo>
                  <a:pt x="7076" y="8114"/>
                </a:lnTo>
                <a:lnTo>
                  <a:pt x="7265" y="8020"/>
                </a:lnTo>
                <a:lnTo>
                  <a:pt x="7359" y="7925"/>
                </a:lnTo>
                <a:lnTo>
                  <a:pt x="7359" y="7831"/>
                </a:lnTo>
                <a:lnTo>
                  <a:pt x="7548" y="8020"/>
                </a:lnTo>
                <a:lnTo>
                  <a:pt x="8397" y="7642"/>
                </a:lnTo>
                <a:lnTo>
                  <a:pt x="8963" y="7454"/>
                </a:lnTo>
                <a:lnTo>
                  <a:pt x="9151" y="7359"/>
                </a:lnTo>
                <a:lnTo>
                  <a:pt x="9246" y="7359"/>
                </a:lnTo>
                <a:lnTo>
                  <a:pt x="9151" y="7171"/>
                </a:lnTo>
                <a:lnTo>
                  <a:pt x="9246" y="7076"/>
                </a:lnTo>
                <a:lnTo>
                  <a:pt x="9340" y="7076"/>
                </a:lnTo>
                <a:lnTo>
                  <a:pt x="9340" y="7171"/>
                </a:lnTo>
                <a:lnTo>
                  <a:pt x="9434" y="7076"/>
                </a:lnTo>
                <a:lnTo>
                  <a:pt x="9529" y="7171"/>
                </a:lnTo>
                <a:lnTo>
                  <a:pt x="9434" y="7265"/>
                </a:lnTo>
                <a:lnTo>
                  <a:pt x="9340" y="7265"/>
                </a:lnTo>
                <a:lnTo>
                  <a:pt x="9340" y="7359"/>
                </a:lnTo>
                <a:lnTo>
                  <a:pt x="9717" y="7171"/>
                </a:lnTo>
                <a:lnTo>
                  <a:pt x="10095" y="7076"/>
                </a:lnTo>
                <a:lnTo>
                  <a:pt x="10095" y="7171"/>
                </a:lnTo>
                <a:lnTo>
                  <a:pt x="10001" y="7171"/>
                </a:lnTo>
                <a:lnTo>
                  <a:pt x="9906" y="7265"/>
                </a:lnTo>
                <a:lnTo>
                  <a:pt x="9906" y="7359"/>
                </a:lnTo>
                <a:lnTo>
                  <a:pt x="9623" y="7265"/>
                </a:lnTo>
                <a:lnTo>
                  <a:pt x="9717" y="7454"/>
                </a:lnTo>
                <a:lnTo>
                  <a:pt x="10850" y="7076"/>
                </a:lnTo>
                <a:lnTo>
                  <a:pt x="11038" y="7076"/>
                </a:lnTo>
                <a:lnTo>
                  <a:pt x="11133" y="7171"/>
                </a:lnTo>
                <a:lnTo>
                  <a:pt x="11321" y="7265"/>
                </a:lnTo>
                <a:lnTo>
                  <a:pt x="11416" y="7265"/>
                </a:lnTo>
                <a:lnTo>
                  <a:pt x="11604" y="7171"/>
                </a:lnTo>
                <a:lnTo>
                  <a:pt x="11793" y="6982"/>
                </a:lnTo>
                <a:lnTo>
                  <a:pt x="11887" y="6888"/>
                </a:lnTo>
                <a:lnTo>
                  <a:pt x="12170" y="6888"/>
                </a:lnTo>
                <a:lnTo>
                  <a:pt x="12076" y="7076"/>
                </a:lnTo>
                <a:lnTo>
                  <a:pt x="12265" y="7076"/>
                </a:lnTo>
                <a:lnTo>
                  <a:pt x="12359" y="6888"/>
                </a:lnTo>
                <a:lnTo>
                  <a:pt x="12548" y="6793"/>
                </a:lnTo>
                <a:lnTo>
                  <a:pt x="12736" y="6793"/>
                </a:lnTo>
                <a:lnTo>
                  <a:pt x="12453" y="6982"/>
                </a:lnTo>
                <a:lnTo>
                  <a:pt x="12925" y="6982"/>
                </a:lnTo>
                <a:lnTo>
                  <a:pt x="13491" y="6888"/>
                </a:lnTo>
                <a:lnTo>
                  <a:pt x="14434" y="6605"/>
                </a:lnTo>
                <a:lnTo>
                  <a:pt x="15849" y="6510"/>
                </a:lnTo>
                <a:lnTo>
                  <a:pt x="16510" y="6416"/>
                </a:lnTo>
                <a:lnTo>
                  <a:pt x="16982" y="6227"/>
                </a:lnTo>
                <a:lnTo>
                  <a:pt x="17831" y="6038"/>
                </a:lnTo>
                <a:lnTo>
                  <a:pt x="18680" y="6038"/>
                </a:lnTo>
                <a:lnTo>
                  <a:pt x="19057" y="5850"/>
                </a:lnTo>
                <a:lnTo>
                  <a:pt x="19340" y="5755"/>
                </a:lnTo>
                <a:lnTo>
                  <a:pt x="20472" y="5661"/>
                </a:lnTo>
                <a:lnTo>
                  <a:pt x="21604" y="5567"/>
                </a:lnTo>
                <a:lnTo>
                  <a:pt x="22736" y="5378"/>
                </a:lnTo>
                <a:lnTo>
                  <a:pt x="23774" y="5095"/>
                </a:lnTo>
                <a:lnTo>
                  <a:pt x="23774" y="5284"/>
                </a:lnTo>
                <a:lnTo>
                  <a:pt x="24151" y="5189"/>
                </a:lnTo>
                <a:lnTo>
                  <a:pt x="24246" y="5189"/>
                </a:lnTo>
                <a:lnTo>
                  <a:pt x="24246" y="5095"/>
                </a:lnTo>
                <a:lnTo>
                  <a:pt x="24623" y="5001"/>
                </a:lnTo>
                <a:lnTo>
                  <a:pt x="25000" y="5095"/>
                </a:lnTo>
                <a:lnTo>
                  <a:pt x="25378" y="5095"/>
                </a:lnTo>
                <a:lnTo>
                  <a:pt x="25755" y="4906"/>
                </a:lnTo>
                <a:lnTo>
                  <a:pt x="25755" y="5095"/>
                </a:lnTo>
                <a:lnTo>
                  <a:pt x="25849" y="5001"/>
                </a:lnTo>
                <a:lnTo>
                  <a:pt x="26132" y="4906"/>
                </a:lnTo>
                <a:lnTo>
                  <a:pt x="27264" y="4906"/>
                </a:lnTo>
                <a:lnTo>
                  <a:pt x="28491" y="4718"/>
                </a:lnTo>
                <a:lnTo>
                  <a:pt x="28302" y="4529"/>
                </a:lnTo>
                <a:lnTo>
                  <a:pt x="28491" y="4435"/>
                </a:lnTo>
                <a:lnTo>
                  <a:pt x="28585" y="4340"/>
                </a:lnTo>
                <a:lnTo>
                  <a:pt x="28774" y="4529"/>
                </a:lnTo>
                <a:lnTo>
                  <a:pt x="28679" y="4623"/>
                </a:lnTo>
                <a:lnTo>
                  <a:pt x="29717" y="4623"/>
                </a:lnTo>
                <a:lnTo>
                  <a:pt x="30189" y="4529"/>
                </a:lnTo>
                <a:lnTo>
                  <a:pt x="31510" y="4246"/>
                </a:lnTo>
                <a:lnTo>
                  <a:pt x="32076" y="4057"/>
                </a:lnTo>
                <a:lnTo>
                  <a:pt x="32547" y="3869"/>
                </a:lnTo>
                <a:lnTo>
                  <a:pt x="32642" y="3963"/>
                </a:lnTo>
                <a:lnTo>
                  <a:pt x="32830" y="4057"/>
                </a:lnTo>
                <a:lnTo>
                  <a:pt x="33019" y="4057"/>
                </a:lnTo>
                <a:lnTo>
                  <a:pt x="33679" y="3869"/>
                </a:lnTo>
                <a:lnTo>
                  <a:pt x="33962" y="3586"/>
                </a:lnTo>
                <a:lnTo>
                  <a:pt x="34623" y="3586"/>
                </a:lnTo>
                <a:lnTo>
                  <a:pt x="35660" y="3491"/>
                </a:lnTo>
                <a:lnTo>
                  <a:pt x="37170" y="3586"/>
                </a:lnTo>
                <a:lnTo>
                  <a:pt x="37547" y="3397"/>
                </a:lnTo>
                <a:lnTo>
                  <a:pt x="38019" y="3303"/>
                </a:lnTo>
                <a:lnTo>
                  <a:pt x="39151" y="3208"/>
                </a:lnTo>
                <a:lnTo>
                  <a:pt x="41038" y="3208"/>
                </a:lnTo>
                <a:lnTo>
                  <a:pt x="41038" y="3114"/>
                </a:lnTo>
                <a:lnTo>
                  <a:pt x="41226" y="3020"/>
                </a:lnTo>
                <a:lnTo>
                  <a:pt x="41981" y="2925"/>
                </a:lnTo>
                <a:lnTo>
                  <a:pt x="44811" y="2925"/>
                </a:lnTo>
                <a:lnTo>
                  <a:pt x="45000" y="2831"/>
                </a:lnTo>
                <a:lnTo>
                  <a:pt x="45189" y="2642"/>
                </a:lnTo>
                <a:lnTo>
                  <a:pt x="45283" y="2548"/>
                </a:lnTo>
                <a:lnTo>
                  <a:pt x="45566" y="2548"/>
                </a:lnTo>
                <a:lnTo>
                  <a:pt x="45472" y="2737"/>
                </a:lnTo>
                <a:lnTo>
                  <a:pt x="45472" y="2737"/>
                </a:lnTo>
                <a:lnTo>
                  <a:pt x="46132" y="2548"/>
                </a:lnTo>
                <a:lnTo>
                  <a:pt x="46887" y="2548"/>
                </a:lnTo>
                <a:lnTo>
                  <a:pt x="47547" y="2454"/>
                </a:lnTo>
                <a:lnTo>
                  <a:pt x="48207" y="2265"/>
                </a:lnTo>
                <a:lnTo>
                  <a:pt x="48302" y="2359"/>
                </a:lnTo>
                <a:lnTo>
                  <a:pt x="49434" y="2359"/>
                </a:lnTo>
                <a:lnTo>
                  <a:pt x="49717" y="2265"/>
                </a:lnTo>
                <a:lnTo>
                  <a:pt x="50094" y="2171"/>
                </a:lnTo>
                <a:lnTo>
                  <a:pt x="50755" y="2076"/>
                </a:lnTo>
                <a:lnTo>
                  <a:pt x="52170" y="1982"/>
                </a:lnTo>
                <a:lnTo>
                  <a:pt x="54056" y="1793"/>
                </a:lnTo>
                <a:lnTo>
                  <a:pt x="56132" y="1510"/>
                </a:lnTo>
                <a:lnTo>
                  <a:pt x="56037" y="1605"/>
                </a:lnTo>
                <a:lnTo>
                  <a:pt x="55943" y="1699"/>
                </a:lnTo>
                <a:lnTo>
                  <a:pt x="55754" y="1699"/>
                </a:lnTo>
                <a:lnTo>
                  <a:pt x="55471" y="1793"/>
                </a:lnTo>
                <a:lnTo>
                  <a:pt x="55377" y="1888"/>
                </a:lnTo>
                <a:lnTo>
                  <a:pt x="56415" y="1605"/>
                </a:lnTo>
                <a:lnTo>
                  <a:pt x="56887" y="1510"/>
                </a:lnTo>
                <a:lnTo>
                  <a:pt x="56981" y="1605"/>
                </a:lnTo>
                <a:lnTo>
                  <a:pt x="56887" y="1699"/>
                </a:lnTo>
                <a:lnTo>
                  <a:pt x="57358" y="1605"/>
                </a:lnTo>
                <a:lnTo>
                  <a:pt x="57736" y="1605"/>
                </a:lnTo>
                <a:lnTo>
                  <a:pt x="58207" y="1510"/>
                </a:lnTo>
                <a:lnTo>
                  <a:pt x="58679" y="1510"/>
                </a:lnTo>
                <a:lnTo>
                  <a:pt x="58773" y="1416"/>
                </a:lnTo>
                <a:lnTo>
                  <a:pt x="58868" y="1322"/>
                </a:lnTo>
                <a:lnTo>
                  <a:pt x="59056" y="1133"/>
                </a:lnTo>
                <a:lnTo>
                  <a:pt x="59151" y="1227"/>
                </a:lnTo>
                <a:lnTo>
                  <a:pt x="59339" y="1227"/>
                </a:lnTo>
                <a:lnTo>
                  <a:pt x="59434" y="1322"/>
                </a:lnTo>
                <a:lnTo>
                  <a:pt x="59339" y="1510"/>
                </a:lnTo>
                <a:lnTo>
                  <a:pt x="59811" y="1416"/>
                </a:lnTo>
                <a:lnTo>
                  <a:pt x="60000" y="1322"/>
                </a:lnTo>
                <a:lnTo>
                  <a:pt x="60094" y="1416"/>
                </a:lnTo>
                <a:lnTo>
                  <a:pt x="60377" y="1322"/>
                </a:lnTo>
                <a:lnTo>
                  <a:pt x="60660" y="1227"/>
                </a:lnTo>
                <a:lnTo>
                  <a:pt x="61320" y="1133"/>
                </a:lnTo>
                <a:lnTo>
                  <a:pt x="61981" y="1227"/>
                </a:lnTo>
                <a:lnTo>
                  <a:pt x="62641" y="1227"/>
                </a:lnTo>
                <a:lnTo>
                  <a:pt x="62547" y="1133"/>
                </a:lnTo>
                <a:lnTo>
                  <a:pt x="63207" y="1039"/>
                </a:lnTo>
                <a:lnTo>
                  <a:pt x="63019" y="1133"/>
                </a:lnTo>
                <a:lnTo>
                  <a:pt x="63585" y="1133"/>
                </a:lnTo>
                <a:lnTo>
                  <a:pt x="63302" y="1039"/>
                </a:lnTo>
                <a:lnTo>
                  <a:pt x="63773" y="850"/>
                </a:lnTo>
                <a:lnTo>
                  <a:pt x="64151" y="756"/>
                </a:lnTo>
                <a:lnTo>
                  <a:pt x="64434" y="850"/>
                </a:lnTo>
                <a:lnTo>
                  <a:pt x="64434" y="1133"/>
                </a:lnTo>
                <a:lnTo>
                  <a:pt x="65283" y="850"/>
                </a:lnTo>
                <a:lnTo>
                  <a:pt x="65283" y="944"/>
                </a:lnTo>
                <a:lnTo>
                  <a:pt x="65471" y="944"/>
                </a:lnTo>
                <a:lnTo>
                  <a:pt x="65566" y="850"/>
                </a:lnTo>
                <a:lnTo>
                  <a:pt x="65754" y="944"/>
                </a:lnTo>
                <a:lnTo>
                  <a:pt x="66132" y="850"/>
                </a:lnTo>
                <a:lnTo>
                  <a:pt x="66981" y="850"/>
                </a:lnTo>
                <a:lnTo>
                  <a:pt x="66981" y="944"/>
                </a:lnTo>
                <a:lnTo>
                  <a:pt x="66886" y="1039"/>
                </a:lnTo>
                <a:lnTo>
                  <a:pt x="66792" y="1039"/>
                </a:lnTo>
                <a:lnTo>
                  <a:pt x="66792" y="1133"/>
                </a:lnTo>
                <a:lnTo>
                  <a:pt x="67641" y="944"/>
                </a:lnTo>
                <a:lnTo>
                  <a:pt x="68113" y="850"/>
                </a:lnTo>
                <a:lnTo>
                  <a:pt x="68584" y="850"/>
                </a:lnTo>
                <a:lnTo>
                  <a:pt x="68773" y="944"/>
                </a:lnTo>
                <a:lnTo>
                  <a:pt x="68962" y="944"/>
                </a:lnTo>
                <a:lnTo>
                  <a:pt x="69150" y="850"/>
                </a:lnTo>
                <a:lnTo>
                  <a:pt x="70849" y="944"/>
                </a:lnTo>
                <a:lnTo>
                  <a:pt x="71509" y="850"/>
                </a:lnTo>
                <a:lnTo>
                  <a:pt x="72169" y="756"/>
                </a:lnTo>
                <a:lnTo>
                  <a:pt x="73207" y="756"/>
                </a:lnTo>
                <a:lnTo>
                  <a:pt x="73584" y="944"/>
                </a:lnTo>
                <a:lnTo>
                  <a:pt x="73962" y="944"/>
                </a:lnTo>
                <a:lnTo>
                  <a:pt x="73773" y="756"/>
                </a:lnTo>
                <a:lnTo>
                  <a:pt x="74056" y="567"/>
                </a:lnTo>
                <a:lnTo>
                  <a:pt x="74150" y="567"/>
                </a:lnTo>
                <a:lnTo>
                  <a:pt x="74150" y="756"/>
                </a:lnTo>
                <a:lnTo>
                  <a:pt x="74339" y="850"/>
                </a:lnTo>
                <a:lnTo>
                  <a:pt x="74433" y="756"/>
                </a:lnTo>
                <a:lnTo>
                  <a:pt x="74716" y="661"/>
                </a:lnTo>
                <a:lnTo>
                  <a:pt x="75188" y="661"/>
                </a:lnTo>
                <a:lnTo>
                  <a:pt x="75188" y="756"/>
                </a:lnTo>
                <a:lnTo>
                  <a:pt x="74999" y="850"/>
                </a:lnTo>
                <a:lnTo>
                  <a:pt x="75377" y="756"/>
                </a:lnTo>
                <a:lnTo>
                  <a:pt x="75754" y="756"/>
                </a:lnTo>
                <a:lnTo>
                  <a:pt x="75471" y="850"/>
                </a:lnTo>
                <a:lnTo>
                  <a:pt x="75565" y="944"/>
                </a:lnTo>
                <a:lnTo>
                  <a:pt x="76226" y="1039"/>
                </a:lnTo>
                <a:lnTo>
                  <a:pt x="76320" y="850"/>
                </a:lnTo>
                <a:lnTo>
                  <a:pt x="76509" y="850"/>
                </a:lnTo>
                <a:lnTo>
                  <a:pt x="76792" y="756"/>
                </a:lnTo>
                <a:lnTo>
                  <a:pt x="77075" y="661"/>
                </a:lnTo>
                <a:lnTo>
                  <a:pt x="76886" y="850"/>
                </a:lnTo>
                <a:lnTo>
                  <a:pt x="76981" y="944"/>
                </a:lnTo>
                <a:lnTo>
                  <a:pt x="77264" y="1039"/>
                </a:lnTo>
                <a:lnTo>
                  <a:pt x="77547" y="1133"/>
                </a:lnTo>
                <a:lnTo>
                  <a:pt x="77924" y="1227"/>
                </a:lnTo>
                <a:lnTo>
                  <a:pt x="78018" y="1133"/>
                </a:lnTo>
                <a:lnTo>
                  <a:pt x="77924" y="1039"/>
                </a:lnTo>
                <a:lnTo>
                  <a:pt x="78207" y="944"/>
                </a:lnTo>
                <a:lnTo>
                  <a:pt x="78490" y="1039"/>
                </a:lnTo>
                <a:lnTo>
                  <a:pt x="78773" y="1039"/>
                </a:lnTo>
                <a:lnTo>
                  <a:pt x="79056" y="1133"/>
                </a:lnTo>
                <a:lnTo>
                  <a:pt x="79716" y="944"/>
                </a:lnTo>
                <a:lnTo>
                  <a:pt x="80282" y="756"/>
                </a:lnTo>
                <a:lnTo>
                  <a:pt x="80282" y="850"/>
                </a:lnTo>
                <a:lnTo>
                  <a:pt x="80188" y="944"/>
                </a:lnTo>
                <a:lnTo>
                  <a:pt x="80848" y="1039"/>
                </a:lnTo>
                <a:lnTo>
                  <a:pt x="81131" y="1039"/>
                </a:lnTo>
                <a:lnTo>
                  <a:pt x="81131" y="1133"/>
                </a:lnTo>
                <a:lnTo>
                  <a:pt x="81037" y="1227"/>
                </a:lnTo>
                <a:lnTo>
                  <a:pt x="81697" y="1039"/>
                </a:lnTo>
                <a:lnTo>
                  <a:pt x="81886" y="944"/>
                </a:lnTo>
                <a:lnTo>
                  <a:pt x="81792" y="850"/>
                </a:lnTo>
                <a:lnTo>
                  <a:pt x="81414" y="850"/>
                </a:lnTo>
                <a:lnTo>
                  <a:pt x="80943" y="944"/>
                </a:lnTo>
                <a:lnTo>
                  <a:pt x="81037" y="756"/>
                </a:lnTo>
                <a:lnTo>
                  <a:pt x="80754" y="944"/>
                </a:lnTo>
                <a:lnTo>
                  <a:pt x="80660" y="756"/>
                </a:lnTo>
                <a:lnTo>
                  <a:pt x="80754" y="661"/>
                </a:lnTo>
                <a:lnTo>
                  <a:pt x="80188" y="661"/>
                </a:lnTo>
                <a:lnTo>
                  <a:pt x="80188" y="567"/>
                </a:lnTo>
                <a:lnTo>
                  <a:pt x="80282" y="567"/>
                </a:lnTo>
                <a:lnTo>
                  <a:pt x="79528" y="473"/>
                </a:lnTo>
                <a:lnTo>
                  <a:pt x="79339" y="567"/>
                </a:lnTo>
                <a:lnTo>
                  <a:pt x="79245" y="567"/>
                </a:lnTo>
                <a:lnTo>
                  <a:pt x="79245" y="661"/>
                </a:lnTo>
                <a:lnTo>
                  <a:pt x="79056" y="850"/>
                </a:lnTo>
                <a:lnTo>
                  <a:pt x="78867" y="378"/>
                </a:lnTo>
                <a:lnTo>
                  <a:pt x="78679" y="473"/>
                </a:lnTo>
                <a:lnTo>
                  <a:pt x="78396" y="567"/>
                </a:lnTo>
                <a:lnTo>
                  <a:pt x="78018" y="661"/>
                </a:lnTo>
                <a:lnTo>
                  <a:pt x="77924" y="661"/>
                </a:lnTo>
                <a:lnTo>
                  <a:pt x="77830" y="567"/>
                </a:lnTo>
                <a:lnTo>
                  <a:pt x="77075" y="567"/>
                </a:lnTo>
                <a:lnTo>
                  <a:pt x="77264" y="473"/>
                </a:lnTo>
                <a:lnTo>
                  <a:pt x="77169" y="284"/>
                </a:lnTo>
                <a:lnTo>
                  <a:pt x="76981" y="378"/>
                </a:lnTo>
                <a:lnTo>
                  <a:pt x="76792" y="473"/>
                </a:lnTo>
                <a:lnTo>
                  <a:pt x="76037" y="473"/>
                </a:lnTo>
                <a:lnTo>
                  <a:pt x="74716" y="190"/>
                </a:lnTo>
                <a:lnTo>
                  <a:pt x="74433" y="378"/>
                </a:lnTo>
                <a:lnTo>
                  <a:pt x="74056" y="378"/>
                </a:lnTo>
                <a:lnTo>
                  <a:pt x="74150" y="190"/>
                </a:lnTo>
                <a:lnTo>
                  <a:pt x="74056" y="190"/>
                </a:lnTo>
                <a:lnTo>
                  <a:pt x="73773" y="284"/>
                </a:lnTo>
                <a:lnTo>
                  <a:pt x="73773" y="95"/>
                </a:lnTo>
                <a:lnTo>
                  <a:pt x="73301" y="190"/>
                </a:lnTo>
                <a:lnTo>
                  <a:pt x="72830" y="190"/>
                </a:lnTo>
                <a:lnTo>
                  <a:pt x="72830" y="378"/>
                </a:lnTo>
                <a:lnTo>
                  <a:pt x="72924" y="473"/>
                </a:lnTo>
                <a:lnTo>
                  <a:pt x="72924" y="567"/>
                </a:lnTo>
                <a:lnTo>
                  <a:pt x="72735" y="661"/>
                </a:lnTo>
                <a:lnTo>
                  <a:pt x="72735" y="567"/>
                </a:lnTo>
                <a:lnTo>
                  <a:pt x="72547" y="473"/>
                </a:lnTo>
                <a:lnTo>
                  <a:pt x="72452" y="378"/>
                </a:lnTo>
                <a:lnTo>
                  <a:pt x="72641" y="284"/>
                </a:lnTo>
                <a:lnTo>
                  <a:pt x="71603" y="284"/>
                </a:lnTo>
                <a:lnTo>
                  <a:pt x="70849" y="190"/>
                </a:lnTo>
                <a:lnTo>
                  <a:pt x="70660" y="284"/>
                </a:lnTo>
                <a:lnTo>
                  <a:pt x="69905" y="473"/>
                </a:lnTo>
                <a:lnTo>
                  <a:pt x="69056" y="473"/>
                </a:lnTo>
                <a:lnTo>
                  <a:pt x="68207" y="378"/>
                </a:lnTo>
                <a:lnTo>
                  <a:pt x="67547" y="284"/>
                </a:lnTo>
                <a:lnTo>
                  <a:pt x="67641" y="190"/>
                </a:lnTo>
                <a:lnTo>
                  <a:pt x="67735" y="190"/>
                </a:lnTo>
                <a:lnTo>
                  <a:pt x="67169" y="95"/>
                </a:lnTo>
                <a:lnTo>
                  <a:pt x="66698" y="95"/>
                </a:lnTo>
                <a:lnTo>
                  <a:pt x="66886" y="190"/>
                </a:lnTo>
                <a:lnTo>
                  <a:pt x="65283" y="190"/>
                </a:lnTo>
                <a:lnTo>
                  <a:pt x="64905" y="95"/>
                </a:lnTo>
                <a:lnTo>
                  <a:pt x="64905" y="190"/>
                </a:lnTo>
                <a:lnTo>
                  <a:pt x="65000" y="190"/>
                </a:lnTo>
                <a:lnTo>
                  <a:pt x="65094" y="284"/>
                </a:lnTo>
                <a:lnTo>
                  <a:pt x="65094" y="378"/>
                </a:lnTo>
                <a:lnTo>
                  <a:pt x="64528" y="284"/>
                </a:lnTo>
                <a:lnTo>
                  <a:pt x="63962" y="190"/>
                </a:lnTo>
                <a:lnTo>
                  <a:pt x="63773" y="284"/>
                </a:lnTo>
                <a:lnTo>
                  <a:pt x="63585" y="473"/>
                </a:lnTo>
                <a:lnTo>
                  <a:pt x="63396" y="567"/>
                </a:lnTo>
                <a:lnTo>
                  <a:pt x="63302" y="567"/>
                </a:lnTo>
                <a:lnTo>
                  <a:pt x="63207" y="473"/>
                </a:lnTo>
                <a:lnTo>
                  <a:pt x="63207" y="284"/>
                </a:lnTo>
                <a:lnTo>
                  <a:pt x="63396" y="284"/>
                </a:lnTo>
                <a:lnTo>
                  <a:pt x="63490" y="190"/>
                </a:lnTo>
                <a:lnTo>
                  <a:pt x="63113" y="190"/>
                </a:lnTo>
                <a:lnTo>
                  <a:pt x="61981" y="284"/>
                </a:lnTo>
                <a:lnTo>
                  <a:pt x="61320" y="284"/>
                </a:lnTo>
                <a:lnTo>
                  <a:pt x="61226" y="190"/>
                </a:lnTo>
                <a:lnTo>
                  <a:pt x="61320" y="95"/>
                </a:lnTo>
                <a:lnTo>
                  <a:pt x="60849" y="190"/>
                </a:lnTo>
                <a:lnTo>
                  <a:pt x="60547" y="3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1628275" y="1428825"/>
            <a:ext cx="5887500" cy="290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&gt;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/>
          <p:nvPr/>
        </p:nvSpPr>
        <p:spPr>
          <a:xfrm rot="254369">
            <a:off x="3871013" y="1231044"/>
            <a:ext cx="1406078" cy="118636"/>
          </a:xfrm>
          <a:custGeom>
            <a:avLst/>
            <a:gdLst/>
            <a:ahLst/>
            <a:cxnLst/>
            <a:rect l="l" t="t" r="r" b="b"/>
            <a:pathLst>
              <a:path w="82170" h="8963" extrusionOk="0">
                <a:moveTo>
                  <a:pt x="60471" y="1"/>
                </a:moveTo>
                <a:lnTo>
                  <a:pt x="60547" y="39"/>
                </a:lnTo>
                <a:lnTo>
                  <a:pt x="60660" y="1"/>
                </a:lnTo>
                <a:close/>
                <a:moveTo>
                  <a:pt x="63019" y="95"/>
                </a:moveTo>
                <a:lnTo>
                  <a:pt x="62924" y="190"/>
                </a:lnTo>
                <a:lnTo>
                  <a:pt x="63019" y="190"/>
                </a:lnTo>
                <a:lnTo>
                  <a:pt x="63019" y="95"/>
                </a:lnTo>
                <a:close/>
                <a:moveTo>
                  <a:pt x="82075" y="944"/>
                </a:moveTo>
                <a:lnTo>
                  <a:pt x="82075" y="1039"/>
                </a:lnTo>
                <a:lnTo>
                  <a:pt x="81980" y="1133"/>
                </a:lnTo>
                <a:lnTo>
                  <a:pt x="81792" y="1133"/>
                </a:lnTo>
                <a:lnTo>
                  <a:pt x="81697" y="1039"/>
                </a:lnTo>
                <a:lnTo>
                  <a:pt x="81509" y="1227"/>
                </a:lnTo>
                <a:lnTo>
                  <a:pt x="81886" y="1227"/>
                </a:lnTo>
                <a:lnTo>
                  <a:pt x="82169" y="1039"/>
                </a:lnTo>
                <a:lnTo>
                  <a:pt x="82075" y="944"/>
                </a:lnTo>
                <a:close/>
                <a:moveTo>
                  <a:pt x="44151" y="1510"/>
                </a:moveTo>
                <a:lnTo>
                  <a:pt x="43962" y="1605"/>
                </a:lnTo>
                <a:lnTo>
                  <a:pt x="44245" y="1605"/>
                </a:lnTo>
                <a:lnTo>
                  <a:pt x="44151" y="1510"/>
                </a:lnTo>
                <a:close/>
                <a:moveTo>
                  <a:pt x="43019" y="1699"/>
                </a:moveTo>
                <a:lnTo>
                  <a:pt x="42830" y="1793"/>
                </a:lnTo>
                <a:lnTo>
                  <a:pt x="42956" y="1762"/>
                </a:lnTo>
                <a:lnTo>
                  <a:pt x="43019" y="1699"/>
                </a:lnTo>
                <a:close/>
                <a:moveTo>
                  <a:pt x="13585" y="5472"/>
                </a:moveTo>
                <a:lnTo>
                  <a:pt x="13585" y="5504"/>
                </a:lnTo>
                <a:lnTo>
                  <a:pt x="13585" y="5504"/>
                </a:lnTo>
                <a:lnTo>
                  <a:pt x="13680" y="5472"/>
                </a:lnTo>
                <a:close/>
                <a:moveTo>
                  <a:pt x="15095" y="6321"/>
                </a:moveTo>
                <a:lnTo>
                  <a:pt x="14812" y="6416"/>
                </a:lnTo>
                <a:lnTo>
                  <a:pt x="14812" y="6321"/>
                </a:lnTo>
                <a:close/>
                <a:moveTo>
                  <a:pt x="60547" y="39"/>
                </a:moveTo>
                <a:lnTo>
                  <a:pt x="60377" y="95"/>
                </a:lnTo>
                <a:lnTo>
                  <a:pt x="60471" y="190"/>
                </a:lnTo>
                <a:lnTo>
                  <a:pt x="60094" y="378"/>
                </a:lnTo>
                <a:lnTo>
                  <a:pt x="59811" y="473"/>
                </a:lnTo>
                <a:lnTo>
                  <a:pt x="59717" y="473"/>
                </a:lnTo>
                <a:lnTo>
                  <a:pt x="59622" y="378"/>
                </a:lnTo>
                <a:lnTo>
                  <a:pt x="59811" y="378"/>
                </a:lnTo>
                <a:lnTo>
                  <a:pt x="59811" y="284"/>
                </a:lnTo>
                <a:lnTo>
                  <a:pt x="59811" y="190"/>
                </a:lnTo>
                <a:lnTo>
                  <a:pt x="58962" y="190"/>
                </a:lnTo>
                <a:lnTo>
                  <a:pt x="58773" y="284"/>
                </a:lnTo>
                <a:lnTo>
                  <a:pt x="58396" y="473"/>
                </a:lnTo>
                <a:lnTo>
                  <a:pt x="58585" y="473"/>
                </a:lnTo>
                <a:lnTo>
                  <a:pt x="58396" y="661"/>
                </a:lnTo>
                <a:lnTo>
                  <a:pt x="58207" y="661"/>
                </a:lnTo>
                <a:lnTo>
                  <a:pt x="58302" y="567"/>
                </a:lnTo>
                <a:lnTo>
                  <a:pt x="58113" y="661"/>
                </a:lnTo>
                <a:lnTo>
                  <a:pt x="57924" y="661"/>
                </a:lnTo>
                <a:lnTo>
                  <a:pt x="57453" y="473"/>
                </a:lnTo>
                <a:lnTo>
                  <a:pt x="56981" y="284"/>
                </a:lnTo>
                <a:lnTo>
                  <a:pt x="56604" y="284"/>
                </a:lnTo>
                <a:lnTo>
                  <a:pt x="56604" y="473"/>
                </a:lnTo>
                <a:lnTo>
                  <a:pt x="56415" y="567"/>
                </a:lnTo>
                <a:lnTo>
                  <a:pt x="57075" y="473"/>
                </a:lnTo>
                <a:lnTo>
                  <a:pt x="56698" y="661"/>
                </a:lnTo>
                <a:lnTo>
                  <a:pt x="57170" y="567"/>
                </a:lnTo>
                <a:lnTo>
                  <a:pt x="57075" y="661"/>
                </a:lnTo>
                <a:lnTo>
                  <a:pt x="57075" y="756"/>
                </a:lnTo>
                <a:lnTo>
                  <a:pt x="56321" y="756"/>
                </a:lnTo>
                <a:lnTo>
                  <a:pt x="56226" y="567"/>
                </a:lnTo>
                <a:lnTo>
                  <a:pt x="56132" y="473"/>
                </a:lnTo>
                <a:lnTo>
                  <a:pt x="55849" y="473"/>
                </a:lnTo>
                <a:lnTo>
                  <a:pt x="55471" y="567"/>
                </a:lnTo>
                <a:lnTo>
                  <a:pt x="55000" y="661"/>
                </a:lnTo>
                <a:lnTo>
                  <a:pt x="55094" y="661"/>
                </a:lnTo>
                <a:lnTo>
                  <a:pt x="53868" y="850"/>
                </a:lnTo>
                <a:lnTo>
                  <a:pt x="52830" y="1039"/>
                </a:lnTo>
                <a:lnTo>
                  <a:pt x="52830" y="1039"/>
                </a:lnTo>
                <a:lnTo>
                  <a:pt x="52924" y="850"/>
                </a:lnTo>
                <a:lnTo>
                  <a:pt x="53019" y="756"/>
                </a:lnTo>
                <a:lnTo>
                  <a:pt x="53019" y="756"/>
                </a:lnTo>
                <a:lnTo>
                  <a:pt x="52358" y="944"/>
                </a:lnTo>
                <a:lnTo>
                  <a:pt x="51981" y="1039"/>
                </a:lnTo>
                <a:lnTo>
                  <a:pt x="51887" y="1133"/>
                </a:lnTo>
                <a:lnTo>
                  <a:pt x="51887" y="1227"/>
                </a:lnTo>
                <a:lnTo>
                  <a:pt x="51604" y="1039"/>
                </a:lnTo>
                <a:lnTo>
                  <a:pt x="50755" y="1039"/>
                </a:lnTo>
                <a:lnTo>
                  <a:pt x="50755" y="944"/>
                </a:lnTo>
                <a:lnTo>
                  <a:pt x="50755" y="850"/>
                </a:lnTo>
                <a:lnTo>
                  <a:pt x="50660" y="850"/>
                </a:lnTo>
                <a:lnTo>
                  <a:pt x="50660" y="1039"/>
                </a:lnTo>
                <a:lnTo>
                  <a:pt x="49623" y="1322"/>
                </a:lnTo>
                <a:lnTo>
                  <a:pt x="49151" y="1416"/>
                </a:lnTo>
                <a:lnTo>
                  <a:pt x="48679" y="1416"/>
                </a:lnTo>
                <a:lnTo>
                  <a:pt x="48679" y="1322"/>
                </a:lnTo>
                <a:lnTo>
                  <a:pt x="48773" y="1322"/>
                </a:lnTo>
                <a:lnTo>
                  <a:pt x="48585" y="1133"/>
                </a:lnTo>
                <a:lnTo>
                  <a:pt x="47547" y="1133"/>
                </a:lnTo>
                <a:lnTo>
                  <a:pt x="46981" y="1322"/>
                </a:lnTo>
                <a:lnTo>
                  <a:pt x="46038" y="1699"/>
                </a:lnTo>
                <a:lnTo>
                  <a:pt x="46038" y="1699"/>
                </a:lnTo>
                <a:lnTo>
                  <a:pt x="46132" y="1605"/>
                </a:lnTo>
                <a:lnTo>
                  <a:pt x="46038" y="1510"/>
                </a:lnTo>
                <a:lnTo>
                  <a:pt x="45755" y="1699"/>
                </a:lnTo>
                <a:lnTo>
                  <a:pt x="45660" y="1793"/>
                </a:lnTo>
                <a:lnTo>
                  <a:pt x="45566" y="1793"/>
                </a:lnTo>
                <a:lnTo>
                  <a:pt x="45472" y="1699"/>
                </a:lnTo>
                <a:lnTo>
                  <a:pt x="45472" y="1510"/>
                </a:lnTo>
                <a:lnTo>
                  <a:pt x="45755" y="1510"/>
                </a:lnTo>
                <a:lnTo>
                  <a:pt x="45566" y="1416"/>
                </a:lnTo>
                <a:lnTo>
                  <a:pt x="45189" y="1416"/>
                </a:lnTo>
                <a:lnTo>
                  <a:pt x="44245" y="1605"/>
                </a:lnTo>
                <a:lnTo>
                  <a:pt x="42736" y="2076"/>
                </a:lnTo>
                <a:lnTo>
                  <a:pt x="42736" y="2076"/>
                </a:lnTo>
                <a:lnTo>
                  <a:pt x="43113" y="1793"/>
                </a:lnTo>
                <a:lnTo>
                  <a:pt x="43491" y="1605"/>
                </a:lnTo>
                <a:lnTo>
                  <a:pt x="43208" y="1699"/>
                </a:lnTo>
                <a:lnTo>
                  <a:pt x="42956" y="1762"/>
                </a:lnTo>
                <a:lnTo>
                  <a:pt x="42924" y="1793"/>
                </a:lnTo>
                <a:lnTo>
                  <a:pt x="42453" y="1982"/>
                </a:lnTo>
                <a:lnTo>
                  <a:pt x="42075" y="1982"/>
                </a:lnTo>
                <a:lnTo>
                  <a:pt x="41981" y="1888"/>
                </a:lnTo>
                <a:lnTo>
                  <a:pt x="40377" y="1888"/>
                </a:lnTo>
                <a:lnTo>
                  <a:pt x="38962" y="1982"/>
                </a:lnTo>
                <a:lnTo>
                  <a:pt x="39057" y="2076"/>
                </a:lnTo>
                <a:lnTo>
                  <a:pt x="38962" y="2171"/>
                </a:lnTo>
                <a:lnTo>
                  <a:pt x="38679" y="2265"/>
                </a:lnTo>
                <a:lnTo>
                  <a:pt x="38774" y="2076"/>
                </a:lnTo>
                <a:lnTo>
                  <a:pt x="38679" y="2076"/>
                </a:lnTo>
                <a:lnTo>
                  <a:pt x="38585" y="2171"/>
                </a:lnTo>
                <a:lnTo>
                  <a:pt x="38491" y="2265"/>
                </a:lnTo>
                <a:lnTo>
                  <a:pt x="38302" y="2171"/>
                </a:lnTo>
                <a:lnTo>
                  <a:pt x="38208" y="1982"/>
                </a:lnTo>
                <a:lnTo>
                  <a:pt x="37453" y="1982"/>
                </a:lnTo>
                <a:lnTo>
                  <a:pt x="37736" y="2171"/>
                </a:lnTo>
                <a:lnTo>
                  <a:pt x="37264" y="2171"/>
                </a:lnTo>
                <a:lnTo>
                  <a:pt x="37076" y="2076"/>
                </a:lnTo>
                <a:lnTo>
                  <a:pt x="36793" y="2171"/>
                </a:lnTo>
                <a:lnTo>
                  <a:pt x="36887" y="1982"/>
                </a:lnTo>
                <a:lnTo>
                  <a:pt x="35943" y="2359"/>
                </a:lnTo>
                <a:lnTo>
                  <a:pt x="34906" y="2548"/>
                </a:lnTo>
                <a:lnTo>
                  <a:pt x="33868" y="2737"/>
                </a:lnTo>
                <a:lnTo>
                  <a:pt x="32925" y="2737"/>
                </a:lnTo>
                <a:lnTo>
                  <a:pt x="33113" y="2642"/>
                </a:lnTo>
                <a:lnTo>
                  <a:pt x="32830" y="2642"/>
                </a:lnTo>
                <a:lnTo>
                  <a:pt x="32547" y="2737"/>
                </a:lnTo>
                <a:lnTo>
                  <a:pt x="32076" y="2925"/>
                </a:lnTo>
                <a:lnTo>
                  <a:pt x="31321" y="2925"/>
                </a:lnTo>
                <a:lnTo>
                  <a:pt x="30472" y="3020"/>
                </a:lnTo>
                <a:lnTo>
                  <a:pt x="29623" y="3114"/>
                </a:lnTo>
                <a:lnTo>
                  <a:pt x="27736" y="3397"/>
                </a:lnTo>
                <a:lnTo>
                  <a:pt x="26698" y="3491"/>
                </a:lnTo>
                <a:lnTo>
                  <a:pt x="26415" y="3586"/>
                </a:lnTo>
                <a:lnTo>
                  <a:pt x="26321" y="3680"/>
                </a:lnTo>
                <a:lnTo>
                  <a:pt x="26132" y="3586"/>
                </a:lnTo>
                <a:lnTo>
                  <a:pt x="25944" y="3491"/>
                </a:lnTo>
                <a:lnTo>
                  <a:pt x="25755" y="3586"/>
                </a:lnTo>
                <a:lnTo>
                  <a:pt x="25661" y="3869"/>
                </a:lnTo>
                <a:lnTo>
                  <a:pt x="25189" y="3774"/>
                </a:lnTo>
                <a:lnTo>
                  <a:pt x="24623" y="3774"/>
                </a:lnTo>
                <a:lnTo>
                  <a:pt x="23491" y="3963"/>
                </a:lnTo>
                <a:lnTo>
                  <a:pt x="22642" y="4057"/>
                </a:lnTo>
                <a:lnTo>
                  <a:pt x="21793" y="4152"/>
                </a:lnTo>
                <a:lnTo>
                  <a:pt x="21887" y="4057"/>
                </a:lnTo>
                <a:lnTo>
                  <a:pt x="21698" y="4152"/>
                </a:lnTo>
                <a:lnTo>
                  <a:pt x="21510" y="4340"/>
                </a:lnTo>
                <a:lnTo>
                  <a:pt x="21415" y="4529"/>
                </a:lnTo>
                <a:lnTo>
                  <a:pt x="21227" y="4623"/>
                </a:lnTo>
                <a:lnTo>
                  <a:pt x="21132" y="4529"/>
                </a:lnTo>
                <a:lnTo>
                  <a:pt x="20944" y="4435"/>
                </a:lnTo>
                <a:lnTo>
                  <a:pt x="20378" y="4340"/>
                </a:lnTo>
                <a:lnTo>
                  <a:pt x="19906" y="4435"/>
                </a:lnTo>
                <a:lnTo>
                  <a:pt x="19529" y="4623"/>
                </a:lnTo>
                <a:lnTo>
                  <a:pt x="19434" y="4529"/>
                </a:lnTo>
                <a:lnTo>
                  <a:pt x="19340" y="4529"/>
                </a:lnTo>
                <a:lnTo>
                  <a:pt x="18868" y="4623"/>
                </a:lnTo>
                <a:lnTo>
                  <a:pt x="17925" y="5001"/>
                </a:lnTo>
                <a:lnTo>
                  <a:pt x="17925" y="4812"/>
                </a:lnTo>
                <a:lnTo>
                  <a:pt x="17736" y="5001"/>
                </a:lnTo>
                <a:lnTo>
                  <a:pt x="17548" y="5095"/>
                </a:lnTo>
                <a:lnTo>
                  <a:pt x="17359" y="5189"/>
                </a:lnTo>
                <a:lnTo>
                  <a:pt x="16887" y="5284"/>
                </a:lnTo>
                <a:lnTo>
                  <a:pt x="16982" y="5189"/>
                </a:lnTo>
                <a:lnTo>
                  <a:pt x="16982" y="5189"/>
                </a:lnTo>
                <a:lnTo>
                  <a:pt x="16321" y="5284"/>
                </a:lnTo>
                <a:lnTo>
                  <a:pt x="15755" y="5472"/>
                </a:lnTo>
                <a:lnTo>
                  <a:pt x="15189" y="5567"/>
                </a:lnTo>
                <a:lnTo>
                  <a:pt x="14623" y="5567"/>
                </a:lnTo>
                <a:lnTo>
                  <a:pt x="15283" y="5472"/>
                </a:lnTo>
                <a:lnTo>
                  <a:pt x="15189" y="5378"/>
                </a:lnTo>
                <a:lnTo>
                  <a:pt x="15095" y="5284"/>
                </a:lnTo>
                <a:lnTo>
                  <a:pt x="15095" y="5189"/>
                </a:lnTo>
                <a:lnTo>
                  <a:pt x="15095" y="5095"/>
                </a:lnTo>
                <a:lnTo>
                  <a:pt x="14906" y="5189"/>
                </a:lnTo>
                <a:lnTo>
                  <a:pt x="14529" y="5284"/>
                </a:lnTo>
                <a:lnTo>
                  <a:pt x="13680" y="5472"/>
                </a:lnTo>
                <a:lnTo>
                  <a:pt x="13680" y="5567"/>
                </a:lnTo>
                <a:lnTo>
                  <a:pt x="13585" y="5567"/>
                </a:lnTo>
                <a:lnTo>
                  <a:pt x="13585" y="5504"/>
                </a:lnTo>
                <a:lnTo>
                  <a:pt x="13585" y="5504"/>
                </a:lnTo>
                <a:lnTo>
                  <a:pt x="13397" y="5567"/>
                </a:lnTo>
                <a:lnTo>
                  <a:pt x="13208" y="5661"/>
                </a:lnTo>
                <a:lnTo>
                  <a:pt x="13302" y="5755"/>
                </a:lnTo>
                <a:lnTo>
                  <a:pt x="13585" y="5661"/>
                </a:lnTo>
                <a:lnTo>
                  <a:pt x="13868" y="5661"/>
                </a:lnTo>
                <a:lnTo>
                  <a:pt x="13585" y="5850"/>
                </a:lnTo>
                <a:lnTo>
                  <a:pt x="13302" y="5850"/>
                </a:lnTo>
                <a:lnTo>
                  <a:pt x="13019" y="5755"/>
                </a:lnTo>
                <a:lnTo>
                  <a:pt x="12736" y="5755"/>
                </a:lnTo>
                <a:lnTo>
                  <a:pt x="11133" y="6227"/>
                </a:lnTo>
                <a:lnTo>
                  <a:pt x="11038" y="6133"/>
                </a:lnTo>
                <a:lnTo>
                  <a:pt x="10472" y="6321"/>
                </a:lnTo>
                <a:lnTo>
                  <a:pt x="10001" y="6416"/>
                </a:lnTo>
                <a:lnTo>
                  <a:pt x="9434" y="6510"/>
                </a:lnTo>
                <a:lnTo>
                  <a:pt x="8680" y="6699"/>
                </a:lnTo>
                <a:lnTo>
                  <a:pt x="7642" y="6888"/>
                </a:lnTo>
                <a:lnTo>
                  <a:pt x="6416" y="7076"/>
                </a:lnTo>
                <a:lnTo>
                  <a:pt x="3963" y="7454"/>
                </a:lnTo>
                <a:lnTo>
                  <a:pt x="1604" y="7831"/>
                </a:lnTo>
                <a:lnTo>
                  <a:pt x="944" y="8020"/>
                </a:lnTo>
                <a:lnTo>
                  <a:pt x="567" y="7925"/>
                </a:lnTo>
                <a:lnTo>
                  <a:pt x="284" y="7831"/>
                </a:lnTo>
                <a:lnTo>
                  <a:pt x="189" y="7831"/>
                </a:lnTo>
                <a:lnTo>
                  <a:pt x="189" y="7925"/>
                </a:lnTo>
                <a:lnTo>
                  <a:pt x="189" y="8208"/>
                </a:lnTo>
                <a:lnTo>
                  <a:pt x="1" y="8397"/>
                </a:lnTo>
                <a:lnTo>
                  <a:pt x="1" y="8586"/>
                </a:lnTo>
                <a:lnTo>
                  <a:pt x="1" y="8680"/>
                </a:lnTo>
                <a:lnTo>
                  <a:pt x="95" y="8774"/>
                </a:lnTo>
                <a:lnTo>
                  <a:pt x="472" y="8869"/>
                </a:lnTo>
                <a:lnTo>
                  <a:pt x="755" y="8869"/>
                </a:lnTo>
                <a:lnTo>
                  <a:pt x="567" y="8963"/>
                </a:lnTo>
                <a:lnTo>
                  <a:pt x="755" y="8963"/>
                </a:lnTo>
                <a:lnTo>
                  <a:pt x="1038" y="8869"/>
                </a:lnTo>
                <a:lnTo>
                  <a:pt x="1416" y="8586"/>
                </a:lnTo>
                <a:lnTo>
                  <a:pt x="1416" y="8774"/>
                </a:lnTo>
                <a:lnTo>
                  <a:pt x="1510" y="8869"/>
                </a:lnTo>
                <a:lnTo>
                  <a:pt x="1699" y="8774"/>
                </a:lnTo>
                <a:lnTo>
                  <a:pt x="1793" y="8774"/>
                </a:lnTo>
                <a:lnTo>
                  <a:pt x="2265" y="8586"/>
                </a:lnTo>
                <a:lnTo>
                  <a:pt x="2642" y="8491"/>
                </a:lnTo>
                <a:lnTo>
                  <a:pt x="3397" y="8491"/>
                </a:lnTo>
                <a:lnTo>
                  <a:pt x="4152" y="8397"/>
                </a:lnTo>
                <a:lnTo>
                  <a:pt x="4623" y="8397"/>
                </a:lnTo>
                <a:lnTo>
                  <a:pt x="5001" y="8114"/>
                </a:lnTo>
                <a:lnTo>
                  <a:pt x="5001" y="8208"/>
                </a:lnTo>
                <a:lnTo>
                  <a:pt x="5284" y="8114"/>
                </a:lnTo>
                <a:lnTo>
                  <a:pt x="5850" y="7831"/>
                </a:lnTo>
                <a:lnTo>
                  <a:pt x="5944" y="7925"/>
                </a:lnTo>
                <a:lnTo>
                  <a:pt x="5850" y="8020"/>
                </a:lnTo>
                <a:lnTo>
                  <a:pt x="5850" y="8114"/>
                </a:lnTo>
                <a:lnTo>
                  <a:pt x="5944" y="8020"/>
                </a:lnTo>
                <a:lnTo>
                  <a:pt x="6416" y="7925"/>
                </a:lnTo>
                <a:lnTo>
                  <a:pt x="7170" y="7925"/>
                </a:lnTo>
                <a:lnTo>
                  <a:pt x="7170" y="8020"/>
                </a:lnTo>
                <a:lnTo>
                  <a:pt x="7076" y="8114"/>
                </a:lnTo>
                <a:lnTo>
                  <a:pt x="7265" y="8020"/>
                </a:lnTo>
                <a:lnTo>
                  <a:pt x="7359" y="7925"/>
                </a:lnTo>
                <a:lnTo>
                  <a:pt x="7359" y="7831"/>
                </a:lnTo>
                <a:lnTo>
                  <a:pt x="7548" y="8020"/>
                </a:lnTo>
                <a:lnTo>
                  <a:pt x="8397" y="7642"/>
                </a:lnTo>
                <a:lnTo>
                  <a:pt x="8963" y="7454"/>
                </a:lnTo>
                <a:lnTo>
                  <a:pt x="9151" y="7359"/>
                </a:lnTo>
                <a:lnTo>
                  <a:pt x="9246" y="7359"/>
                </a:lnTo>
                <a:lnTo>
                  <a:pt x="9151" y="7171"/>
                </a:lnTo>
                <a:lnTo>
                  <a:pt x="9246" y="7076"/>
                </a:lnTo>
                <a:lnTo>
                  <a:pt x="9340" y="7076"/>
                </a:lnTo>
                <a:lnTo>
                  <a:pt x="9340" y="7171"/>
                </a:lnTo>
                <a:lnTo>
                  <a:pt x="9434" y="7076"/>
                </a:lnTo>
                <a:lnTo>
                  <a:pt x="9529" y="7171"/>
                </a:lnTo>
                <a:lnTo>
                  <a:pt x="9434" y="7265"/>
                </a:lnTo>
                <a:lnTo>
                  <a:pt x="9340" y="7265"/>
                </a:lnTo>
                <a:lnTo>
                  <a:pt x="9340" y="7359"/>
                </a:lnTo>
                <a:lnTo>
                  <a:pt x="9717" y="7171"/>
                </a:lnTo>
                <a:lnTo>
                  <a:pt x="10095" y="7076"/>
                </a:lnTo>
                <a:lnTo>
                  <a:pt x="10095" y="7171"/>
                </a:lnTo>
                <a:lnTo>
                  <a:pt x="10001" y="7171"/>
                </a:lnTo>
                <a:lnTo>
                  <a:pt x="9906" y="7265"/>
                </a:lnTo>
                <a:lnTo>
                  <a:pt x="9906" y="7359"/>
                </a:lnTo>
                <a:lnTo>
                  <a:pt x="9623" y="7265"/>
                </a:lnTo>
                <a:lnTo>
                  <a:pt x="9717" y="7454"/>
                </a:lnTo>
                <a:lnTo>
                  <a:pt x="10850" y="7076"/>
                </a:lnTo>
                <a:lnTo>
                  <a:pt x="11038" y="7076"/>
                </a:lnTo>
                <a:lnTo>
                  <a:pt x="11133" y="7171"/>
                </a:lnTo>
                <a:lnTo>
                  <a:pt x="11321" y="7265"/>
                </a:lnTo>
                <a:lnTo>
                  <a:pt x="11416" y="7265"/>
                </a:lnTo>
                <a:lnTo>
                  <a:pt x="11604" y="7171"/>
                </a:lnTo>
                <a:lnTo>
                  <a:pt x="11793" y="6982"/>
                </a:lnTo>
                <a:lnTo>
                  <a:pt x="11887" y="6888"/>
                </a:lnTo>
                <a:lnTo>
                  <a:pt x="12170" y="6888"/>
                </a:lnTo>
                <a:lnTo>
                  <a:pt x="12076" y="7076"/>
                </a:lnTo>
                <a:lnTo>
                  <a:pt x="12265" y="7076"/>
                </a:lnTo>
                <a:lnTo>
                  <a:pt x="12359" y="6888"/>
                </a:lnTo>
                <a:lnTo>
                  <a:pt x="12548" y="6793"/>
                </a:lnTo>
                <a:lnTo>
                  <a:pt x="12736" y="6793"/>
                </a:lnTo>
                <a:lnTo>
                  <a:pt x="12453" y="6982"/>
                </a:lnTo>
                <a:lnTo>
                  <a:pt x="12925" y="6982"/>
                </a:lnTo>
                <a:lnTo>
                  <a:pt x="13491" y="6888"/>
                </a:lnTo>
                <a:lnTo>
                  <a:pt x="14434" y="6605"/>
                </a:lnTo>
                <a:lnTo>
                  <a:pt x="15849" y="6510"/>
                </a:lnTo>
                <a:lnTo>
                  <a:pt x="16510" y="6416"/>
                </a:lnTo>
                <a:lnTo>
                  <a:pt x="16982" y="6227"/>
                </a:lnTo>
                <a:lnTo>
                  <a:pt x="17831" y="6038"/>
                </a:lnTo>
                <a:lnTo>
                  <a:pt x="18680" y="6038"/>
                </a:lnTo>
                <a:lnTo>
                  <a:pt x="19057" y="5850"/>
                </a:lnTo>
                <a:lnTo>
                  <a:pt x="19340" y="5755"/>
                </a:lnTo>
                <a:lnTo>
                  <a:pt x="20472" y="5661"/>
                </a:lnTo>
                <a:lnTo>
                  <a:pt x="21604" y="5567"/>
                </a:lnTo>
                <a:lnTo>
                  <a:pt x="22736" y="5378"/>
                </a:lnTo>
                <a:lnTo>
                  <a:pt x="23774" y="5095"/>
                </a:lnTo>
                <a:lnTo>
                  <a:pt x="23774" y="5284"/>
                </a:lnTo>
                <a:lnTo>
                  <a:pt x="24151" y="5189"/>
                </a:lnTo>
                <a:lnTo>
                  <a:pt x="24246" y="5189"/>
                </a:lnTo>
                <a:lnTo>
                  <a:pt x="24246" y="5095"/>
                </a:lnTo>
                <a:lnTo>
                  <a:pt x="24623" y="5001"/>
                </a:lnTo>
                <a:lnTo>
                  <a:pt x="25000" y="5095"/>
                </a:lnTo>
                <a:lnTo>
                  <a:pt x="25378" y="5095"/>
                </a:lnTo>
                <a:lnTo>
                  <a:pt x="25755" y="4906"/>
                </a:lnTo>
                <a:lnTo>
                  <a:pt x="25755" y="5095"/>
                </a:lnTo>
                <a:lnTo>
                  <a:pt x="25849" y="5001"/>
                </a:lnTo>
                <a:lnTo>
                  <a:pt x="26132" y="4906"/>
                </a:lnTo>
                <a:lnTo>
                  <a:pt x="27264" y="4906"/>
                </a:lnTo>
                <a:lnTo>
                  <a:pt x="28491" y="4718"/>
                </a:lnTo>
                <a:lnTo>
                  <a:pt x="28302" y="4529"/>
                </a:lnTo>
                <a:lnTo>
                  <a:pt x="28491" y="4435"/>
                </a:lnTo>
                <a:lnTo>
                  <a:pt x="28585" y="4340"/>
                </a:lnTo>
                <a:lnTo>
                  <a:pt x="28774" y="4529"/>
                </a:lnTo>
                <a:lnTo>
                  <a:pt x="28679" y="4623"/>
                </a:lnTo>
                <a:lnTo>
                  <a:pt x="29717" y="4623"/>
                </a:lnTo>
                <a:lnTo>
                  <a:pt x="30189" y="4529"/>
                </a:lnTo>
                <a:lnTo>
                  <a:pt x="31510" y="4246"/>
                </a:lnTo>
                <a:lnTo>
                  <a:pt x="32076" y="4057"/>
                </a:lnTo>
                <a:lnTo>
                  <a:pt x="32547" y="3869"/>
                </a:lnTo>
                <a:lnTo>
                  <a:pt x="32642" y="3963"/>
                </a:lnTo>
                <a:lnTo>
                  <a:pt x="32830" y="4057"/>
                </a:lnTo>
                <a:lnTo>
                  <a:pt x="33019" y="4057"/>
                </a:lnTo>
                <a:lnTo>
                  <a:pt x="33679" y="3869"/>
                </a:lnTo>
                <a:lnTo>
                  <a:pt x="33962" y="3586"/>
                </a:lnTo>
                <a:lnTo>
                  <a:pt x="34623" y="3586"/>
                </a:lnTo>
                <a:lnTo>
                  <a:pt x="35660" y="3491"/>
                </a:lnTo>
                <a:lnTo>
                  <a:pt x="37170" y="3586"/>
                </a:lnTo>
                <a:lnTo>
                  <a:pt x="37547" y="3397"/>
                </a:lnTo>
                <a:lnTo>
                  <a:pt x="38019" y="3303"/>
                </a:lnTo>
                <a:lnTo>
                  <a:pt x="39151" y="3208"/>
                </a:lnTo>
                <a:lnTo>
                  <a:pt x="41038" y="3208"/>
                </a:lnTo>
                <a:lnTo>
                  <a:pt x="41038" y="3114"/>
                </a:lnTo>
                <a:lnTo>
                  <a:pt x="41226" y="3020"/>
                </a:lnTo>
                <a:lnTo>
                  <a:pt x="41981" y="2925"/>
                </a:lnTo>
                <a:lnTo>
                  <a:pt x="44811" y="2925"/>
                </a:lnTo>
                <a:lnTo>
                  <a:pt x="45000" y="2831"/>
                </a:lnTo>
                <a:lnTo>
                  <a:pt x="45189" y="2642"/>
                </a:lnTo>
                <a:lnTo>
                  <a:pt x="45283" y="2548"/>
                </a:lnTo>
                <a:lnTo>
                  <a:pt x="45566" y="2548"/>
                </a:lnTo>
                <a:lnTo>
                  <a:pt x="45472" y="2737"/>
                </a:lnTo>
                <a:lnTo>
                  <a:pt x="45472" y="2737"/>
                </a:lnTo>
                <a:lnTo>
                  <a:pt x="46132" y="2548"/>
                </a:lnTo>
                <a:lnTo>
                  <a:pt x="46887" y="2548"/>
                </a:lnTo>
                <a:lnTo>
                  <a:pt x="47547" y="2454"/>
                </a:lnTo>
                <a:lnTo>
                  <a:pt x="48207" y="2265"/>
                </a:lnTo>
                <a:lnTo>
                  <a:pt x="48302" y="2359"/>
                </a:lnTo>
                <a:lnTo>
                  <a:pt x="49434" y="2359"/>
                </a:lnTo>
                <a:lnTo>
                  <a:pt x="49717" y="2265"/>
                </a:lnTo>
                <a:lnTo>
                  <a:pt x="50094" y="2171"/>
                </a:lnTo>
                <a:lnTo>
                  <a:pt x="50755" y="2076"/>
                </a:lnTo>
                <a:lnTo>
                  <a:pt x="52170" y="1982"/>
                </a:lnTo>
                <a:lnTo>
                  <a:pt x="54056" y="1793"/>
                </a:lnTo>
                <a:lnTo>
                  <a:pt x="56132" y="1510"/>
                </a:lnTo>
                <a:lnTo>
                  <a:pt x="56037" y="1605"/>
                </a:lnTo>
                <a:lnTo>
                  <a:pt x="55943" y="1699"/>
                </a:lnTo>
                <a:lnTo>
                  <a:pt x="55754" y="1699"/>
                </a:lnTo>
                <a:lnTo>
                  <a:pt x="55471" y="1793"/>
                </a:lnTo>
                <a:lnTo>
                  <a:pt x="55377" y="1888"/>
                </a:lnTo>
                <a:lnTo>
                  <a:pt x="56415" y="1605"/>
                </a:lnTo>
                <a:lnTo>
                  <a:pt x="56887" y="1510"/>
                </a:lnTo>
                <a:lnTo>
                  <a:pt x="56981" y="1605"/>
                </a:lnTo>
                <a:lnTo>
                  <a:pt x="56887" y="1699"/>
                </a:lnTo>
                <a:lnTo>
                  <a:pt x="57358" y="1605"/>
                </a:lnTo>
                <a:lnTo>
                  <a:pt x="57736" y="1605"/>
                </a:lnTo>
                <a:lnTo>
                  <a:pt x="58207" y="1510"/>
                </a:lnTo>
                <a:lnTo>
                  <a:pt x="58679" y="1510"/>
                </a:lnTo>
                <a:lnTo>
                  <a:pt x="58773" y="1416"/>
                </a:lnTo>
                <a:lnTo>
                  <a:pt x="58868" y="1322"/>
                </a:lnTo>
                <a:lnTo>
                  <a:pt x="59056" y="1133"/>
                </a:lnTo>
                <a:lnTo>
                  <a:pt x="59151" y="1227"/>
                </a:lnTo>
                <a:lnTo>
                  <a:pt x="59339" y="1227"/>
                </a:lnTo>
                <a:lnTo>
                  <a:pt x="59434" y="1322"/>
                </a:lnTo>
                <a:lnTo>
                  <a:pt x="59339" y="1510"/>
                </a:lnTo>
                <a:lnTo>
                  <a:pt x="59811" y="1416"/>
                </a:lnTo>
                <a:lnTo>
                  <a:pt x="60000" y="1322"/>
                </a:lnTo>
                <a:lnTo>
                  <a:pt x="60094" y="1416"/>
                </a:lnTo>
                <a:lnTo>
                  <a:pt x="60377" y="1322"/>
                </a:lnTo>
                <a:lnTo>
                  <a:pt x="60660" y="1227"/>
                </a:lnTo>
                <a:lnTo>
                  <a:pt x="61320" y="1133"/>
                </a:lnTo>
                <a:lnTo>
                  <a:pt x="61981" y="1227"/>
                </a:lnTo>
                <a:lnTo>
                  <a:pt x="62641" y="1227"/>
                </a:lnTo>
                <a:lnTo>
                  <a:pt x="62547" y="1133"/>
                </a:lnTo>
                <a:lnTo>
                  <a:pt x="63207" y="1039"/>
                </a:lnTo>
                <a:lnTo>
                  <a:pt x="63019" y="1133"/>
                </a:lnTo>
                <a:lnTo>
                  <a:pt x="63585" y="1133"/>
                </a:lnTo>
                <a:lnTo>
                  <a:pt x="63302" y="1039"/>
                </a:lnTo>
                <a:lnTo>
                  <a:pt x="63773" y="850"/>
                </a:lnTo>
                <a:lnTo>
                  <a:pt x="64151" y="756"/>
                </a:lnTo>
                <a:lnTo>
                  <a:pt x="64434" y="850"/>
                </a:lnTo>
                <a:lnTo>
                  <a:pt x="64434" y="1133"/>
                </a:lnTo>
                <a:lnTo>
                  <a:pt x="65283" y="850"/>
                </a:lnTo>
                <a:lnTo>
                  <a:pt x="65283" y="944"/>
                </a:lnTo>
                <a:lnTo>
                  <a:pt x="65471" y="944"/>
                </a:lnTo>
                <a:lnTo>
                  <a:pt x="65566" y="850"/>
                </a:lnTo>
                <a:lnTo>
                  <a:pt x="65754" y="944"/>
                </a:lnTo>
                <a:lnTo>
                  <a:pt x="66132" y="850"/>
                </a:lnTo>
                <a:lnTo>
                  <a:pt x="66981" y="850"/>
                </a:lnTo>
                <a:lnTo>
                  <a:pt x="66981" y="944"/>
                </a:lnTo>
                <a:lnTo>
                  <a:pt x="66886" y="1039"/>
                </a:lnTo>
                <a:lnTo>
                  <a:pt x="66792" y="1039"/>
                </a:lnTo>
                <a:lnTo>
                  <a:pt x="66792" y="1133"/>
                </a:lnTo>
                <a:lnTo>
                  <a:pt x="67641" y="944"/>
                </a:lnTo>
                <a:lnTo>
                  <a:pt x="68113" y="850"/>
                </a:lnTo>
                <a:lnTo>
                  <a:pt x="68584" y="850"/>
                </a:lnTo>
                <a:lnTo>
                  <a:pt x="68773" y="944"/>
                </a:lnTo>
                <a:lnTo>
                  <a:pt x="68962" y="944"/>
                </a:lnTo>
                <a:lnTo>
                  <a:pt x="69150" y="850"/>
                </a:lnTo>
                <a:lnTo>
                  <a:pt x="70849" y="944"/>
                </a:lnTo>
                <a:lnTo>
                  <a:pt x="71509" y="850"/>
                </a:lnTo>
                <a:lnTo>
                  <a:pt x="72169" y="756"/>
                </a:lnTo>
                <a:lnTo>
                  <a:pt x="73207" y="756"/>
                </a:lnTo>
                <a:lnTo>
                  <a:pt x="73584" y="944"/>
                </a:lnTo>
                <a:lnTo>
                  <a:pt x="73962" y="944"/>
                </a:lnTo>
                <a:lnTo>
                  <a:pt x="73773" y="756"/>
                </a:lnTo>
                <a:lnTo>
                  <a:pt x="74056" y="567"/>
                </a:lnTo>
                <a:lnTo>
                  <a:pt x="74150" y="567"/>
                </a:lnTo>
                <a:lnTo>
                  <a:pt x="74150" y="756"/>
                </a:lnTo>
                <a:lnTo>
                  <a:pt x="74339" y="850"/>
                </a:lnTo>
                <a:lnTo>
                  <a:pt x="74433" y="756"/>
                </a:lnTo>
                <a:lnTo>
                  <a:pt x="74716" y="661"/>
                </a:lnTo>
                <a:lnTo>
                  <a:pt x="75188" y="661"/>
                </a:lnTo>
                <a:lnTo>
                  <a:pt x="75188" y="756"/>
                </a:lnTo>
                <a:lnTo>
                  <a:pt x="74999" y="850"/>
                </a:lnTo>
                <a:lnTo>
                  <a:pt x="75377" y="756"/>
                </a:lnTo>
                <a:lnTo>
                  <a:pt x="75754" y="756"/>
                </a:lnTo>
                <a:lnTo>
                  <a:pt x="75471" y="850"/>
                </a:lnTo>
                <a:lnTo>
                  <a:pt x="75565" y="944"/>
                </a:lnTo>
                <a:lnTo>
                  <a:pt x="76226" y="1039"/>
                </a:lnTo>
                <a:lnTo>
                  <a:pt x="76320" y="850"/>
                </a:lnTo>
                <a:lnTo>
                  <a:pt x="76509" y="850"/>
                </a:lnTo>
                <a:lnTo>
                  <a:pt x="76792" y="756"/>
                </a:lnTo>
                <a:lnTo>
                  <a:pt x="77075" y="661"/>
                </a:lnTo>
                <a:lnTo>
                  <a:pt x="76886" y="850"/>
                </a:lnTo>
                <a:lnTo>
                  <a:pt x="76981" y="944"/>
                </a:lnTo>
                <a:lnTo>
                  <a:pt x="77264" y="1039"/>
                </a:lnTo>
                <a:lnTo>
                  <a:pt x="77547" y="1133"/>
                </a:lnTo>
                <a:lnTo>
                  <a:pt x="77924" y="1227"/>
                </a:lnTo>
                <a:lnTo>
                  <a:pt x="78018" y="1133"/>
                </a:lnTo>
                <a:lnTo>
                  <a:pt x="77924" y="1039"/>
                </a:lnTo>
                <a:lnTo>
                  <a:pt x="78207" y="944"/>
                </a:lnTo>
                <a:lnTo>
                  <a:pt x="78490" y="1039"/>
                </a:lnTo>
                <a:lnTo>
                  <a:pt x="78773" y="1039"/>
                </a:lnTo>
                <a:lnTo>
                  <a:pt x="79056" y="1133"/>
                </a:lnTo>
                <a:lnTo>
                  <a:pt x="79716" y="944"/>
                </a:lnTo>
                <a:lnTo>
                  <a:pt x="80282" y="756"/>
                </a:lnTo>
                <a:lnTo>
                  <a:pt x="80282" y="850"/>
                </a:lnTo>
                <a:lnTo>
                  <a:pt x="80188" y="944"/>
                </a:lnTo>
                <a:lnTo>
                  <a:pt x="80848" y="1039"/>
                </a:lnTo>
                <a:lnTo>
                  <a:pt x="81131" y="1039"/>
                </a:lnTo>
                <a:lnTo>
                  <a:pt x="81131" y="1133"/>
                </a:lnTo>
                <a:lnTo>
                  <a:pt x="81037" y="1227"/>
                </a:lnTo>
                <a:lnTo>
                  <a:pt x="81697" y="1039"/>
                </a:lnTo>
                <a:lnTo>
                  <a:pt x="81886" y="944"/>
                </a:lnTo>
                <a:lnTo>
                  <a:pt x="81792" y="850"/>
                </a:lnTo>
                <a:lnTo>
                  <a:pt x="81414" y="850"/>
                </a:lnTo>
                <a:lnTo>
                  <a:pt x="80943" y="944"/>
                </a:lnTo>
                <a:lnTo>
                  <a:pt x="81037" y="756"/>
                </a:lnTo>
                <a:lnTo>
                  <a:pt x="80754" y="944"/>
                </a:lnTo>
                <a:lnTo>
                  <a:pt x="80660" y="756"/>
                </a:lnTo>
                <a:lnTo>
                  <a:pt x="80754" y="661"/>
                </a:lnTo>
                <a:lnTo>
                  <a:pt x="80188" y="661"/>
                </a:lnTo>
                <a:lnTo>
                  <a:pt x="80188" y="567"/>
                </a:lnTo>
                <a:lnTo>
                  <a:pt x="80282" y="567"/>
                </a:lnTo>
                <a:lnTo>
                  <a:pt x="79528" y="473"/>
                </a:lnTo>
                <a:lnTo>
                  <a:pt x="79339" y="567"/>
                </a:lnTo>
                <a:lnTo>
                  <a:pt x="79245" y="567"/>
                </a:lnTo>
                <a:lnTo>
                  <a:pt x="79245" y="661"/>
                </a:lnTo>
                <a:lnTo>
                  <a:pt x="79056" y="850"/>
                </a:lnTo>
                <a:lnTo>
                  <a:pt x="78867" y="378"/>
                </a:lnTo>
                <a:lnTo>
                  <a:pt x="78679" y="473"/>
                </a:lnTo>
                <a:lnTo>
                  <a:pt x="78396" y="567"/>
                </a:lnTo>
                <a:lnTo>
                  <a:pt x="78018" y="661"/>
                </a:lnTo>
                <a:lnTo>
                  <a:pt x="77924" y="661"/>
                </a:lnTo>
                <a:lnTo>
                  <a:pt x="77830" y="567"/>
                </a:lnTo>
                <a:lnTo>
                  <a:pt x="77075" y="567"/>
                </a:lnTo>
                <a:lnTo>
                  <a:pt x="77264" y="473"/>
                </a:lnTo>
                <a:lnTo>
                  <a:pt x="77169" y="284"/>
                </a:lnTo>
                <a:lnTo>
                  <a:pt x="76981" y="378"/>
                </a:lnTo>
                <a:lnTo>
                  <a:pt x="76792" y="473"/>
                </a:lnTo>
                <a:lnTo>
                  <a:pt x="76037" y="473"/>
                </a:lnTo>
                <a:lnTo>
                  <a:pt x="74716" y="190"/>
                </a:lnTo>
                <a:lnTo>
                  <a:pt x="74433" y="378"/>
                </a:lnTo>
                <a:lnTo>
                  <a:pt x="74056" y="378"/>
                </a:lnTo>
                <a:lnTo>
                  <a:pt x="74150" y="190"/>
                </a:lnTo>
                <a:lnTo>
                  <a:pt x="74056" y="190"/>
                </a:lnTo>
                <a:lnTo>
                  <a:pt x="73773" y="284"/>
                </a:lnTo>
                <a:lnTo>
                  <a:pt x="73773" y="95"/>
                </a:lnTo>
                <a:lnTo>
                  <a:pt x="73301" y="190"/>
                </a:lnTo>
                <a:lnTo>
                  <a:pt x="72830" y="190"/>
                </a:lnTo>
                <a:lnTo>
                  <a:pt x="72830" y="378"/>
                </a:lnTo>
                <a:lnTo>
                  <a:pt x="72924" y="473"/>
                </a:lnTo>
                <a:lnTo>
                  <a:pt x="72924" y="567"/>
                </a:lnTo>
                <a:lnTo>
                  <a:pt x="72735" y="661"/>
                </a:lnTo>
                <a:lnTo>
                  <a:pt x="72735" y="567"/>
                </a:lnTo>
                <a:lnTo>
                  <a:pt x="72547" y="473"/>
                </a:lnTo>
                <a:lnTo>
                  <a:pt x="72452" y="378"/>
                </a:lnTo>
                <a:lnTo>
                  <a:pt x="72641" y="284"/>
                </a:lnTo>
                <a:lnTo>
                  <a:pt x="71603" y="284"/>
                </a:lnTo>
                <a:lnTo>
                  <a:pt x="70849" y="190"/>
                </a:lnTo>
                <a:lnTo>
                  <a:pt x="70660" y="284"/>
                </a:lnTo>
                <a:lnTo>
                  <a:pt x="69905" y="473"/>
                </a:lnTo>
                <a:lnTo>
                  <a:pt x="69056" y="473"/>
                </a:lnTo>
                <a:lnTo>
                  <a:pt x="68207" y="378"/>
                </a:lnTo>
                <a:lnTo>
                  <a:pt x="67547" y="284"/>
                </a:lnTo>
                <a:lnTo>
                  <a:pt x="67641" y="190"/>
                </a:lnTo>
                <a:lnTo>
                  <a:pt x="67735" y="190"/>
                </a:lnTo>
                <a:lnTo>
                  <a:pt x="67169" y="95"/>
                </a:lnTo>
                <a:lnTo>
                  <a:pt x="66698" y="95"/>
                </a:lnTo>
                <a:lnTo>
                  <a:pt x="66886" y="190"/>
                </a:lnTo>
                <a:lnTo>
                  <a:pt x="65283" y="190"/>
                </a:lnTo>
                <a:lnTo>
                  <a:pt x="64905" y="95"/>
                </a:lnTo>
                <a:lnTo>
                  <a:pt x="64905" y="190"/>
                </a:lnTo>
                <a:lnTo>
                  <a:pt x="65000" y="190"/>
                </a:lnTo>
                <a:lnTo>
                  <a:pt x="65094" y="284"/>
                </a:lnTo>
                <a:lnTo>
                  <a:pt x="65094" y="378"/>
                </a:lnTo>
                <a:lnTo>
                  <a:pt x="64528" y="284"/>
                </a:lnTo>
                <a:lnTo>
                  <a:pt x="63962" y="190"/>
                </a:lnTo>
                <a:lnTo>
                  <a:pt x="63773" y="284"/>
                </a:lnTo>
                <a:lnTo>
                  <a:pt x="63585" y="473"/>
                </a:lnTo>
                <a:lnTo>
                  <a:pt x="63396" y="567"/>
                </a:lnTo>
                <a:lnTo>
                  <a:pt x="63302" y="567"/>
                </a:lnTo>
                <a:lnTo>
                  <a:pt x="63207" y="473"/>
                </a:lnTo>
                <a:lnTo>
                  <a:pt x="63207" y="284"/>
                </a:lnTo>
                <a:lnTo>
                  <a:pt x="63396" y="284"/>
                </a:lnTo>
                <a:lnTo>
                  <a:pt x="63490" y="190"/>
                </a:lnTo>
                <a:lnTo>
                  <a:pt x="63113" y="190"/>
                </a:lnTo>
                <a:lnTo>
                  <a:pt x="61981" y="284"/>
                </a:lnTo>
                <a:lnTo>
                  <a:pt x="61320" y="284"/>
                </a:lnTo>
                <a:lnTo>
                  <a:pt x="61226" y="190"/>
                </a:lnTo>
                <a:lnTo>
                  <a:pt x="61320" y="95"/>
                </a:lnTo>
                <a:lnTo>
                  <a:pt x="60849" y="190"/>
                </a:lnTo>
                <a:lnTo>
                  <a:pt x="60547" y="3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1628225" y="1428825"/>
            <a:ext cx="2721300" cy="290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&gt;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4794549" y="1428825"/>
            <a:ext cx="2721300" cy="290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&gt;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atrick Hand SC"/>
              <a:buNone/>
              <a:defRPr sz="2400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28275" y="1428825"/>
            <a:ext cx="5887500" cy="29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&gt;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Patrick Hand"/>
              <a:buChar char="-"/>
              <a:defRPr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ctr">
              <a:buNone/>
              <a:defRPr sz="1300">
                <a:solidFill>
                  <a:schemeClr val="lt1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-org.auth.lib.niu.edu/10.1080/01639374.2014.917447" TargetMode="External"/><Relationship Id="rId2" Type="http://schemas.openxmlformats.org/officeDocument/2006/relationships/hyperlink" Target="https://doi-org.auth.lib.niu.edu/10.5860/rusq.48n1.68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i-org.auth.lib.niu.edu/10.5860/lrts.53n4.243" TargetMode="External"/><Relationship Id="rId4" Type="http://schemas.openxmlformats.org/officeDocument/2006/relationships/hyperlink" Target="https://doi-org.auth.lib.niu.edu/10.1080/0163937080245198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ctrTitle"/>
          </p:nvPr>
        </p:nvSpPr>
        <p:spPr>
          <a:xfrm>
            <a:off x="2274474" y="1646043"/>
            <a:ext cx="4879361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sz="4400" dirty="0"/>
              <a:t>Are You As Conflicted As We Are?</a:t>
            </a:r>
            <a:r>
              <a:rPr lang="en" dirty="0"/>
              <a:t/>
            </a:r>
            <a:br>
              <a:rPr lang="en" dirty="0"/>
            </a:br>
            <a:r>
              <a:rPr lang="en" sz="2400" dirty="0"/>
              <a:t>Challenges with Teaching </a:t>
            </a:r>
            <a:br>
              <a:rPr lang="en" sz="2400" dirty="0"/>
            </a:br>
            <a:r>
              <a:rPr lang="en" sz="2400" dirty="0"/>
              <a:t>Subject Headings and Keywords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C8991-AAE5-4824-A8AF-B46059033A6A}"/>
              </a:ext>
            </a:extLst>
          </p:cNvPr>
          <p:cNvSpPr txBox="1"/>
          <p:nvPr/>
        </p:nvSpPr>
        <p:spPr>
          <a:xfrm>
            <a:off x="2520365" y="3689205"/>
            <a:ext cx="476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Frances Brady (Adler University) </a:t>
            </a:r>
          </a:p>
          <a:p>
            <a:pPr algn="r"/>
            <a:r>
              <a:rPr lang="en-US" dirty="0"/>
              <a:t>Alissa Droog (Northern Illinois University)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1B0A6-9039-4AD8-BC6C-AEAE87F65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 Search in ERIC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7132C-72E6-4718-B9F6-4C19B3A33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E0B79-3DF2-4A59-AD89-1D611DA1D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pic>
        <p:nvPicPr>
          <p:cNvPr id="5" name="Picture 5" descr="Screenshot in ERIC (EBSCOhost) highlighting expanders: apply related words and apply equivalent subjects">
            <a:extLst>
              <a:ext uri="{FF2B5EF4-FFF2-40B4-BE49-F238E27FC236}">
                <a16:creationId xmlns:a16="http://schemas.microsoft.com/office/drawing/2014/main" id="{A541CA90-8C74-4228-98E7-89AD9F20E0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30" b="3956"/>
          <a:stretch/>
        </p:blipFill>
        <p:spPr>
          <a:xfrm>
            <a:off x="1911450" y="1372627"/>
            <a:ext cx="5304351" cy="301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78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EB6F1-EFAB-48F7-99ED-4F165026D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Subject-Heading Search in ERIC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8498D-3FEC-44C6-B80E-FC03BF108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0C88C7-014C-425D-8F67-65FDDC8EBA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  <p:pic>
        <p:nvPicPr>
          <p:cNvPr id="5" name="Picture 5" descr="Screenshot in ERIC (EBSCOhost) showing far fewer results using Subject Headings than the keyword search">
            <a:extLst>
              <a:ext uri="{FF2B5EF4-FFF2-40B4-BE49-F238E27FC236}">
                <a16:creationId xmlns:a16="http://schemas.microsoft.com/office/drawing/2014/main" id="{1E0E7380-B524-4770-B490-14763ED7FD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430938"/>
            <a:ext cx="59436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9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14DEC-8DD2-4B32-9377-18579DA48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from a (very quick) look at the literature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8BD2B-181F-48B2-8804-D97A1D4E79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of the research appears to look at subject headings vs. keywords in a library catalog (Rolla, 2011; Gross &amp; Taylor, 2005; Strader, 2009; Salaba, 2009; Andell &amp; Huang, 2008)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8B48B-9CBB-479D-8A62-211C4F957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8060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660-70C1-40FD-B8B7-02467F42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 Study Type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8DAF8-88EB-46E9-85C3-F26EBC831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Tests of searches with subject headings and keywords that conclude that subject headings are necessary for the accuracy and breadth of results (Gross &amp; Taylor, 2005; Gross, Taylor &amp; Journey, 2015)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1456-5742-4C14-AA12-58F7968A5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9334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0660-70C1-40FD-B8B7-02467F429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Findings: Study Type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8DAF8-88EB-46E9-85C3-F26EBC8310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Studies of user </a:t>
            </a:r>
            <a:r>
              <a:rPr lang="en-US" sz="2000" dirty="0" err="1"/>
              <a:t>behaviour</a:t>
            </a:r>
            <a:r>
              <a:rPr lang="en-US" sz="2000" dirty="0"/>
              <a:t> regarding subject headings and keywords in databases (Chu &amp; Law, 2007) and OPAC’s (Salaba, 2009, Antell &amp; Huang, 2008). Findings indicate that novice searchers struggle to apply the correct subject headings (Antell &amp; Huang, 2008, Chu &amp; Law, 2007), and that, as students grow into more experienced searchers, they rely on more accurate subject headings combined with keyword searches (Chu &amp; Law, 2007). </a:t>
            </a:r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1456-5742-4C14-AA12-58F7968A5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09891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AB4A8-355D-40C9-BB68-E4FC85D0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(skimmed only)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87EF8-3F1D-4C05-8297-8C3A6187E9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dirty="0"/>
              <a:t>Antell, K., &amp; Jie Huang. (2008). Subject Searching Success Transaction Logs, Patron Perceptions, and Implications for Library Instruction. Reference &amp; User Services Quarterly, 48(1), 68–76. </a:t>
            </a:r>
            <a:r>
              <a:rPr lang="en-US" sz="900" dirty="0">
                <a:hlinkClick r:id="rId2"/>
              </a:rPr>
              <a:t>https://doi-org.auth.lib.niu.edu/10.5860/rusq.48n1.68</a:t>
            </a:r>
            <a:endParaRPr lang="en-US" sz="900"/>
          </a:p>
          <a:p>
            <a:r>
              <a:rPr lang="en-US" sz="900" dirty="0"/>
              <a:t>Chu, S. K. W., &amp; Law, N. (2007). Development of information search expertise: Postgraduates' knowledge of searching skills. portal: Libraries and the Academy, 7(3), 295-316.</a:t>
            </a:r>
          </a:p>
          <a:p>
            <a:r>
              <a:rPr lang="en-US" sz="900" dirty="0"/>
              <a:t>Grey, A., &amp; </a:t>
            </a:r>
            <a:r>
              <a:rPr lang="en-US" sz="900" dirty="0" err="1"/>
              <a:t>Hurko</a:t>
            </a:r>
            <a:r>
              <a:rPr lang="en-US" sz="900" dirty="0"/>
              <a:t>, C. R. (2012). So you think you're an expert: Keyword searching vs. controlled subject headings. Codex: the Journal of the Louisiana Chapter of the ACRL, 1(4), 15-26.</a:t>
            </a:r>
          </a:p>
          <a:p>
            <a:r>
              <a:rPr lang="en-US" sz="900" dirty="0"/>
              <a:t>Gross, T., &amp; Taylor, A. G. (2005). What have we got to lose? The effect of controlled vocabulary on keyword searching results. College &amp; research libraries. </a:t>
            </a:r>
          </a:p>
          <a:p>
            <a:r>
              <a:rPr lang="en-US" sz="900" dirty="0"/>
              <a:t>Gross, T., Taylor, A. G., &amp; Joudrey, D. N. (2015). Still a Lot to Lose: The Role of Controlled Vocabulary in Keyword Searching. Cataloging &amp; Classification Quarterly, 53(1), 1–39. </a:t>
            </a:r>
            <a:r>
              <a:rPr lang="en-US" sz="900" dirty="0">
                <a:hlinkClick r:id="rId3"/>
              </a:rPr>
              <a:t>https://doi-org.auth.lib.niu.edu/10.1080/01639374.2014.917447</a:t>
            </a:r>
            <a:endParaRPr lang="en-US" sz="900"/>
          </a:p>
          <a:p>
            <a:r>
              <a:rPr lang="en-US" sz="900" dirty="0"/>
              <a:t>Rolla, P. J. (2011). User tags versus subject headings. Library Resources &amp; Technical Services, 53(3), 174-184.</a:t>
            </a:r>
          </a:p>
          <a:p>
            <a:r>
              <a:rPr lang="en-US" sz="900" dirty="0"/>
              <a:t>Salaba, A. (2009). End-User Understanding of Indexing Language Information. Cataloging &amp; Classification Quarterly, 47(1), 23–51. </a:t>
            </a:r>
            <a:r>
              <a:rPr lang="en-US" sz="900" dirty="0">
                <a:hlinkClick r:id="rId4"/>
              </a:rPr>
              <a:t>https://doi-org.auth.lib.niu.edu/10.1080/01639370802451983</a:t>
            </a:r>
            <a:endParaRPr lang="en-US" sz="900"/>
          </a:p>
          <a:p>
            <a:r>
              <a:rPr lang="en-US" sz="900" dirty="0"/>
              <a:t>Strader, C. R. (2009). Author-Assigned Keywords versus Library of Congress Subject Headings. Library Resources &amp; Technical Services, 53(4), 243–250. </a:t>
            </a:r>
            <a:r>
              <a:rPr lang="en-US" sz="900" dirty="0">
                <a:hlinkClick r:id="rId5"/>
              </a:rPr>
              <a:t>https://doi-org.auth.lib.niu.edu/10.5860/lrts.53n4.243</a:t>
            </a:r>
            <a:endParaRPr lang="en-US" sz="900"/>
          </a:p>
          <a:p>
            <a:r>
              <a:rPr lang="en-US" sz="900" dirty="0"/>
              <a:t>Schultz Jr, W. N., &amp; Braddy, L. (2017). A Librarian-Centered Study of Perceptions of Subject Terms and Controlled Vocabulary. Cataloging &amp; Classification Quarterly, 55(7-8), 456-466.</a:t>
            </a:r>
          </a:p>
          <a:p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1D26C-35B2-4A19-88CC-4379AE8966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37993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0648-0039-42C4-8DC0-90C78E37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0E1F7-2248-4D37-B2CD-C798975619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In what contexts do you teach subject headings or keywords?</a:t>
            </a:r>
          </a:p>
          <a:p>
            <a:r>
              <a:rPr lang="en-US" dirty="0"/>
              <a:t>At what levels?</a:t>
            </a:r>
          </a:p>
          <a:p>
            <a:r>
              <a:rPr lang="en-US" dirty="0"/>
              <a:t>Which discipline(s)?</a:t>
            </a:r>
          </a:p>
          <a:p>
            <a:r>
              <a:rPr lang="en-US" dirty="0"/>
              <a:t>Do you use scaffolding of these concepts?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E2B53-27EA-4922-BB46-8839E8F97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8347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AD0FD-D198-414A-8F76-909D76E10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39B17-B9B1-4C10-9262-11629257A6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What difficulties do you find in teaching subject headings or keywords?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1A6EB-5E46-4DD1-A350-96B7CC493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84960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038E-D0B8-46AB-AD12-58033138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4994F-37CE-47AE-98D8-C1A18EBC8B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Tell us about any issues you’ve had with subject heading indexing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66E2E-57C4-4F95-88B6-12F8FF9097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79773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326B4-D9F4-4420-8000-36A0F2192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138ED-0BBE-488C-8FAB-D3662E577B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Have you collaborated with catalogers (or others responsible for description) to teach subject headings/keywords or to implement improvements that benefit users?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0E890-E51A-4983-8299-AC314ABB0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748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1628275" y="810800"/>
            <a:ext cx="5887500" cy="4455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Agenda</a:t>
            </a:r>
            <a:endParaRPr dirty="0"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1628275" y="1428825"/>
            <a:ext cx="5887500" cy="290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76200" lvl="0" indent="0" algn="l" rtl="0"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en-US" dirty="0"/>
              <a:t>Background</a:t>
            </a:r>
          </a:p>
          <a:p>
            <a:pPr marL="76200" indent="0">
              <a:buNone/>
            </a:pPr>
            <a:r>
              <a:rPr lang="en-US" dirty="0"/>
              <a:t>Discussion</a:t>
            </a:r>
          </a:p>
          <a:p>
            <a:r>
              <a:rPr lang="en-US" dirty="0"/>
              <a:t>Do you teach subject headings &amp;/or keywords?</a:t>
            </a:r>
          </a:p>
          <a:p>
            <a:r>
              <a:rPr lang="en-US" dirty="0"/>
              <a:t>What difficulties do you find in teaching subject headings or keywords?</a:t>
            </a:r>
          </a:p>
          <a:p>
            <a:r>
              <a:rPr lang="en-US" dirty="0"/>
              <a:t>Have you found subject heading indexing errors?</a:t>
            </a:r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4297650" y="4646800"/>
            <a:ext cx="548700" cy="49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A6B99-A8D3-4543-9A9B-D49849B8E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5B44E-79E4-41E6-9F71-D17C49099B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How have you engaged students in thinking critically about outdated or insensitive terminology that they may encounter in catalogs &amp; databases?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A87967-EEE6-45BC-8513-527BE5FAA7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4050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9A79-C829-4D11-AB2F-BEAFD046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/>
              <a:t>Question 6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112BB-C463-43DE-8AC3-83ED1CBDE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How do faculty react when </a:t>
            </a:r>
            <a:r>
              <a:rPr lang="en-US"/>
              <a:t>you teach subject </a:t>
            </a:r>
            <a:r>
              <a:rPr lang="en-US" dirty="0"/>
              <a:t>heading or keywords?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AC6F9-6064-4CD0-821C-56198F3748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8894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5793D-40D5-4335-B3E5-6A9428DC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39B24-2B8B-42F8-B6E0-A5E38E0278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Social Sciences Feminist Network Research Interest Group. (2017). The burden of invisible work in academia: Social inequalities and time use in five university departments.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Humboldt Journal of Social Relations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39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 228-245.</a:t>
            </a:r>
            <a:endParaRPr lang="en-US" sz="1400" dirty="0">
              <a:latin typeface="Patrick Hand" panose="020B060402020202020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62947-6E00-4345-8087-3AE6888BDD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6609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ctrTitle"/>
          </p:nvPr>
        </p:nvSpPr>
        <p:spPr>
          <a:xfrm>
            <a:off x="2457500" y="1583350"/>
            <a:ext cx="4229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Subject Headings</a:t>
            </a:r>
            <a:endParaRPr dirty="0"/>
          </a:p>
        </p:txBody>
      </p:sp>
      <p:sp>
        <p:nvSpPr>
          <p:cNvPr id="85" name="Google Shape;85;p19"/>
          <p:cNvSpPr txBox="1">
            <a:spLocks noGrp="1"/>
          </p:cNvSpPr>
          <p:nvPr>
            <p:ph type="subTitle" idx="1"/>
          </p:nvPr>
        </p:nvSpPr>
        <p:spPr>
          <a:xfrm>
            <a:off x="2457500" y="2840054"/>
            <a:ext cx="42291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Errors in indexing within SocINDEX EBSCOhost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9DCD5-EBCE-456B-BB5C-D59AFB98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Patrick Hand" panose="020B0604020202020204" charset="0"/>
              </a:rPr>
              <a:t>Tenure inequities for minority populations</a:t>
            </a:r>
            <a:endParaRPr lang="en-US" sz="2800" dirty="0">
              <a:latin typeface="Patrick Hand" panose="020B060402020202020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D2EA0-4DEF-43DE-968D-C652099127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AEE6D2-86E4-4BCD-85A0-56ED596DC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Social Sciences Feminist Network Research Interest Group. (2017). The burden of invisible work in academia: Social inequalities and time use in five university departments.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Humboldt Journal of Social Relations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 </a:t>
            </a:r>
            <a:r>
              <a:rPr lang="en-US" sz="1600" b="0" i="1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39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 228-245.</a:t>
            </a:r>
            <a:endParaRPr lang="en-US" sz="1600" dirty="0">
              <a:latin typeface="Patrick H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32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11D09-2A22-4426-B990-C2A62F73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 Inequities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7679F-674F-43A2-8577-343F0068C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Mixed results for gender differences</a:t>
            </a:r>
          </a:p>
          <a:p>
            <a:r>
              <a:rPr lang="en-US" dirty="0"/>
              <a:t>Important differences for:</a:t>
            </a:r>
          </a:p>
          <a:p>
            <a:pPr lvl="1"/>
            <a:r>
              <a:rPr lang="en-US" dirty="0"/>
              <a:t>Faculty of color</a:t>
            </a:r>
          </a:p>
          <a:p>
            <a:pPr lvl="1"/>
            <a:r>
              <a:rPr lang="en-US" dirty="0"/>
              <a:t>Queer faculty</a:t>
            </a:r>
          </a:p>
          <a:p>
            <a:pPr lvl="1"/>
            <a:r>
              <a:rPr lang="en-US" dirty="0"/>
              <a:t>Working class faculty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967C71-B930-4976-A6D4-4CB551C9AC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7657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3F735-197A-4F57-B34D-50A60A01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Subject Headings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8E4D1-8F3F-497C-BFE1-E694E7BF77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1600" indent="0">
              <a:buNone/>
            </a:pPr>
            <a:r>
              <a:rPr lang="en-US" dirty="0"/>
              <a:t>Applied to article:</a:t>
            </a:r>
          </a:p>
          <a:p>
            <a:r>
              <a:rPr lang="en-US" dirty="0"/>
              <a:t>Equality</a:t>
            </a:r>
          </a:p>
          <a:p>
            <a:r>
              <a:rPr lang="en-US" dirty="0"/>
              <a:t>Working class</a:t>
            </a:r>
          </a:p>
          <a:p>
            <a:r>
              <a:rPr lang="en-US" dirty="0"/>
              <a:t>Gender</a:t>
            </a:r>
          </a:p>
          <a:p>
            <a:r>
              <a:rPr lang="en-US" b="1" dirty="0"/>
              <a:t>*Employment tenure</a:t>
            </a:r>
          </a:p>
          <a:p>
            <a:r>
              <a:rPr lang="en-US" dirty="0"/>
              <a:t>Universities &amp; colleges</a:t>
            </a:r>
          </a:p>
          <a:p>
            <a:r>
              <a:rPr lang="en-US" dirty="0"/>
              <a:t>University faculty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3BF29-1B4C-4B29-9C0D-F8F87B74938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01600" indent="0">
              <a:buNone/>
            </a:pPr>
            <a:r>
              <a:rPr lang="en-US" dirty="0"/>
              <a:t>Not applied to article:</a:t>
            </a:r>
          </a:p>
          <a:p>
            <a:r>
              <a:rPr lang="en-US" dirty="0"/>
              <a:t>People of color</a:t>
            </a:r>
          </a:p>
          <a:p>
            <a:r>
              <a:rPr lang="en-US" dirty="0"/>
              <a:t>LGBTQ+ people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ADDF8-82F9-457B-888E-14FAC69556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1618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4BE94-F0D4-4236-80EC-72E2C16D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 Heading Not in Thesaurus: Evictions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3BAB6-AB82-4BC8-BB52-548583F1AD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/>
              <a:t>Thesaurus</a:t>
            </a:r>
          </a:p>
          <a:p>
            <a:r>
              <a:rPr lang="en-US" dirty="0"/>
              <a:t>No listing for “evictions”</a:t>
            </a:r>
          </a:p>
          <a:p>
            <a:r>
              <a:rPr lang="en-US" dirty="0"/>
              <a:t>First result in search – “slum clearance”</a:t>
            </a:r>
          </a:p>
          <a:p>
            <a:pPr marL="76200" indent="0">
              <a:buNone/>
            </a:pPr>
            <a:r>
              <a:rPr lang="en-US" dirty="0"/>
              <a:t>Keyword search</a:t>
            </a:r>
          </a:p>
          <a:p>
            <a:r>
              <a:rPr lang="en-US" dirty="0"/>
              <a:t>Relevant articles were indexed with subject heading “evictions”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93155-6FC2-47A2-B89A-17B85667E3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8099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4442A-F62A-4E1D-9755-C88F5A3C1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</a:t>
            </a:r>
            <a:r>
              <a:rPr lang="en-US" dirty="0" err="1"/>
              <a:t>PsycInfo</a:t>
            </a:r>
            <a:r>
              <a:rPr lang="en-US" dirty="0"/>
              <a:t> (Ovid): “Trauma”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48BA3-108C-4FDA-8841-1F031F5416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dirty="0" err="1">
                <a:solidFill>
                  <a:srgbClr val="222222"/>
                </a:solidFill>
                <a:effectLst/>
                <a:latin typeface="Patrick Hand" panose="020B0604020202020204" charset="0"/>
              </a:rPr>
              <a:t>Hargons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 C. N., Malone, N., 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Patrick Hand" panose="020B0604020202020204" charset="0"/>
              </a:rPr>
              <a:t>Montique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 C., Dogan, J., Stuck, J., </a:t>
            </a:r>
            <a:r>
              <a:rPr lang="en-US" sz="1800" b="0" i="0" dirty="0" err="1">
                <a:solidFill>
                  <a:srgbClr val="222222"/>
                </a:solidFill>
                <a:effectLst/>
                <a:latin typeface="Patrick Hand" panose="020B0604020202020204" charset="0"/>
              </a:rPr>
              <a:t>Meiller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, C., ... &amp; Stevens-Watkins, D. (2021). “White people stress me out all the time”: Black students define racial trauma. </a:t>
            </a:r>
            <a:r>
              <a:rPr lang="en-US" sz="1800" b="0" i="1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Cultural diversity and ethnic minority psychology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Patrick Hand" panose="020B0604020202020204" charset="0"/>
              </a:rPr>
              <a:t>.</a:t>
            </a:r>
          </a:p>
          <a:p>
            <a:r>
              <a:rPr lang="en-US" sz="2000" dirty="0">
                <a:solidFill>
                  <a:srgbClr val="2D2D2D"/>
                </a:solidFill>
                <a:latin typeface="Patrick Hand" panose="020B0604020202020204" charset="0"/>
              </a:rPr>
              <a:t>Subject heading: “stress”, not “trauma”</a:t>
            </a:r>
            <a:endParaRPr lang="en-US" sz="2000" dirty="0">
              <a:latin typeface="Patrick Hand" panose="020B0604020202020204" charset="0"/>
            </a:endParaRPr>
          </a:p>
          <a:p>
            <a:r>
              <a:rPr lang="en-US" sz="2000" dirty="0">
                <a:latin typeface="Patrick Hand" panose="020B0604020202020204" charset="0"/>
              </a:rPr>
              <a:t>Scope note for Trauma in Ovid: “</a:t>
            </a:r>
            <a:r>
              <a:rPr lang="en-US" sz="2000" b="0" i="0" dirty="0">
                <a:solidFill>
                  <a:srgbClr val="0A0905"/>
                </a:solidFill>
                <a:effectLst/>
                <a:latin typeface="Patrick Hand" panose="020B0604020202020204" charset="0"/>
              </a:rPr>
              <a:t>Any aspect of the experience of or response to distressing events or injuries.”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2F3AA-0A40-49E9-9FAB-318E3D2B85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45170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067A8-A22C-416D-85F0-53CA5289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Recent Citation Additions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B3B2E-93A5-4C69-A848-94B355CD49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Findable in database, but not indexed with subject headings immediately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1784EE-E1E6-4AA7-B68F-D07A80DAF0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46979523"/>
      </p:ext>
    </p:extLst>
  </p:cSld>
  <p:clrMapOvr>
    <a:masterClrMapping/>
  </p:clrMapOvr>
</p:sld>
</file>

<file path=ppt/theme/theme1.xml><?xml version="1.0" encoding="utf-8"?>
<a:theme xmlns:a="http://schemas.openxmlformats.org/drawingml/2006/main" name="Talbot template">
  <a:themeElements>
    <a:clrScheme name="Custom 347">
      <a:dk1>
        <a:srgbClr val="393B44"/>
      </a:dk1>
      <a:lt1>
        <a:srgbClr val="FFFFFF"/>
      </a:lt1>
      <a:dk2>
        <a:srgbClr val="98ADBE"/>
      </a:dk2>
      <a:lt2>
        <a:srgbClr val="CDD6DD"/>
      </a:lt2>
      <a:accent1>
        <a:srgbClr val="2768CF"/>
      </a:accent1>
      <a:accent2>
        <a:srgbClr val="39B5D8"/>
      </a:accent2>
      <a:accent3>
        <a:srgbClr val="F16A39"/>
      </a:accent3>
      <a:accent4>
        <a:srgbClr val="DA2323"/>
      </a:accent4>
      <a:accent5>
        <a:srgbClr val="FFE599"/>
      </a:accent5>
      <a:accent6>
        <a:srgbClr val="FFD451"/>
      </a:accent6>
      <a:hlink>
        <a:srgbClr val="0B8FB4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1191</Words>
  <Application>Microsoft Office PowerPoint</Application>
  <PresentationFormat>On-screen Show (16:9)</PresentationFormat>
  <Paragraphs>107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Patrick Hand SC</vt:lpstr>
      <vt:lpstr>Patrick Hand</vt:lpstr>
      <vt:lpstr>Talbot template</vt:lpstr>
      <vt:lpstr>Are You As Conflicted As We Are? Challenges with Teaching  Subject Headings and Keywords</vt:lpstr>
      <vt:lpstr>Agenda</vt:lpstr>
      <vt:lpstr>1. Subject Headings</vt:lpstr>
      <vt:lpstr>Tenure inequities for minority populations</vt:lpstr>
      <vt:lpstr>Tenure Inequities</vt:lpstr>
      <vt:lpstr>Missing Subject Headings</vt:lpstr>
      <vt:lpstr>Subject Heading Not in Thesaurus: Evictions</vt:lpstr>
      <vt:lpstr>APA PsycInfo (Ovid): “Trauma”</vt:lpstr>
      <vt:lpstr>Most Recent Citation Additions</vt:lpstr>
      <vt:lpstr>Keyword Search in ERIC</vt:lpstr>
      <vt:lpstr>Subject-Heading Search in ERIC</vt:lpstr>
      <vt:lpstr>Findings from a (very quick) look at the literature</vt:lpstr>
      <vt:lpstr>Findings: Study Type 1</vt:lpstr>
      <vt:lpstr>Findings: Study Type 2</vt:lpstr>
      <vt:lpstr>References (skimmed only)</vt:lpstr>
      <vt:lpstr>Discussion Question 1</vt:lpstr>
      <vt:lpstr>Discussion Question 2</vt:lpstr>
      <vt:lpstr>Discussion Question 3</vt:lpstr>
      <vt:lpstr>Discussion Question 4</vt:lpstr>
      <vt:lpstr>Discussion Question 5</vt:lpstr>
      <vt:lpstr>Discussion Question 6</vt:lpstr>
      <vt:lpstr>Citations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Brady, Frances</dc:creator>
  <cp:lastModifiedBy>Green, Denise D</cp:lastModifiedBy>
  <cp:revision>68</cp:revision>
  <dcterms:modified xsi:type="dcterms:W3CDTF">2022-02-17T18:01:24Z</dcterms:modified>
</cp:coreProperties>
</file>