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A8"/>
    <a:srgbClr val="532B5F"/>
    <a:srgbClr val="0091A4"/>
    <a:srgbClr val="134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24" d="100"/>
          <a:sy n="24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6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79B3-4788-4407-9C56-4C6BC5B6F82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82AA-968C-4D99-9A1F-997BD041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1" y="0"/>
            <a:ext cx="43891201" cy="32918401"/>
          </a:xfrm>
          <a:prstGeom prst="rect">
            <a:avLst/>
          </a:prstGeom>
          <a:gradFill flip="none" rotWithShape="1">
            <a:gsLst>
              <a:gs pos="0">
                <a:srgbClr val="0091A4">
                  <a:tint val="66000"/>
                  <a:satMod val="160000"/>
                  <a:alpha val="49000"/>
                </a:srgbClr>
              </a:gs>
              <a:gs pos="50000">
                <a:srgbClr val="0091A4">
                  <a:tint val="44500"/>
                  <a:satMod val="160000"/>
                </a:srgbClr>
              </a:gs>
              <a:gs pos="100000">
                <a:srgbClr val="0091A4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219232" y="4322611"/>
            <a:ext cx="13882254" cy="8520546"/>
          </a:xfrm>
          <a:prstGeom prst="rect">
            <a:avLst/>
          </a:prstGeom>
          <a:solidFill>
            <a:schemeClr val="bg1"/>
          </a:solidFill>
          <a:ln w="19050">
            <a:solidFill>
              <a:srgbClr val="009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9385487" y="13625938"/>
            <a:ext cx="13882254" cy="12735307"/>
          </a:xfrm>
          <a:prstGeom prst="rect">
            <a:avLst/>
          </a:prstGeom>
          <a:solidFill>
            <a:schemeClr val="bg1"/>
          </a:solidFill>
          <a:ln w="19050">
            <a:solidFill>
              <a:srgbClr val="009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6587" y="13625938"/>
            <a:ext cx="13882254" cy="17823874"/>
          </a:xfrm>
          <a:prstGeom prst="rect">
            <a:avLst/>
          </a:prstGeom>
          <a:solidFill>
            <a:schemeClr val="bg1"/>
          </a:solidFill>
          <a:ln w="19050">
            <a:solidFill>
              <a:srgbClr val="009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" y="399700"/>
            <a:ext cx="43891203" cy="3507275"/>
          </a:xfrm>
          <a:prstGeom prst="rect">
            <a:avLst/>
          </a:prstGeom>
          <a:solidFill>
            <a:srgbClr val="532B5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3333"/>
            <a:ext cx="44930292" cy="1842662"/>
          </a:xfrm>
        </p:spPr>
        <p:txBody>
          <a:bodyPr>
            <a:noAutofit/>
          </a:bodyPr>
          <a:lstStyle/>
          <a:p>
            <a:r>
              <a:rPr lang="en-US" sz="12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2257062"/>
            <a:ext cx="37307520" cy="264744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entury" panose="02040604050505020304" pitchFamily="18" charset="0"/>
              </a:rPr>
              <a:t>Team Member Names </a:t>
            </a:r>
            <a:br>
              <a:rPr lang="en-US" sz="5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Century" panose="02040604050505020304" pitchFamily="18" charset="0"/>
              </a:rPr>
              <a:t>and Contact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587" y="4322611"/>
            <a:ext cx="13882254" cy="8520546"/>
          </a:xfrm>
          <a:prstGeom prst="rect">
            <a:avLst/>
          </a:prstGeom>
          <a:solidFill>
            <a:schemeClr val="bg1"/>
          </a:solidFill>
          <a:ln w="19050">
            <a:solidFill>
              <a:srgbClr val="009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2844" y="5214676"/>
            <a:ext cx="13882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532B5F"/>
                </a:solidFill>
                <a:latin typeface="Century Gothic" panose="020B0502020202020204" pitchFamily="34" charset="0"/>
              </a:rPr>
              <a:t>Your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1770" y="7523087"/>
            <a:ext cx="1234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962909" y="4304963"/>
            <a:ext cx="13882254" cy="17841521"/>
          </a:xfrm>
          <a:prstGeom prst="rect">
            <a:avLst/>
          </a:prstGeom>
          <a:solidFill>
            <a:schemeClr val="bg1"/>
          </a:solidFill>
          <a:ln w="19050">
            <a:solidFill>
              <a:srgbClr val="009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108376" y="5214676"/>
            <a:ext cx="13882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532B5F"/>
                </a:solidFill>
                <a:latin typeface="Century Gothic" panose="020B0502020202020204" pitchFamily="34" charset="0"/>
              </a:rPr>
              <a:t>Your Title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962910" y="22929266"/>
            <a:ext cx="13882254" cy="8520546"/>
          </a:xfrm>
          <a:prstGeom prst="rect">
            <a:avLst/>
          </a:prstGeom>
          <a:solidFill>
            <a:schemeClr val="bg1"/>
          </a:solidFill>
          <a:ln w="19050">
            <a:solidFill>
              <a:srgbClr val="009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9321" y="14763495"/>
            <a:ext cx="1388225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532B5F"/>
                </a:solidFill>
                <a:latin typeface="Century Gothic" panose="020B0502020202020204" pitchFamily="34" charset="0"/>
              </a:rPr>
              <a:t>Your Title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1770" y="16953605"/>
            <a:ext cx="12344400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laborum</a:t>
            </a: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laborum</a:t>
            </a: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  <a:p>
            <a:endParaRPr lang="en-US" sz="3200" dirty="0">
              <a:solidFill>
                <a:srgbClr val="532B5F"/>
              </a:solidFill>
              <a:latin typeface="Century" panose="020406040505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85488" y="14405604"/>
            <a:ext cx="13882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532B5F"/>
                </a:solidFill>
                <a:latin typeface="Century Gothic" panose="020B0502020202020204" pitchFamily="34" charset="0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73857" y="16764703"/>
            <a:ext cx="12825071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laborum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5607142" y="7992185"/>
            <a:ext cx="12728870" cy="1332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laborum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laborum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laborum</a:t>
            </a:r>
          </a:p>
          <a:p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962909" y="23893966"/>
            <a:ext cx="13882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532B5F"/>
                </a:solidFill>
                <a:latin typeface="Century Gothic" panose="020B0502020202020204" pitchFamily="34" charset="0"/>
              </a:rPr>
              <a:t>Your Title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31835" y="26336554"/>
            <a:ext cx="1234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Lorem ipsum dolor sit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amet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consectetur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adipiscing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sed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eiusmod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tempor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incididunt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labore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et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magna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ad minim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veniam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quis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nostrud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exercitation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ullamco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laboris nisi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ut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aliquip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ex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commodo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consequat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Duis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aute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irure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dolor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reprehenderit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voluptate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velit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esse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cillum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dolore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eu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fugiat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nulla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pariatur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.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Excepteur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sint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occaecat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cupidatat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non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proident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,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sunt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in culpa qui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officia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deserunt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mollit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anim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id </a:t>
            </a:r>
            <a:r>
              <a:rPr lang="en-US" sz="3200" dirty="0" err="1">
                <a:solidFill>
                  <a:srgbClr val="532B5F"/>
                </a:solidFill>
                <a:latin typeface="Century" panose="02040604050505020304" pitchFamily="18" charset="0"/>
              </a:rPr>
              <a:t>est</a:t>
            </a:r>
            <a:r>
              <a:rPr lang="en-US" sz="3200" dirty="0">
                <a:solidFill>
                  <a:srgbClr val="532B5F"/>
                </a:solidFill>
                <a:latin typeface="Century" panose="02040604050505020304" pitchFamily="18" charset="0"/>
              </a:rPr>
              <a:t> laborum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751" y="4684069"/>
            <a:ext cx="13147177" cy="7768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 b="12993"/>
          <a:stretch/>
        </p:blipFill>
        <p:spPr>
          <a:xfrm>
            <a:off x="33244595" y="27580862"/>
            <a:ext cx="6539686" cy="2730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941" y="11440429"/>
            <a:ext cx="10124545" cy="14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759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</vt:lpstr>
      <vt:lpstr>Century Gothic</vt:lpstr>
      <vt:lpstr>Office Theme</vt:lpstr>
      <vt:lpstr>Title of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Anderson, Taylor Renee</dc:creator>
  <cp:lastModifiedBy>Mayer, Cathy</cp:lastModifiedBy>
  <cp:revision>16</cp:revision>
  <dcterms:created xsi:type="dcterms:W3CDTF">2019-01-23T14:44:17Z</dcterms:created>
  <dcterms:modified xsi:type="dcterms:W3CDTF">2022-09-23T01:17:55Z</dcterms:modified>
</cp:coreProperties>
</file>