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65" r:id="rId2"/>
    <p:sldMasterId id="2147483752" r:id="rId3"/>
    <p:sldMasterId id="2147483733" r:id="rId4"/>
  </p:sldMasterIdLst>
  <p:notesMasterIdLst>
    <p:notesMasterId r:id="rId15"/>
  </p:notesMasterIdLst>
  <p:handoutMasterIdLst>
    <p:handoutMasterId r:id="rId16"/>
  </p:handoutMasterIdLst>
  <p:sldIdLst>
    <p:sldId id="289" r:id="rId5"/>
    <p:sldId id="261" r:id="rId6"/>
    <p:sldId id="286" r:id="rId7"/>
    <p:sldId id="290" r:id="rId8"/>
    <p:sldId id="287" r:id="rId9"/>
    <p:sldId id="288" r:id="rId10"/>
    <p:sldId id="291" r:id="rId11"/>
    <p:sldId id="292" r:id="rId12"/>
    <p:sldId id="293" r:id="rId13"/>
    <p:sldId id="294" r:id="rId1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me" initials="H" lastIdx="2" clrIdx="0">
    <p:extLst>
      <p:ext uri="{19B8F6BF-5375-455C-9EA6-DF929625EA0E}">
        <p15:presenceInfo xmlns:p15="http://schemas.microsoft.com/office/powerpoint/2012/main" userId="Hom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22" autoAdjust="0"/>
    <p:restoredTop sz="77556" autoAdjust="0"/>
  </p:normalViewPr>
  <p:slideViewPr>
    <p:cSldViewPr snapToGrid="0">
      <p:cViewPr varScale="1">
        <p:scale>
          <a:sx n="88" d="100"/>
          <a:sy n="88" d="100"/>
        </p:scale>
        <p:origin x="330" y="90"/>
      </p:cViewPr>
      <p:guideLst>
        <p:guide orient="horz" pos="2160"/>
        <p:guide pos="3840"/>
      </p:guideLst>
    </p:cSldViewPr>
  </p:slideViewPr>
  <p:outlineViewPr>
    <p:cViewPr>
      <p:scale>
        <a:sx n="33" d="100"/>
        <a:sy n="33" d="100"/>
      </p:scale>
      <p:origin x="0" y="-255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36CB77C-FC6E-4E67-9F29-48B6B4CD176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D18101D-4507-4400-A9C4-820763A07DC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7E8B7D-0BAC-4AA7-B5CC-37B3D6844DA5}" type="datetimeFigureOut">
              <a:rPr lang="en-US" smtClean="0"/>
              <a:t>10/3/2022</a:t>
            </a:fld>
            <a:endParaRPr lang="en-US"/>
          </a:p>
        </p:txBody>
      </p:sp>
      <p:sp>
        <p:nvSpPr>
          <p:cNvPr id="4" name="Footer Placeholder 3">
            <a:extLst>
              <a:ext uri="{FF2B5EF4-FFF2-40B4-BE49-F238E27FC236}">
                <a16:creationId xmlns:a16="http://schemas.microsoft.com/office/drawing/2014/main" id="{2A5AF263-F6FC-4868-AB10-42517296590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AASD - Module 8</a:t>
            </a:r>
          </a:p>
        </p:txBody>
      </p:sp>
      <p:sp>
        <p:nvSpPr>
          <p:cNvPr id="5" name="Slide Number Placeholder 4">
            <a:extLst>
              <a:ext uri="{FF2B5EF4-FFF2-40B4-BE49-F238E27FC236}">
                <a16:creationId xmlns:a16="http://schemas.microsoft.com/office/drawing/2014/main" id="{CC90694C-4CA6-4900-BB70-2CE49DEF9B9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1AD2D85-3098-493D-96C0-36DC44DDD997}" type="slidenum">
              <a:rPr lang="en-US" smtClean="0"/>
              <a:t>‹#›</a:t>
            </a:fld>
            <a:endParaRPr lang="en-US"/>
          </a:p>
        </p:txBody>
      </p:sp>
    </p:spTree>
    <p:extLst>
      <p:ext uri="{BB962C8B-B14F-4D97-AF65-F5344CB8AC3E}">
        <p14:creationId xmlns:p14="http://schemas.microsoft.com/office/powerpoint/2010/main" val="278160357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9294A1-3AE0-4B74-8CD4-1042E7A8331C}" type="datetimeFigureOut">
              <a:rPr lang="en-US" smtClean="0"/>
              <a:t>10/3/2022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AASD - Module 8</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0A355-0347-4CEE-BB21-2FD81005CFD4}" type="slidenum">
              <a:rPr lang="en-US" smtClean="0"/>
              <a:t>‹#›</a:t>
            </a:fld>
            <a:endParaRPr lang="en-US"/>
          </a:p>
        </p:txBody>
      </p:sp>
    </p:spTree>
    <p:extLst>
      <p:ext uri="{BB962C8B-B14F-4D97-AF65-F5344CB8AC3E}">
        <p14:creationId xmlns:p14="http://schemas.microsoft.com/office/powerpoint/2010/main" val="172159098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Welcome to module 8, the final session of AASD!  In this session, your team will reflect on what you have learned as a community of practice over the duration of this experience expanding your understanding of assessment and conducting individual case study research projects.</a:t>
            </a:r>
          </a:p>
          <a:p>
            <a:pPr fontAlgn="base"/>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F20A355-0347-4CEE-BB21-2FD81005CFD4}" type="slidenum">
              <a:rPr lang="en-US" smtClean="0"/>
              <a:t>1</a:t>
            </a:fld>
            <a:endParaRPr lang="en-US"/>
          </a:p>
        </p:txBody>
      </p:sp>
      <p:sp>
        <p:nvSpPr>
          <p:cNvPr id="5" name="Footer Placeholder 4">
            <a:extLst>
              <a:ext uri="{FF2B5EF4-FFF2-40B4-BE49-F238E27FC236}">
                <a16:creationId xmlns:a16="http://schemas.microsoft.com/office/drawing/2014/main" id="{81AF3D84-8F58-4C9B-9EDE-047C6CD9852A}"/>
              </a:ext>
            </a:extLst>
          </p:cNvPr>
          <p:cNvSpPr>
            <a:spLocks noGrp="1"/>
          </p:cNvSpPr>
          <p:nvPr>
            <p:ph type="ftr" sz="quarter" idx="4"/>
          </p:nvPr>
        </p:nvSpPr>
        <p:spPr/>
        <p:txBody>
          <a:bodyPr/>
          <a:lstStyle/>
          <a:p>
            <a:r>
              <a:rPr lang="en-US"/>
              <a:t>AASD - Module 8</a:t>
            </a:r>
          </a:p>
        </p:txBody>
      </p:sp>
    </p:spTree>
    <p:extLst>
      <p:ext uri="{BB962C8B-B14F-4D97-AF65-F5344CB8AC3E}">
        <p14:creationId xmlns:p14="http://schemas.microsoft.com/office/powerpoint/2010/main" val="4279422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20A355-0347-4CEE-BB21-2FD81005CFD4}" type="slidenum">
              <a:rPr lang="en-US" smtClean="0"/>
              <a:t>10</a:t>
            </a:fld>
            <a:endParaRPr lang="en-US" dirty="0"/>
          </a:p>
        </p:txBody>
      </p:sp>
    </p:spTree>
    <p:extLst>
      <p:ext uri="{BB962C8B-B14F-4D97-AF65-F5344CB8AC3E}">
        <p14:creationId xmlns:p14="http://schemas.microsoft.com/office/powerpoint/2010/main" val="1499649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product of this session will be a team poster. The purpose of the posters will be to:</a:t>
            </a:r>
            <a:br>
              <a:rPr lang="en-US" dirty="0"/>
            </a:br>
            <a:endParaRPr lang="en-US" dirty="0"/>
          </a:p>
          <a:p>
            <a:pPr marL="628650" indent="-342900">
              <a:buFont typeface="Arial" panose="020B0604020202020204" pitchFamily="34" charset="0"/>
              <a:buChar char="•"/>
            </a:pPr>
            <a:r>
              <a:rPr lang="en-US" sz="1200" dirty="0">
                <a:latin typeface="Arial" panose="020B0604020202020204" pitchFamily="34" charset="0"/>
              </a:rPr>
              <a:t>Serve as a v</a:t>
            </a:r>
            <a:r>
              <a:rPr lang="en-US" sz="1200" b="0" i="0" dirty="0">
                <a:effectLst/>
                <a:latin typeface="Arial" panose="020B0604020202020204" pitchFamily="34" charset="0"/>
              </a:rPr>
              <a:t>isual reflection on your time in Analytics and Advocacy for Service Development</a:t>
            </a:r>
            <a:br>
              <a:rPr lang="en-US" sz="1200" b="0" i="0" dirty="0">
                <a:effectLst/>
                <a:latin typeface="Arial" panose="020B0604020202020204" pitchFamily="34" charset="0"/>
              </a:rPr>
            </a:br>
            <a:endParaRPr lang="en-US" sz="1200" b="0" i="0" dirty="0">
              <a:effectLst/>
              <a:latin typeface="Arial" panose="020B0604020202020204" pitchFamily="34" charset="0"/>
            </a:endParaRPr>
          </a:p>
          <a:p>
            <a:pPr marL="628650" indent="-342900">
              <a:buFont typeface="Arial" panose="020B0604020202020204" pitchFamily="34" charset="0"/>
              <a:buChar char="•"/>
            </a:pPr>
            <a:r>
              <a:rPr lang="en-US" sz="1200" b="0" i="0" dirty="0">
                <a:effectLst/>
                <a:latin typeface="Arial" panose="020B0604020202020204" pitchFamily="34" charset="0"/>
              </a:rPr>
              <a:t>Be shared at either a final </a:t>
            </a:r>
            <a:r>
              <a:rPr lang="en-US" sz="1200" dirty="0">
                <a:latin typeface="Arial" panose="020B0604020202020204" pitchFamily="34" charset="0"/>
              </a:rPr>
              <a:t>AASD Cohort session and/or with broader supporting community as a professional development opportunity</a:t>
            </a:r>
            <a:r>
              <a:rPr lang="en-US" sz="1200" b="0" i="0" dirty="0">
                <a:effectLst/>
                <a:latin typeface="Arial" panose="020B0604020202020204" pitchFamily="34" charset="0"/>
              </a:rPr>
              <a:t> </a:t>
            </a:r>
            <a:endParaRPr lang="en-US" sz="1200" dirty="0"/>
          </a:p>
          <a:p>
            <a:endParaRPr lang="en-US" dirty="0"/>
          </a:p>
        </p:txBody>
      </p:sp>
      <p:sp>
        <p:nvSpPr>
          <p:cNvPr id="4" name="Slide Number Placeholder 3"/>
          <p:cNvSpPr>
            <a:spLocks noGrp="1"/>
          </p:cNvSpPr>
          <p:nvPr>
            <p:ph type="sldNum" sz="quarter" idx="5"/>
          </p:nvPr>
        </p:nvSpPr>
        <p:spPr/>
        <p:txBody>
          <a:bodyPr/>
          <a:lstStyle/>
          <a:p>
            <a:fld id="{EF20A355-0347-4CEE-BB21-2FD81005CFD4}" type="slidenum">
              <a:rPr lang="en-US" smtClean="0"/>
              <a:t>2</a:t>
            </a:fld>
            <a:endParaRPr lang="en-US"/>
          </a:p>
        </p:txBody>
      </p:sp>
      <p:sp>
        <p:nvSpPr>
          <p:cNvPr id="5" name="Footer Placeholder 4">
            <a:extLst>
              <a:ext uri="{FF2B5EF4-FFF2-40B4-BE49-F238E27FC236}">
                <a16:creationId xmlns:a16="http://schemas.microsoft.com/office/drawing/2014/main" id="{EE722B69-9B7E-433E-A6BB-6AF7BF3D0332}"/>
              </a:ext>
            </a:extLst>
          </p:cNvPr>
          <p:cNvSpPr>
            <a:spLocks noGrp="1"/>
          </p:cNvSpPr>
          <p:nvPr>
            <p:ph type="ftr" sz="quarter" idx="4"/>
          </p:nvPr>
        </p:nvSpPr>
        <p:spPr/>
        <p:txBody>
          <a:bodyPr/>
          <a:lstStyle/>
          <a:p>
            <a:r>
              <a:rPr lang="en-US"/>
              <a:t>AASD - Module 8</a:t>
            </a:r>
          </a:p>
        </p:txBody>
      </p:sp>
    </p:spTree>
    <p:extLst>
      <p:ext uri="{BB962C8B-B14F-4D97-AF65-F5344CB8AC3E}">
        <p14:creationId xmlns:p14="http://schemas.microsoft.com/office/powerpoint/2010/main" val="4000174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visual representation of your team work may reflect a number of possible ideas, including (but not limited to)…</a:t>
            </a:r>
          </a:p>
          <a:p>
            <a:pPr marL="342900" lvl="0" indent="-342900">
              <a:buFont typeface="Arial" panose="020B0604020202020204" pitchFamily="34" charset="0"/>
              <a:buChar char="•"/>
            </a:pPr>
            <a:r>
              <a:rPr lang="en-US" dirty="0"/>
              <a:t>Motivations</a:t>
            </a:r>
          </a:p>
          <a:p>
            <a:pPr marL="342900" lvl="0" indent="-342900">
              <a:buFont typeface="Arial" panose="020B0604020202020204" pitchFamily="34" charset="0"/>
              <a:buChar char="•"/>
            </a:pPr>
            <a:r>
              <a:rPr lang="en-US" dirty="0"/>
              <a:t>Obstacles</a:t>
            </a:r>
          </a:p>
          <a:p>
            <a:pPr marL="342900" lvl="0" indent="-342900">
              <a:buFont typeface="Arial" panose="020B0604020202020204" pitchFamily="34" charset="0"/>
              <a:buChar char="•"/>
            </a:pPr>
            <a:r>
              <a:rPr lang="en-US" dirty="0"/>
              <a:t>Advice, Tips and Hints </a:t>
            </a:r>
          </a:p>
          <a:p>
            <a:pPr marL="342900" lvl="0" indent="-342900">
              <a:buFont typeface="Arial" panose="020B0604020202020204" pitchFamily="34" charset="0"/>
              <a:buChar char="•"/>
            </a:pPr>
            <a:r>
              <a:rPr lang="en-US" dirty="0"/>
              <a:t>Key Lesson Learned</a:t>
            </a:r>
          </a:p>
          <a:p>
            <a:pPr marL="342900" lvl="0" indent="-342900">
              <a:buFont typeface="Arial" panose="020B0604020202020204" pitchFamily="34" charset="0"/>
              <a:buChar char="•"/>
            </a:pPr>
            <a:r>
              <a:rPr lang="en-US" dirty="0"/>
              <a:t>Wish We Had Known</a:t>
            </a:r>
          </a:p>
          <a:p>
            <a:pPr marL="342900" lvl="0" indent="-342900">
              <a:buFont typeface="Arial" panose="020B0604020202020204" pitchFamily="34" charset="0"/>
              <a:buChar char="•"/>
            </a:pPr>
            <a:r>
              <a:rPr lang="en-US" dirty="0"/>
              <a:t>What Comes Next</a:t>
            </a:r>
          </a:p>
          <a:p>
            <a:pPr marL="342900" indent="-342900">
              <a:buFont typeface="Arial" panose="020B0604020202020204" pitchFamily="34" charset="0"/>
              <a:buChar char="•"/>
            </a:pPr>
            <a:r>
              <a:rPr lang="en-US" dirty="0"/>
              <a:t>Surprises</a:t>
            </a:r>
          </a:p>
          <a:p>
            <a:endParaRPr lang="en-US" dirty="0"/>
          </a:p>
        </p:txBody>
      </p:sp>
      <p:sp>
        <p:nvSpPr>
          <p:cNvPr id="4" name="Slide Number Placeholder 3"/>
          <p:cNvSpPr>
            <a:spLocks noGrp="1"/>
          </p:cNvSpPr>
          <p:nvPr>
            <p:ph type="sldNum" sz="quarter" idx="5"/>
          </p:nvPr>
        </p:nvSpPr>
        <p:spPr/>
        <p:txBody>
          <a:bodyPr/>
          <a:lstStyle/>
          <a:p>
            <a:fld id="{EF20A355-0347-4CEE-BB21-2FD81005CFD4}" type="slidenum">
              <a:rPr lang="en-US" smtClean="0"/>
              <a:t>3</a:t>
            </a:fld>
            <a:endParaRPr lang="en-US"/>
          </a:p>
        </p:txBody>
      </p:sp>
      <p:sp>
        <p:nvSpPr>
          <p:cNvPr id="5" name="Footer Placeholder 4">
            <a:extLst>
              <a:ext uri="{FF2B5EF4-FFF2-40B4-BE49-F238E27FC236}">
                <a16:creationId xmlns:a16="http://schemas.microsoft.com/office/drawing/2014/main" id="{B4E6A925-EE1F-478B-A178-F7EC30160295}"/>
              </a:ext>
            </a:extLst>
          </p:cNvPr>
          <p:cNvSpPr>
            <a:spLocks noGrp="1"/>
          </p:cNvSpPr>
          <p:nvPr>
            <p:ph type="ftr" sz="quarter" idx="4"/>
          </p:nvPr>
        </p:nvSpPr>
        <p:spPr/>
        <p:txBody>
          <a:bodyPr/>
          <a:lstStyle/>
          <a:p>
            <a:r>
              <a:rPr lang="en-US"/>
              <a:t>AASD - Module 8</a:t>
            </a:r>
          </a:p>
        </p:txBody>
      </p:sp>
    </p:spTree>
    <p:extLst>
      <p:ext uri="{BB962C8B-B14F-4D97-AF65-F5344CB8AC3E}">
        <p14:creationId xmlns:p14="http://schemas.microsoft.com/office/powerpoint/2010/main" val="1655233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your team considers what you want your poster to address, consider these questions to guide your discussion.</a:t>
            </a:r>
          </a:p>
          <a:p>
            <a:endParaRPr lang="en-US" dirty="0"/>
          </a:p>
          <a:p>
            <a:pPr marL="342900" lvl="0" indent="-342900">
              <a:lnSpc>
                <a:spcPct val="150000"/>
              </a:lnSpc>
              <a:buFont typeface="Arial" panose="020B0604020202020204" pitchFamily="34" charset="0"/>
              <a:buChar char="•"/>
            </a:pPr>
            <a:r>
              <a:rPr lang="en-US" sz="1200" dirty="0"/>
              <a:t>What concepts motivated us in starting our projects? </a:t>
            </a:r>
          </a:p>
          <a:p>
            <a:pPr marL="342900" lvl="0" indent="-342900">
              <a:lnSpc>
                <a:spcPct val="150000"/>
              </a:lnSpc>
              <a:buFont typeface="Arial" panose="020B0604020202020204" pitchFamily="34" charset="0"/>
              <a:buChar char="•"/>
            </a:pPr>
            <a:r>
              <a:rPr lang="en-US" sz="1200" dirty="0"/>
              <a:t>What obstacle did we all find we had in common, and what did we do to overcome it? </a:t>
            </a:r>
          </a:p>
          <a:p>
            <a:pPr marL="342900" lvl="0" indent="-342900">
              <a:lnSpc>
                <a:spcPct val="150000"/>
              </a:lnSpc>
              <a:buFont typeface="Arial" panose="020B0604020202020204" pitchFamily="34" charset="0"/>
              <a:buChar char="•"/>
            </a:pPr>
            <a:r>
              <a:rPr lang="en-US" sz="1200" dirty="0"/>
              <a:t>What tips and hints would we pass on to the next cohort? </a:t>
            </a:r>
          </a:p>
          <a:p>
            <a:pPr marL="342900" lvl="0" indent="-342900">
              <a:lnSpc>
                <a:spcPct val="150000"/>
              </a:lnSpc>
              <a:buFont typeface="Arial" panose="020B0604020202020204" pitchFamily="34" charset="0"/>
              <a:buChar char="•"/>
            </a:pPr>
            <a:r>
              <a:rPr lang="en-US" sz="1200" dirty="0"/>
              <a:t>What were some of the most helpful lessons that we learned? From the in-person sessions? From the webinars? From each other? </a:t>
            </a:r>
          </a:p>
          <a:p>
            <a:pPr marL="342900" lvl="0" indent="-342900">
              <a:lnSpc>
                <a:spcPct val="150000"/>
              </a:lnSpc>
              <a:buFont typeface="Arial" panose="020B0604020202020204" pitchFamily="34" charset="0"/>
              <a:buChar char="•"/>
            </a:pPr>
            <a:r>
              <a:rPr lang="en-US" sz="1200" dirty="0"/>
              <a:t>What is something we wish we had known before starting our projects? </a:t>
            </a:r>
          </a:p>
          <a:p>
            <a:pPr marL="342900" lvl="0" indent="-342900">
              <a:lnSpc>
                <a:spcPct val="150000"/>
              </a:lnSpc>
              <a:buFont typeface="Arial" panose="020B0604020202020204" pitchFamily="34" charset="0"/>
              <a:buChar char="•"/>
            </a:pPr>
            <a:r>
              <a:rPr lang="en-US" sz="1200" dirty="0"/>
              <a:t>What do we plan on taking from what we learned during CARLI Counts and applying to our next project? How do we plan on expanding the projects that we started with the program? </a:t>
            </a:r>
          </a:p>
          <a:p>
            <a:pPr marL="342900" lvl="0" indent="-342900">
              <a:lnSpc>
                <a:spcPct val="150000"/>
              </a:lnSpc>
              <a:buFont typeface="Arial" panose="020B0604020202020204" pitchFamily="34" charset="0"/>
              <a:buChar char="•"/>
            </a:pPr>
            <a:r>
              <a:rPr lang="en-US" sz="1200" dirty="0"/>
              <a:t>Did anyone on our team find anything surprising in their project? How did that compare with what other team members found?</a:t>
            </a:r>
          </a:p>
        </p:txBody>
      </p:sp>
      <p:sp>
        <p:nvSpPr>
          <p:cNvPr id="4" name="Slide Number Placeholder 3"/>
          <p:cNvSpPr>
            <a:spLocks noGrp="1"/>
          </p:cNvSpPr>
          <p:nvPr>
            <p:ph type="sldNum" sz="quarter" idx="5"/>
          </p:nvPr>
        </p:nvSpPr>
        <p:spPr/>
        <p:txBody>
          <a:bodyPr/>
          <a:lstStyle/>
          <a:p>
            <a:fld id="{EF20A355-0347-4CEE-BB21-2FD81005CFD4}" type="slidenum">
              <a:rPr lang="en-US" smtClean="0"/>
              <a:t>4</a:t>
            </a:fld>
            <a:endParaRPr lang="en-US"/>
          </a:p>
        </p:txBody>
      </p:sp>
      <p:sp>
        <p:nvSpPr>
          <p:cNvPr id="5" name="Footer Placeholder 4">
            <a:extLst>
              <a:ext uri="{FF2B5EF4-FFF2-40B4-BE49-F238E27FC236}">
                <a16:creationId xmlns:a16="http://schemas.microsoft.com/office/drawing/2014/main" id="{FC0570A2-6B32-4BCC-88E1-7FC6F900EA54}"/>
              </a:ext>
            </a:extLst>
          </p:cNvPr>
          <p:cNvSpPr>
            <a:spLocks noGrp="1"/>
          </p:cNvSpPr>
          <p:nvPr>
            <p:ph type="ftr" sz="quarter" idx="4"/>
          </p:nvPr>
        </p:nvSpPr>
        <p:spPr/>
        <p:txBody>
          <a:bodyPr/>
          <a:lstStyle/>
          <a:p>
            <a:r>
              <a:rPr lang="en-US"/>
              <a:t>AASD - Module 8</a:t>
            </a:r>
          </a:p>
        </p:txBody>
      </p:sp>
    </p:spTree>
    <p:extLst>
      <p:ext uri="{BB962C8B-B14F-4D97-AF65-F5344CB8AC3E}">
        <p14:creationId xmlns:p14="http://schemas.microsoft.com/office/powerpoint/2010/main" val="3004504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important to highlight that the TEAM poster is NOT a report of your individual local case study projects!  Each of you can probably come up with an entire poster reporting on your local project all on its own.  The goal of this poster is to reflect your shared learning as a community of practice.</a:t>
            </a:r>
          </a:p>
        </p:txBody>
      </p:sp>
      <p:sp>
        <p:nvSpPr>
          <p:cNvPr id="4" name="Slide Number Placeholder 3"/>
          <p:cNvSpPr>
            <a:spLocks noGrp="1"/>
          </p:cNvSpPr>
          <p:nvPr>
            <p:ph type="sldNum" sz="quarter" idx="5"/>
          </p:nvPr>
        </p:nvSpPr>
        <p:spPr/>
        <p:txBody>
          <a:bodyPr/>
          <a:lstStyle/>
          <a:p>
            <a:fld id="{EF20A355-0347-4CEE-BB21-2FD81005CFD4}" type="slidenum">
              <a:rPr lang="en-US" smtClean="0"/>
              <a:t>5</a:t>
            </a:fld>
            <a:endParaRPr lang="en-US"/>
          </a:p>
        </p:txBody>
      </p:sp>
      <p:sp>
        <p:nvSpPr>
          <p:cNvPr id="5" name="Footer Placeholder 4">
            <a:extLst>
              <a:ext uri="{FF2B5EF4-FFF2-40B4-BE49-F238E27FC236}">
                <a16:creationId xmlns:a16="http://schemas.microsoft.com/office/drawing/2014/main" id="{4CAB4A74-3FBA-487E-8658-5ECB29397062}"/>
              </a:ext>
            </a:extLst>
          </p:cNvPr>
          <p:cNvSpPr>
            <a:spLocks noGrp="1"/>
          </p:cNvSpPr>
          <p:nvPr>
            <p:ph type="ftr" sz="quarter" idx="4"/>
          </p:nvPr>
        </p:nvSpPr>
        <p:spPr/>
        <p:txBody>
          <a:bodyPr/>
          <a:lstStyle/>
          <a:p>
            <a:r>
              <a:rPr lang="en-US"/>
              <a:t>AASD - Module 8</a:t>
            </a:r>
          </a:p>
        </p:txBody>
      </p:sp>
    </p:spTree>
    <p:extLst>
      <p:ext uri="{BB962C8B-B14F-4D97-AF65-F5344CB8AC3E}">
        <p14:creationId xmlns:p14="http://schemas.microsoft.com/office/powerpoint/2010/main" val="157744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Suggested design parameters for your poster…</a:t>
            </a:r>
          </a:p>
          <a:p>
            <a:pPr marL="0" lvl="0" indent="0">
              <a:buFont typeface="Arial" panose="020B0604020202020204" pitchFamily="34" charset="0"/>
              <a:buNone/>
            </a:pPr>
            <a:endParaRPr lang="en-US" dirty="0"/>
          </a:p>
          <a:p>
            <a:pPr marL="342900" indent="-342900">
              <a:buFont typeface="Arial" panose="020B0604020202020204" pitchFamily="34" charset="0"/>
              <a:buChar char="•"/>
            </a:pPr>
            <a:r>
              <a:rPr lang="en-US" dirty="0"/>
              <a:t>PowerPoint Slide</a:t>
            </a:r>
          </a:p>
          <a:p>
            <a:pPr marL="342900" lvl="0" indent="-342900">
              <a:buFont typeface="Arial" panose="020B0604020202020204" pitchFamily="34" charset="0"/>
              <a:buChar char="•"/>
            </a:pPr>
            <a:r>
              <a:rPr lang="en-US" dirty="0"/>
              <a:t>Black/Dark Text on White/Light Background</a:t>
            </a:r>
          </a:p>
          <a:p>
            <a:pPr marL="342900" lvl="0" indent="-342900">
              <a:buFont typeface="Arial" panose="020B0604020202020204" pitchFamily="34" charset="0"/>
              <a:buChar char="•"/>
            </a:pPr>
            <a:r>
              <a:rPr lang="en-US" dirty="0"/>
              <a:t>32 Point Font (Or Larger)</a:t>
            </a:r>
          </a:p>
          <a:p>
            <a:pPr marL="342900" indent="-342900">
              <a:buFont typeface="Arial" panose="020B0604020202020204" pitchFamily="34" charset="0"/>
              <a:buChar char="•"/>
            </a:pPr>
            <a:r>
              <a:rPr lang="en-US" dirty="0"/>
              <a:t>Avoid Background Images</a:t>
            </a:r>
          </a:p>
          <a:p>
            <a:pPr marL="342900" indent="-342900">
              <a:buFont typeface="Arial" panose="020B0604020202020204" pitchFamily="34" charset="0"/>
              <a:buChar char="•"/>
            </a:pPr>
            <a:r>
              <a:rPr lang="en-US" dirty="0"/>
              <a:t>Size: 48” x 36” (Including Margins) – relevant if poster will be printed for an in-person event</a:t>
            </a:r>
          </a:p>
        </p:txBody>
      </p:sp>
      <p:sp>
        <p:nvSpPr>
          <p:cNvPr id="4" name="Slide Number Placeholder 3"/>
          <p:cNvSpPr>
            <a:spLocks noGrp="1"/>
          </p:cNvSpPr>
          <p:nvPr>
            <p:ph type="sldNum" sz="quarter" idx="5"/>
          </p:nvPr>
        </p:nvSpPr>
        <p:spPr/>
        <p:txBody>
          <a:bodyPr/>
          <a:lstStyle/>
          <a:p>
            <a:fld id="{EF20A355-0347-4CEE-BB21-2FD81005CFD4}" type="slidenum">
              <a:rPr lang="en-US" smtClean="0"/>
              <a:t>6</a:t>
            </a:fld>
            <a:endParaRPr lang="en-US"/>
          </a:p>
        </p:txBody>
      </p:sp>
      <p:sp>
        <p:nvSpPr>
          <p:cNvPr id="5" name="Footer Placeholder 4">
            <a:extLst>
              <a:ext uri="{FF2B5EF4-FFF2-40B4-BE49-F238E27FC236}">
                <a16:creationId xmlns:a16="http://schemas.microsoft.com/office/drawing/2014/main" id="{44BDE30B-3156-40EE-ACBB-3F4D4798440B}"/>
              </a:ext>
            </a:extLst>
          </p:cNvPr>
          <p:cNvSpPr>
            <a:spLocks noGrp="1"/>
          </p:cNvSpPr>
          <p:nvPr>
            <p:ph type="ftr" sz="quarter" idx="4"/>
          </p:nvPr>
        </p:nvSpPr>
        <p:spPr/>
        <p:txBody>
          <a:bodyPr/>
          <a:lstStyle/>
          <a:p>
            <a:r>
              <a:rPr lang="en-US"/>
              <a:t>AASD - Module 8</a:t>
            </a:r>
          </a:p>
        </p:txBody>
      </p:sp>
    </p:spTree>
    <p:extLst>
      <p:ext uri="{BB962C8B-B14F-4D97-AF65-F5344CB8AC3E}">
        <p14:creationId xmlns:p14="http://schemas.microsoft.com/office/powerpoint/2010/main" val="2354165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template is an example of what a team poster might look like.  Additional Examples are available from the CARLI Counts Program:</a:t>
            </a:r>
            <a:br>
              <a:rPr lang="en-US" dirty="0"/>
            </a:br>
            <a:br>
              <a:rPr lang="en-US" dirty="0"/>
            </a:br>
            <a:r>
              <a:rPr lang="en-US" dirty="0"/>
              <a:t>Cohort 1:  https://www.carli.illinois.edu/sites/files/carlicounts/CARLICountsCohort1Posters.pdf</a:t>
            </a:r>
          </a:p>
          <a:p>
            <a:endParaRPr lang="en-US" dirty="0"/>
          </a:p>
          <a:p>
            <a:r>
              <a:rPr lang="en-US" dirty="0"/>
              <a:t>Cohort 2: https://www.carli.illinois.edu/sites/files/files/Cohort2Posters.pdf</a:t>
            </a:r>
          </a:p>
          <a:p>
            <a:endParaRPr lang="en-US" dirty="0"/>
          </a:p>
          <a:p>
            <a:r>
              <a:rPr lang="en-US" dirty="0"/>
              <a:t>Cohort 3: https://www.carli.illinois.edu/sites/files/files/ALLCohort3Posters.pdf</a:t>
            </a:r>
          </a:p>
        </p:txBody>
      </p:sp>
      <p:sp>
        <p:nvSpPr>
          <p:cNvPr id="4" name="Slide Number Placeholder 3"/>
          <p:cNvSpPr>
            <a:spLocks noGrp="1"/>
          </p:cNvSpPr>
          <p:nvPr>
            <p:ph type="sldNum" sz="quarter" idx="5"/>
          </p:nvPr>
        </p:nvSpPr>
        <p:spPr/>
        <p:txBody>
          <a:bodyPr/>
          <a:lstStyle/>
          <a:p>
            <a:fld id="{EF20A355-0347-4CEE-BB21-2FD81005CFD4}" type="slidenum">
              <a:rPr lang="en-US" smtClean="0"/>
              <a:t>7</a:t>
            </a:fld>
            <a:endParaRPr lang="en-US"/>
          </a:p>
        </p:txBody>
      </p:sp>
      <p:sp>
        <p:nvSpPr>
          <p:cNvPr id="5" name="Footer Placeholder 4">
            <a:extLst>
              <a:ext uri="{FF2B5EF4-FFF2-40B4-BE49-F238E27FC236}">
                <a16:creationId xmlns:a16="http://schemas.microsoft.com/office/drawing/2014/main" id="{2BD0F587-DA3B-42FD-9AB0-94456B508746}"/>
              </a:ext>
            </a:extLst>
          </p:cNvPr>
          <p:cNvSpPr>
            <a:spLocks noGrp="1"/>
          </p:cNvSpPr>
          <p:nvPr>
            <p:ph type="ftr" sz="quarter" idx="4"/>
          </p:nvPr>
        </p:nvSpPr>
        <p:spPr/>
        <p:txBody>
          <a:bodyPr/>
          <a:lstStyle/>
          <a:p>
            <a:r>
              <a:rPr lang="en-US"/>
              <a:t>AASD - Module 8</a:t>
            </a:r>
          </a:p>
        </p:txBody>
      </p:sp>
    </p:spTree>
    <p:extLst>
      <p:ext uri="{BB962C8B-B14F-4D97-AF65-F5344CB8AC3E}">
        <p14:creationId xmlns:p14="http://schemas.microsoft.com/office/powerpoint/2010/main" val="561185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mn-lt"/>
              </a:rPr>
              <a:t>Your team poster should be shared/presented in some sort of venue to celebrate the incredible work you’ve done during this program and hopefully inspire others to undertake similar work.  Two options for presenting posters include:</a:t>
            </a:r>
          </a:p>
          <a:p>
            <a:endParaRPr lang="en-US" sz="1200" dirty="0">
              <a:latin typeface="+mn-lt"/>
            </a:endParaRPr>
          </a:p>
          <a:p>
            <a:pPr marL="1085850" lvl="1" indent="-342900">
              <a:buFont typeface="Arial" panose="020B0604020202020204" pitchFamily="34" charset="0"/>
              <a:buChar char="•"/>
            </a:pPr>
            <a:r>
              <a:rPr lang="en-US" sz="1200" dirty="0">
                <a:latin typeface="+mn-lt"/>
              </a:rPr>
              <a:t>In-Person Poster Session</a:t>
            </a:r>
          </a:p>
          <a:p>
            <a:pPr lvl="2" indent="0">
              <a:buNone/>
            </a:pPr>
            <a:r>
              <a:rPr lang="en-US" sz="1200" dirty="0">
                <a:latin typeface="+mn-lt"/>
              </a:rPr>
              <a:t>For the in-person format, 1-3 members of a team should be stationed at the poster display.  Poster presenters should be prepared to provide a 1-3 minute high level summary of the poster and allow those who approach the poster to pose questions.  Presenters should rotate during the session to allow everyone the opportunity to present and view the posters of other teams.</a:t>
            </a:r>
            <a:br>
              <a:rPr lang="en-US" sz="1200" dirty="0">
                <a:latin typeface="+mn-lt"/>
              </a:rPr>
            </a:br>
            <a:endParaRPr lang="en-US" sz="1200" dirty="0">
              <a:latin typeface="+mn-lt"/>
            </a:endParaRPr>
          </a:p>
          <a:p>
            <a:pPr marL="1085850" lvl="1" indent="-342900">
              <a:buFont typeface="Arial" panose="020B0604020202020204" pitchFamily="34" charset="0"/>
              <a:buChar char="•"/>
            </a:pPr>
            <a:r>
              <a:rPr lang="en-US" sz="1200" dirty="0">
                <a:latin typeface="+mn-lt"/>
              </a:rPr>
              <a:t>Virtual Poster Session</a:t>
            </a:r>
            <a:br>
              <a:rPr lang="en-US" sz="1200" dirty="0">
                <a:latin typeface="+mn-lt"/>
              </a:rPr>
            </a:br>
            <a:r>
              <a:rPr lang="en-US" sz="1200" dirty="0">
                <a:latin typeface="+mn-lt"/>
              </a:rPr>
              <a:t>For the virtual poster session, a 5–8 minute presentation covering the poster content and any relevant background information should be shared by no more than 2 team members.  An additional 2-5 minutes should be offered for Q&amp;A.</a:t>
            </a:r>
          </a:p>
          <a:p>
            <a:endParaRPr lang="en-US" dirty="0"/>
          </a:p>
        </p:txBody>
      </p:sp>
      <p:sp>
        <p:nvSpPr>
          <p:cNvPr id="4" name="Slide Number Placeholder 3"/>
          <p:cNvSpPr>
            <a:spLocks noGrp="1"/>
          </p:cNvSpPr>
          <p:nvPr>
            <p:ph type="sldNum" sz="quarter" idx="5"/>
          </p:nvPr>
        </p:nvSpPr>
        <p:spPr/>
        <p:txBody>
          <a:bodyPr/>
          <a:lstStyle/>
          <a:p>
            <a:fld id="{EF20A355-0347-4CEE-BB21-2FD81005CFD4}" type="slidenum">
              <a:rPr lang="en-US" smtClean="0"/>
              <a:t>8</a:t>
            </a:fld>
            <a:endParaRPr lang="en-US"/>
          </a:p>
        </p:txBody>
      </p:sp>
      <p:sp>
        <p:nvSpPr>
          <p:cNvPr id="5" name="Footer Placeholder 4">
            <a:extLst>
              <a:ext uri="{FF2B5EF4-FFF2-40B4-BE49-F238E27FC236}">
                <a16:creationId xmlns:a16="http://schemas.microsoft.com/office/drawing/2014/main" id="{8DCCCE7F-6878-4C89-99AD-09E06E271E97}"/>
              </a:ext>
            </a:extLst>
          </p:cNvPr>
          <p:cNvSpPr>
            <a:spLocks noGrp="1"/>
          </p:cNvSpPr>
          <p:nvPr>
            <p:ph type="ftr" sz="quarter" idx="4"/>
          </p:nvPr>
        </p:nvSpPr>
        <p:spPr/>
        <p:txBody>
          <a:bodyPr/>
          <a:lstStyle/>
          <a:p>
            <a:r>
              <a:rPr lang="en-US"/>
              <a:t>AASD - Module 8</a:t>
            </a:r>
          </a:p>
        </p:txBody>
      </p:sp>
    </p:spTree>
    <p:extLst>
      <p:ext uri="{BB962C8B-B14F-4D97-AF65-F5344CB8AC3E}">
        <p14:creationId xmlns:p14="http://schemas.microsoft.com/office/powerpoint/2010/main" val="2788643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rtl="0" eaLnBrk="1" fontAlgn="t" latinLnBrk="0" hangingPunct="1">
              <a:spcBef>
                <a:spcPts val="0"/>
              </a:spcBef>
              <a:spcAft>
                <a:spcPts val="0"/>
              </a:spcAft>
            </a:pPr>
            <a:r>
              <a:rPr lang="en-US" sz="1200" b="0" i="0" u="none" strike="noStrike" dirty="0">
                <a:solidFill>
                  <a:srgbClr val="000000"/>
                </a:solidFill>
                <a:effectLst/>
                <a:latin typeface="+mn-lt"/>
              </a:rPr>
              <a:t>Connect again with you team to address the following questions and next steps…</a:t>
            </a:r>
          </a:p>
          <a:p>
            <a:pPr marL="0" algn="l" rtl="0" eaLnBrk="1" fontAlgn="t" latinLnBrk="0" hangingPunct="1">
              <a:spcBef>
                <a:spcPts val="0"/>
              </a:spcBef>
              <a:spcAft>
                <a:spcPts val="0"/>
              </a:spcAft>
            </a:pPr>
            <a:endParaRPr lang="en-US" sz="1200" b="0" i="0" u="none" strike="noStrike" dirty="0">
              <a:solidFill>
                <a:srgbClr val="000000"/>
              </a:solidFill>
              <a:effectLst/>
              <a:latin typeface="+mn-lt"/>
            </a:endParaRPr>
          </a:p>
          <a:p>
            <a:pPr marL="0" algn="l" rtl="0" eaLnBrk="1" fontAlgn="t" latinLnBrk="0" hangingPunct="1">
              <a:spcBef>
                <a:spcPts val="0"/>
              </a:spcBef>
              <a:spcAft>
                <a:spcPts val="0"/>
              </a:spcAft>
            </a:pPr>
            <a:r>
              <a:rPr lang="en-US" sz="1200" b="1" i="0" u="none" strike="noStrike" kern="1200" baseline="0" dirty="0">
                <a:solidFill>
                  <a:srgbClr val="000000"/>
                </a:solidFill>
                <a:effectLst/>
                <a:latin typeface="+mn-lt"/>
              </a:rPr>
              <a:t>What will be the focus of your team poster?</a:t>
            </a:r>
          </a:p>
          <a:p>
            <a:pPr marL="0" algn="l" rtl="0" eaLnBrk="1" fontAlgn="t" latinLnBrk="0" hangingPunct="1">
              <a:spcBef>
                <a:spcPts val="0"/>
              </a:spcBef>
              <a:spcAft>
                <a:spcPts val="0"/>
              </a:spcAft>
            </a:pPr>
            <a:endParaRPr lang="en-US" sz="1200" b="0" i="0" u="none" strike="noStrike" dirty="0">
              <a:solidFill>
                <a:srgbClr val="000000"/>
              </a:solidFill>
              <a:effectLst/>
              <a:latin typeface="+mn-lt"/>
            </a:endParaRPr>
          </a:p>
          <a:p>
            <a:pPr marL="0" indent="0" algn="l" rtl="0" eaLnBrk="1" fontAlgn="t" latinLnBrk="0" hangingPunct="1">
              <a:lnSpc>
                <a:spcPct val="150000"/>
              </a:lnSpc>
              <a:spcBef>
                <a:spcPts val="0"/>
              </a:spcBef>
              <a:spcAft>
                <a:spcPts val="0"/>
              </a:spcAft>
            </a:pPr>
            <a:r>
              <a:rPr lang="en-US" sz="1200" b="1" i="0" u="none" strike="noStrike" kern="1200" baseline="0" dirty="0">
                <a:solidFill>
                  <a:srgbClr val="000000"/>
                </a:solidFill>
                <a:effectLst/>
                <a:latin typeface="+mn-lt"/>
              </a:rPr>
              <a:t>Answer as many of the “Questions to Consider” posed in Module 8 as are beneficial/ and time allows:</a:t>
            </a:r>
            <a:endParaRPr lang="en-US" sz="1200" b="0" i="0" u="none" strike="noStrike" dirty="0">
              <a:solidFill>
                <a:srgbClr val="000000"/>
              </a:solidFill>
              <a:effectLst/>
              <a:latin typeface="+mn-lt"/>
            </a:endParaRPr>
          </a:p>
          <a:p>
            <a:pPr marL="457200" indent="0" algn="l" rtl="0" eaLnBrk="1" fontAlgn="t" latinLnBrk="0" hangingPunct="1">
              <a:lnSpc>
                <a:spcPct val="150000"/>
              </a:lnSpc>
              <a:spcBef>
                <a:spcPts val="0"/>
              </a:spcBef>
              <a:spcAft>
                <a:spcPts val="0"/>
              </a:spcAft>
            </a:pPr>
            <a:r>
              <a:rPr lang="en-US" sz="1200" b="0" i="0" u="none" strike="noStrike" kern="1200" dirty="0">
                <a:solidFill>
                  <a:srgbClr val="000000"/>
                </a:solidFill>
                <a:effectLst/>
                <a:latin typeface="+mn-lt"/>
              </a:rPr>
              <a:t>What concepts motivated us in starting our projects? </a:t>
            </a:r>
            <a:endParaRPr lang="en-US" sz="1200" b="0" i="0" u="none" strike="noStrike" dirty="0">
              <a:solidFill>
                <a:srgbClr val="000000"/>
              </a:solidFill>
              <a:effectLst/>
              <a:latin typeface="+mn-lt"/>
            </a:endParaRPr>
          </a:p>
          <a:p>
            <a:pPr marL="457200" indent="0" algn="l" rtl="0" eaLnBrk="1" fontAlgn="t" latinLnBrk="0" hangingPunct="1">
              <a:lnSpc>
                <a:spcPct val="150000"/>
              </a:lnSpc>
              <a:spcBef>
                <a:spcPts val="0"/>
              </a:spcBef>
              <a:spcAft>
                <a:spcPts val="0"/>
              </a:spcAft>
            </a:pPr>
            <a:r>
              <a:rPr lang="en-US" sz="1200" b="0" i="0" u="none" strike="noStrike" kern="1200" dirty="0">
                <a:solidFill>
                  <a:srgbClr val="000000"/>
                </a:solidFill>
                <a:effectLst/>
                <a:latin typeface="+mn-lt"/>
              </a:rPr>
              <a:t>What obstacle did we all find we had in common, and what did we do to overcome it? </a:t>
            </a:r>
            <a:endParaRPr lang="en-US" sz="1200" b="0" i="0" u="none" strike="noStrike" dirty="0">
              <a:solidFill>
                <a:srgbClr val="000000"/>
              </a:solidFill>
              <a:effectLst/>
              <a:latin typeface="+mn-lt"/>
            </a:endParaRPr>
          </a:p>
          <a:p>
            <a:pPr marL="457200" indent="0" algn="l" rtl="0" eaLnBrk="1" fontAlgn="t" latinLnBrk="0" hangingPunct="1">
              <a:lnSpc>
                <a:spcPct val="150000"/>
              </a:lnSpc>
              <a:spcBef>
                <a:spcPts val="0"/>
              </a:spcBef>
              <a:spcAft>
                <a:spcPts val="0"/>
              </a:spcAft>
            </a:pPr>
            <a:r>
              <a:rPr lang="en-US" sz="1200" b="0" i="0" u="none" strike="noStrike" kern="1200" dirty="0">
                <a:solidFill>
                  <a:srgbClr val="000000"/>
                </a:solidFill>
                <a:effectLst/>
                <a:latin typeface="+mn-lt"/>
              </a:rPr>
              <a:t>What tips and hints would we pass on to the next cohort? </a:t>
            </a:r>
            <a:endParaRPr lang="en-US" sz="1200" b="0" i="0" u="none" strike="noStrike" dirty="0">
              <a:solidFill>
                <a:srgbClr val="000000"/>
              </a:solidFill>
              <a:effectLst/>
              <a:latin typeface="+mn-lt"/>
            </a:endParaRPr>
          </a:p>
          <a:p>
            <a:pPr marL="457200" indent="0" algn="l" rtl="0" eaLnBrk="1" fontAlgn="t" latinLnBrk="0" hangingPunct="1">
              <a:lnSpc>
                <a:spcPct val="150000"/>
              </a:lnSpc>
              <a:spcBef>
                <a:spcPts val="0"/>
              </a:spcBef>
              <a:spcAft>
                <a:spcPts val="0"/>
              </a:spcAft>
            </a:pPr>
            <a:r>
              <a:rPr lang="en-US" sz="1200" b="0" i="0" u="none" strike="noStrike" kern="1200" dirty="0">
                <a:solidFill>
                  <a:srgbClr val="000000"/>
                </a:solidFill>
                <a:effectLst/>
                <a:latin typeface="+mn-lt"/>
              </a:rPr>
              <a:t>What were some of the most helpful lessons that we learned? From the in-person sessions? From the webinars? From each other? </a:t>
            </a:r>
            <a:endParaRPr lang="en-US" sz="1200" b="0" i="0" u="none" strike="noStrike" dirty="0">
              <a:solidFill>
                <a:srgbClr val="000000"/>
              </a:solidFill>
              <a:effectLst/>
              <a:latin typeface="+mn-lt"/>
            </a:endParaRPr>
          </a:p>
          <a:p>
            <a:pPr marL="457200" indent="0" algn="l" rtl="0" eaLnBrk="1" fontAlgn="t" latinLnBrk="0" hangingPunct="1">
              <a:lnSpc>
                <a:spcPct val="150000"/>
              </a:lnSpc>
              <a:spcBef>
                <a:spcPts val="0"/>
              </a:spcBef>
              <a:spcAft>
                <a:spcPts val="0"/>
              </a:spcAft>
            </a:pPr>
            <a:r>
              <a:rPr lang="en-US" sz="1200" b="0" i="0" u="none" strike="noStrike" kern="1200" dirty="0">
                <a:solidFill>
                  <a:srgbClr val="000000"/>
                </a:solidFill>
                <a:effectLst/>
                <a:latin typeface="+mn-lt"/>
              </a:rPr>
              <a:t>What is something we wish we had known before starting our projects? </a:t>
            </a:r>
            <a:endParaRPr lang="en-US" sz="1200" b="0" i="0" u="none" strike="noStrike" dirty="0">
              <a:solidFill>
                <a:srgbClr val="000000"/>
              </a:solidFill>
              <a:effectLst/>
              <a:latin typeface="+mn-lt"/>
            </a:endParaRPr>
          </a:p>
          <a:p>
            <a:pPr marL="457200" indent="0" algn="l" rtl="0" eaLnBrk="1" fontAlgn="t" latinLnBrk="0" hangingPunct="1">
              <a:lnSpc>
                <a:spcPct val="150000"/>
              </a:lnSpc>
              <a:spcBef>
                <a:spcPts val="0"/>
              </a:spcBef>
              <a:spcAft>
                <a:spcPts val="0"/>
              </a:spcAft>
            </a:pPr>
            <a:r>
              <a:rPr lang="en-US" sz="1200" b="0" i="0" u="none" strike="noStrike" kern="1200" dirty="0">
                <a:solidFill>
                  <a:srgbClr val="000000"/>
                </a:solidFill>
                <a:effectLst/>
                <a:latin typeface="+mn-lt"/>
              </a:rPr>
              <a:t>What do we plan on taking from what we learned during CARLI Counts and applying to our next project? How do we plan on expanding the projects that we started with the program? </a:t>
            </a:r>
            <a:endParaRPr lang="en-US" sz="1200" b="0" i="0" u="none" strike="noStrike" dirty="0">
              <a:solidFill>
                <a:srgbClr val="000000"/>
              </a:solidFill>
              <a:effectLst/>
              <a:latin typeface="+mn-lt"/>
            </a:endParaRPr>
          </a:p>
          <a:p>
            <a:pPr marL="457200" indent="0" algn="l" rtl="0" eaLnBrk="1" fontAlgn="t" latinLnBrk="0" hangingPunct="1">
              <a:lnSpc>
                <a:spcPct val="150000"/>
              </a:lnSpc>
              <a:spcBef>
                <a:spcPts val="0"/>
              </a:spcBef>
              <a:spcAft>
                <a:spcPts val="0"/>
              </a:spcAft>
            </a:pPr>
            <a:r>
              <a:rPr lang="en-US" sz="1200" b="0" i="0" u="none" strike="noStrike" kern="1200" dirty="0">
                <a:solidFill>
                  <a:srgbClr val="000000"/>
                </a:solidFill>
                <a:effectLst/>
                <a:latin typeface="+mn-lt"/>
              </a:rPr>
              <a:t>Did anyone on our team find anything surprising in their project? How did that compare with what other team members found?</a:t>
            </a:r>
            <a:endParaRPr lang="en-US" sz="1200" b="0" i="0" u="none" strike="noStrike" dirty="0">
              <a:solidFill>
                <a:srgbClr val="000000"/>
              </a:solidFill>
              <a:effectLst/>
              <a:latin typeface="+mn-lt"/>
            </a:endParaRPr>
          </a:p>
          <a:p>
            <a:pPr marL="0" indent="0" algn="l" rtl="0" eaLnBrk="1" fontAlgn="t" latinLnBrk="0" hangingPunct="1">
              <a:spcBef>
                <a:spcPts val="0"/>
              </a:spcBef>
              <a:spcAft>
                <a:spcPts val="0"/>
              </a:spcAft>
            </a:pPr>
            <a:endParaRPr lang="en-US" sz="1200" b="1" i="0" u="none" strike="noStrike" kern="1200" baseline="0" dirty="0">
              <a:solidFill>
                <a:srgbClr val="000000"/>
              </a:solidFill>
              <a:effectLst/>
              <a:latin typeface="+mn-lt"/>
            </a:endParaRPr>
          </a:p>
          <a:p>
            <a:pPr marL="0" indent="0" algn="l" rtl="0" eaLnBrk="1" fontAlgn="t" latinLnBrk="0" hangingPunct="1">
              <a:spcBef>
                <a:spcPts val="0"/>
              </a:spcBef>
              <a:spcAft>
                <a:spcPts val="0"/>
              </a:spcAft>
            </a:pPr>
            <a:r>
              <a:rPr lang="en-US" sz="1200" b="1" i="0" u="none" strike="noStrike" kern="1200" baseline="0" dirty="0">
                <a:solidFill>
                  <a:srgbClr val="000000"/>
                </a:solidFill>
                <a:effectLst/>
                <a:latin typeface="+mn-lt"/>
              </a:rPr>
              <a:t>Next Steps</a:t>
            </a:r>
            <a:endParaRPr lang="en-US" sz="1200" b="0" i="0" u="none" strike="noStrike" dirty="0">
              <a:solidFill>
                <a:srgbClr val="000000"/>
              </a:solidFill>
              <a:effectLst/>
              <a:latin typeface="+mn-lt"/>
            </a:endParaRPr>
          </a:p>
          <a:p>
            <a:pPr marL="347472" indent="-347472" algn="l" rtl="0" eaLnBrk="1" fontAlgn="t" latinLnBrk="0" hangingPunct="1">
              <a:spcBef>
                <a:spcPts val="0"/>
              </a:spcBef>
              <a:spcAft>
                <a:spcPts val="0"/>
              </a:spcAft>
            </a:pPr>
            <a:r>
              <a:rPr lang="en-US" sz="1200" b="0" i="0" u="none" strike="noStrike" kern="1200" baseline="0" dirty="0">
                <a:solidFill>
                  <a:srgbClr val="000000"/>
                </a:solidFill>
                <a:effectLst/>
                <a:latin typeface="+mn-lt"/>
              </a:rPr>
              <a:t>Draft a Poster</a:t>
            </a:r>
            <a:endParaRPr lang="en-US" sz="1200" b="0" i="0" u="none" strike="noStrike" dirty="0">
              <a:solidFill>
                <a:srgbClr val="000000"/>
              </a:solidFill>
              <a:effectLst/>
              <a:latin typeface="+mn-lt"/>
            </a:endParaRPr>
          </a:p>
          <a:p>
            <a:pPr marL="347472" indent="-347472" algn="l" rtl="0" eaLnBrk="1" fontAlgn="t" latinLnBrk="0" hangingPunct="1">
              <a:spcBef>
                <a:spcPts val="0"/>
              </a:spcBef>
              <a:spcAft>
                <a:spcPts val="0"/>
              </a:spcAft>
            </a:pPr>
            <a:r>
              <a:rPr lang="en-US" sz="1200" b="0" i="0" u="none" strike="noStrike" kern="1200" baseline="0" dirty="0">
                <a:solidFill>
                  <a:srgbClr val="000000"/>
                </a:solidFill>
                <a:effectLst/>
                <a:latin typeface="+mn-lt"/>
              </a:rPr>
              <a:t>Identify the format in which the poster will be presented and assign relevant presenter roles</a:t>
            </a:r>
            <a:endParaRPr lang="en-US" sz="1200" b="0" i="0" u="none" strike="noStrike" dirty="0">
              <a:solidFill>
                <a:srgbClr val="000000"/>
              </a:solidFill>
              <a:effectLst/>
              <a:latin typeface="+mn-lt"/>
            </a:endParaRPr>
          </a:p>
          <a:p>
            <a:pPr marL="0" algn="l" rtl="0" eaLnBrk="1" fontAlgn="t" latinLnBrk="0" hangingPunct="1">
              <a:spcBef>
                <a:spcPts val="0"/>
              </a:spcBef>
              <a:spcAft>
                <a:spcPts val="0"/>
              </a:spcAft>
            </a:pPr>
            <a:endParaRPr lang="en-US" sz="1200" baseline="0" dirty="0">
              <a:latin typeface="+mj-lt"/>
            </a:endParaRPr>
          </a:p>
        </p:txBody>
      </p:sp>
      <p:sp>
        <p:nvSpPr>
          <p:cNvPr id="4" name="Slide Number Placeholder 3"/>
          <p:cNvSpPr>
            <a:spLocks noGrp="1"/>
          </p:cNvSpPr>
          <p:nvPr>
            <p:ph type="sldNum" sz="quarter" idx="5"/>
          </p:nvPr>
        </p:nvSpPr>
        <p:spPr/>
        <p:txBody>
          <a:bodyPr/>
          <a:lstStyle/>
          <a:p>
            <a:fld id="{EF20A355-0347-4CEE-BB21-2FD81005CFD4}" type="slidenum">
              <a:rPr lang="en-US" smtClean="0"/>
              <a:t>9</a:t>
            </a:fld>
            <a:endParaRPr lang="en-US"/>
          </a:p>
        </p:txBody>
      </p:sp>
      <p:sp>
        <p:nvSpPr>
          <p:cNvPr id="5" name="Footer Placeholder 4">
            <a:extLst>
              <a:ext uri="{FF2B5EF4-FFF2-40B4-BE49-F238E27FC236}">
                <a16:creationId xmlns:a16="http://schemas.microsoft.com/office/drawing/2014/main" id="{FC948519-1078-4902-B1AA-610B616275C7}"/>
              </a:ext>
            </a:extLst>
          </p:cNvPr>
          <p:cNvSpPr>
            <a:spLocks noGrp="1"/>
          </p:cNvSpPr>
          <p:nvPr>
            <p:ph type="ftr" sz="quarter" idx="4"/>
          </p:nvPr>
        </p:nvSpPr>
        <p:spPr/>
        <p:txBody>
          <a:bodyPr/>
          <a:lstStyle/>
          <a:p>
            <a:r>
              <a:rPr lang="en-US"/>
              <a:t>AASD - Module 8</a:t>
            </a:r>
          </a:p>
        </p:txBody>
      </p:sp>
    </p:spTree>
    <p:extLst>
      <p:ext uri="{BB962C8B-B14F-4D97-AF65-F5344CB8AC3E}">
        <p14:creationId xmlns:p14="http://schemas.microsoft.com/office/powerpoint/2010/main" val="3478838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371460"/>
            <a:ext cx="10972800" cy="1143000"/>
          </a:xfrm>
        </p:spPr>
        <p:txBody>
          <a:bodyPr/>
          <a:lstStyle/>
          <a:p>
            <a:r>
              <a:rPr lang="en-US" dirty="0"/>
              <a:t>Click to edit Master title style</a:t>
            </a:r>
          </a:p>
        </p:txBody>
      </p:sp>
      <p:sp>
        <p:nvSpPr>
          <p:cNvPr id="6" name="Content Placeholder 2"/>
          <p:cNvSpPr>
            <a:spLocks noGrp="1"/>
          </p:cNvSpPr>
          <p:nvPr>
            <p:ph idx="1"/>
          </p:nvPr>
        </p:nvSpPr>
        <p:spPr>
          <a:xfrm>
            <a:off x="623048" y="1578197"/>
            <a:ext cx="10959352" cy="4596691"/>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C6A1059C-AB7C-9D4D-A556-3FF6C9593887}"/>
              </a:ext>
            </a:extLst>
          </p:cNvPr>
          <p:cNvSpPr/>
          <p:nvPr userDrawn="1"/>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Tree>
    <p:extLst>
      <p:ext uri="{BB962C8B-B14F-4D97-AF65-F5344CB8AC3E}">
        <p14:creationId xmlns:p14="http://schemas.microsoft.com/office/powerpoint/2010/main" val="2175864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9AC57EA-F618-3B47-B42D-7D1EBD8A06FC}"/>
              </a:ext>
            </a:extLst>
          </p:cNvPr>
          <p:cNvSpPr/>
          <p:nvPr/>
        </p:nvSpPr>
        <p:spPr>
          <a:xfrm>
            <a:off x="6307138" y="0"/>
            <a:ext cx="5884862" cy="641508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3" name="Title 1"/>
          <p:cNvSpPr>
            <a:spLocks noGrp="1"/>
          </p:cNvSpPr>
          <p:nvPr>
            <p:ph type="ctrTitle"/>
          </p:nvPr>
        </p:nvSpPr>
        <p:spPr>
          <a:xfrm>
            <a:off x="6581541" y="349638"/>
            <a:ext cx="5289673"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6580718" y="1243263"/>
            <a:ext cx="5289549"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6231467" cy="3247320"/>
          </a:xfrm>
        </p:spPr>
        <p:txBody>
          <a:bodyPr rtlCol="0">
            <a:normAutofit/>
          </a:bodyPr>
          <a:lstStyle/>
          <a:p>
            <a:pPr lvl="0"/>
            <a:r>
              <a:rPr lang="en-US" noProof="0"/>
              <a:t>Click icon to add picture</a:t>
            </a:r>
          </a:p>
        </p:txBody>
      </p:sp>
      <p:sp>
        <p:nvSpPr>
          <p:cNvPr id="6" name="Picture Placeholder 14"/>
          <p:cNvSpPr>
            <a:spLocks noGrp="1"/>
          </p:cNvSpPr>
          <p:nvPr>
            <p:ph type="pic" sz="quarter" idx="12"/>
          </p:nvPr>
        </p:nvSpPr>
        <p:spPr>
          <a:xfrm>
            <a:off x="0" y="3313124"/>
            <a:ext cx="6231467" cy="3100388"/>
          </a:xfrm>
        </p:spPr>
        <p:txBody>
          <a:bodyPr rtlCol="0">
            <a:normAutofit/>
          </a:bodyPr>
          <a:lstStyle/>
          <a:p>
            <a:pPr lvl="0"/>
            <a:r>
              <a:rPr lang="en-US" noProof="0"/>
              <a:t>Click icon to add picture</a:t>
            </a:r>
          </a:p>
        </p:txBody>
      </p:sp>
    </p:spTree>
    <p:extLst>
      <p:ext uri="{BB962C8B-B14F-4D97-AF65-F5344CB8AC3E}">
        <p14:creationId xmlns:p14="http://schemas.microsoft.com/office/powerpoint/2010/main" val="930654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05DF37B-E6F3-B549-B0C8-74BC87AB0397}"/>
              </a:ext>
            </a:extLst>
          </p:cNvPr>
          <p:cNvSpPr/>
          <p:nvPr/>
        </p:nvSpPr>
        <p:spPr>
          <a:xfrm>
            <a:off x="6307138" y="0"/>
            <a:ext cx="5884862" cy="641508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3" name="Title 1"/>
          <p:cNvSpPr>
            <a:spLocks noGrp="1"/>
          </p:cNvSpPr>
          <p:nvPr>
            <p:ph type="ctrTitle"/>
          </p:nvPr>
        </p:nvSpPr>
        <p:spPr>
          <a:xfrm>
            <a:off x="6581541" y="349638"/>
            <a:ext cx="5289673"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6580718" y="1243263"/>
            <a:ext cx="5289549"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6231467" cy="3247320"/>
          </a:xfrm>
        </p:spPr>
        <p:txBody>
          <a:bodyPr rtlCol="0">
            <a:normAutofit/>
          </a:bodyPr>
          <a:lstStyle/>
          <a:p>
            <a:pPr lvl="0"/>
            <a:r>
              <a:rPr lang="en-US" noProof="0"/>
              <a:t>Click icon to add picture</a:t>
            </a:r>
          </a:p>
        </p:txBody>
      </p:sp>
      <p:sp>
        <p:nvSpPr>
          <p:cNvPr id="6" name="Picture Placeholder 14"/>
          <p:cNvSpPr>
            <a:spLocks noGrp="1"/>
          </p:cNvSpPr>
          <p:nvPr>
            <p:ph type="pic" sz="quarter" idx="12"/>
          </p:nvPr>
        </p:nvSpPr>
        <p:spPr>
          <a:xfrm>
            <a:off x="0" y="3313124"/>
            <a:ext cx="6231467" cy="3100388"/>
          </a:xfrm>
        </p:spPr>
        <p:txBody>
          <a:bodyPr rtlCol="0">
            <a:normAutofit/>
          </a:bodyPr>
          <a:lstStyle/>
          <a:p>
            <a:pPr lvl="0"/>
            <a:r>
              <a:rPr lang="en-US" noProof="0"/>
              <a:t>Click icon to add picture</a:t>
            </a:r>
          </a:p>
        </p:txBody>
      </p:sp>
    </p:spTree>
    <p:extLst>
      <p:ext uri="{BB962C8B-B14F-4D97-AF65-F5344CB8AC3E}">
        <p14:creationId xmlns:p14="http://schemas.microsoft.com/office/powerpoint/2010/main" val="549998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8666790-B0F5-2641-A393-6824EF96CC40}"/>
              </a:ext>
            </a:extLst>
          </p:cNvPr>
          <p:cNvSpPr/>
          <p:nvPr/>
        </p:nvSpPr>
        <p:spPr>
          <a:xfrm>
            <a:off x="6307138" y="0"/>
            <a:ext cx="5884862" cy="6415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3" name="Title 1"/>
          <p:cNvSpPr>
            <a:spLocks noGrp="1"/>
          </p:cNvSpPr>
          <p:nvPr>
            <p:ph type="ctrTitle"/>
          </p:nvPr>
        </p:nvSpPr>
        <p:spPr>
          <a:xfrm>
            <a:off x="6581541" y="349638"/>
            <a:ext cx="5289673"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6580718" y="1243263"/>
            <a:ext cx="5289549"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6231467" cy="3247320"/>
          </a:xfrm>
        </p:spPr>
        <p:txBody>
          <a:bodyPr rtlCol="0">
            <a:normAutofit/>
          </a:bodyPr>
          <a:lstStyle/>
          <a:p>
            <a:pPr lvl="0"/>
            <a:r>
              <a:rPr lang="en-US" noProof="0"/>
              <a:t>Click icon to add picture</a:t>
            </a:r>
          </a:p>
        </p:txBody>
      </p:sp>
      <p:sp>
        <p:nvSpPr>
          <p:cNvPr id="6" name="Picture Placeholder 14"/>
          <p:cNvSpPr>
            <a:spLocks noGrp="1"/>
          </p:cNvSpPr>
          <p:nvPr>
            <p:ph type="pic" sz="quarter" idx="12"/>
          </p:nvPr>
        </p:nvSpPr>
        <p:spPr>
          <a:xfrm>
            <a:off x="0" y="3313124"/>
            <a:ext cx="6231467" cy="3100388"/>
          </a:xfrm>
        </p:spPr>
        <p:txBody>
          <a:bodyPr rtlCol="0">
            <a:normAutofit/>
          </a:bodyPr>
          <a:lstStyle/>
          <a:p>
            <a:pPr lvl="0"/>
            <a:r>
              <a:rPr lang="en-US" noProof="0"/>
              <a:t>Click icon to add picture</a:t>
            </a:r>
          </a:p>
        </p:txBody>
      </p:sp>
    </p:spTree>
    <p:extLst>
      <p:ext uri="{BB962C8B-B14F-4D97-AF65-F5344CB8AC3E}">
        <p14:creationId xmlns:p14="http://schemas.microsoft.com/office/powerpoint/2010/main" val="1462664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B86C697-100C-3649-8DC1-1BAC94E90148}"/>
              </a:ext>
            </a:extLst>
          </p:cNvPr>
          <p:cNvSpPr/>
          <p:nvPr/>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2" name="Content Placeholder 2"/>
          <p:cNvSpPr>
            <a:spLocks noGrp="1"/>
          </p:cNvSpPr>
          <p:nvPr>
            <p:ph idx="1"/>
          </p:nvPr>
        </p:nvSpPr>
        <p:spPr>
          <a:xfrm>
            <a:off x="416077" y="759030"/>
            <a:ext cx="6311076" cy="54408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p:cNvSpPr>
            <a:spLocks noGrp="1"/>
          </p:cNvSpPr>
          <p:nvPr>
            <p:ph type="title"/>
          </p:nvPr>
        </p:nvSpPr>
        <p:spPr>
          <a:xfrm>
            <a:off x="307220" y="-94785"/>
            <a:ext cx="10972800" cy="602796"/>
          </a:xfrm>
        </p:spPr>
        <p:txBody>
          <a:bodyPr>
            <a:normAutofit/>
          </a:bodyPr>
          <a:lstStyle>
            <a:lvl1pPr>
              <a:defRPr sz="1600" cap="all">
                <a:solidFill>
                  <a:schemeClr val="bg2"/>
                </a:solidFill>
              </a:defRPr>
            </a:lvl1pPr>
          </a:lstStyle>
          <a:p>
            <a:r>
              <a:rPr lang="en-US"/>
              <a:t>Click to edit Master title style</a:t>
            </a:r>
            <a:endParaRPr lang="en-US" dirty="0"/>
          </a:p>
        </p:txBody>
      </p:sp>
      <p:sp>
        <p:nvSpPr>
          <p:cNvPr id="5" name="Chart Placeholder 9"/>
          <p:cNvSpPr>
            <a:spLocks noGrp="1"/>
          </p:cNvSpPr>
          <p:nvPr>
            <p:ph type="chart" sz="quarter" idx="10"/>
          </p:nvPr>
        </p:nvSpPr>
        <p:spPr>
          <a:xfrm>
            <a:off x="6881284" y="758826"/>
            <a:ext cx="5018616" cy="2473325"/>
          </a:xfrm>
        </p:spPr>
        <p:txBody>
          <a:bodyPr rtlCol="0">
            <a:normAutofit/>
          </a:bodyPr>
          <a:lstStyle/>
          <a:p>
            <a:pPr lvl="0"/>
            <a:r>
              <a:rPr lang="en-US" noProof="0"/>
              <a:t>Click icon to add chart</a:t>
            </a:r>
          </a:p>
        </p:txBody>
      </p:sp>
      <p:sp>
        <p:nvSpPr>
          <p:cNvPr id="6" name="Picture Placeholder 11"/>
          <p:cNvSpPr>
            <a:spLocks noGrp="1"/>
          </p:cNvSpPr>
          <p:nvPr>
            <p:ph type="pic" sz="quarter" idx="11"/>
          </p:nvPr>
        </p:nvSpPr>
        <p:spPr>
          <a:xfrm>
            <a:off x="6881284" y="3394076"/>
            <a:ext cx="5018616" cy="2805113"/>
          </a:xfrm>
        </p:spPr>
        <p:txBody>
          <a:bodyPr rtlCol="0">
            <a:normAutofit/>
          </a:bodyPr>
          <a:lstStyle/>
          <a:p>
            <a:pPr lvl="0"/>
            <a:r>
              <a:rPr lang="en-US" noProof="0"/>
              <a:t>Click icon to add picture</a:t>
            </a:r>
          </a:p>
        </p:txBody>
      </p:sp>
    </p:spTree>
    <p:extLst>
      <p:ext uri="{BB962C8B-B14F-4D97-AF65-F5344CB8AC3E}">
        <p14:creationId xmlns:p14="http://schemas.microsoft.com/office/powerpoint/2010/main" val="2058059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A298320-2741-774E-B2CD-67F2DDBDECD8}"/>
              </a:ext>
            </a:extLst>
          </p:cNvPr>
          <p:cNvSpPr/>
          <p:nvPr/>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2" name="Content Placeholder 2"/>
          <p:cNvSpPr>
            <a:spLocks noGrp="1"/>
          </p:cNvSpPr>
          <p:nvPr>
            <p:ph idx="1"/>
          </p:nvPr>
        </p:nvSpPr>
        <p:spPr>
          <a:xfrm>
            <a:off x="416077" y="1397001"/>
            <a:ext cx="11329500" cy="37638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p:cNvSpPr>
            <a:spLocks noGrp="1"/>
          </p:cNvSpPr>
          <p:nvPr>
            <p:ph type="title"/>
          </p:nvPr>
        </p:nvSpPr>
        <p:spPr>
          <a:xfrm>
            <a:off x="307220" y="-94785"/>
            <a:ext cx="10972800" cy="602796"/>
          </a:xfrm>
        </p:spPr>
        <p:txBody>
          <a:bodyPr>
            <a:normAutofit/>
          </a:bodyPr>
          <a:lstStyle>
            <a:lvl1pPr>
              <a:defRPr sz="1600" cap="all">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1259711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03812E3-B607-6C46-8DFD-6510DAB17BCF}"/>
              </a:ext>
            </a:extLst>
          </p:cNvPr>
          <p:cNvSpPr/>
          <p:nvPr/>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2" name="Content Placeholder 2"/>
          <p:cNvSpPr>
            <a:spLocks noGrp="1"/>
          </p:cNvSpPr>
          <p:nvPr>
            <p:ph idx="1"/>
          </p:nvPr>
        </p:nvSpPr>
        <p:spPr>
          <a:xfrm>
            <a:off x="416077" y="5369701"/>
            <a:ext cx="11329500" cy="864845"/>
          </a:xfrm>
        </p:spPr>
        <p:txBody>
          <a:bodyPr/>
          <a:lstStyle>
            <a:lvl1pPr>
              <a:defRPr sz="14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1"/>
          <p:cNvSpPr>
            <a:spLocks noGrp="1"/>
          </p:cNvSpPr>
          <p:nvPr>
            <p:ph type="title"/>
          </p:nvPr>
        </p:nvSpPr>
        <p:spPr>
          <a:xfrm>
            <a:off x="307220" y="-94785"/>
            <a:ext cx="10972800" cy="602796"/>
          </a:xfrm>
        </p:spPr>
        <p:txBody>
          <a:bodyPr>
            <a:normAutofit/>
          </a:bodyPr>
          <a:lstStyle>
            <a:lvl1pPr>
              <a:defRPr sz="1600" cap="all">
                <a:solidFill>
                  <a:schemeClr val="bg2"/>
                </a:solidFill>
              </a:defRPr>
            </a:lvl1pPr>
          </a:lstStyle>
          <a:p>
            <a:r>
              <a:rPr lang="en-US"/>
              <a:t>Click to edit Master title style</a:t>
            </a:r>
            <a:endParaRPr lang="en-US" dirty="0"/>
          </a:p>
        </p:txBody>
      </p:sp>
      <p:sp>
        <p:nvSpPr>
          <p:cNvPr id="6" name="Chart Placeholder 4"/>
          <p:cNvSpPr>
            <a:spLocks noGrp="1"/>
          </p:cNvSpPr>
          <p:nvPr>
            <p:ph type="chart" sz="quarter" idx="10"/>
          </p:nvPr>
        </p:nvSpPr>
        <p:spPr>
          <a:xfrm>
            <a:off x="416077" y="1004888"/>
            <a:ext cx="11329308" cy="4144962"/>
          </a:xfrm>
        </p:spPr>
        <p:txBody>
          <a:bodyPr rtlCol="0">
            <a:normAutofit/>
          </a:bodyPr>
          <a:lstStyle/>
          <a:p>
            <a:pPr lvl="0"/>
            <a:r>
              <a:rPr lang="en-US" noProof="0"/>
              <a:t>Click icon to add chart</a:t>
            </a:r>
          </a:p>
        </p:txBody>
      </p:sp>
    </p:spTree>
    <p:extLst>
      <p:ext uri="{BB962C8B-B14F-4D97-AF65-F5344CB8AC3E}">
        <p14:creationId xmlns:p14="http://schemas.microsoft.com/office/powerpoint/2010/main" val="2474095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Picture Placeholder 5"/>
          <p:cNvSpPr>
            <a:spLocks noGrp="1"/>
          </p:cNvSpPr>
          <p:nvPr>
            <p:ph type="pic" sz="quarter" idx="10"/>
          </p:nvPr>
        </p:nvSpPr>
        <p:spPr>
          <a:xfrm>
            <a:off x="0" y="1"/>
            <a:ext cx="5988051" cy="6384925"/>
          </a:xfrm>
        </p:spPr>
        <p:txBody>
          <a:bodyPr rtlCol="0">
            <a:normAutofit/>
          </a:bodyPr>
          <a:lstStyle/>
          <a:p>
            <a:pPr lvl="0"/>
            <a:r>
              <a:rPr lang="en-US" noProof="0"/>
              <a:t>Click icon to add picture</a:t>
            </a:r>
          </a:p>
        </p:txBody>
      </p:sp>
      <p:sp>
        <p:nvSpPr>
          <p:cNvPr id="3" name="Picture Placeholder 9"/>
          <p:cNvSpPr>
            <a:spLocks noGrp="1"/>
          </p:cNvSpPr>
          <p:nvPr>
            <p:ph type="pic" sz="quarter" idx="11"/>
          </p:nvPr>
        </p:nvSpPr>
        <p:spPr>
          <a:xfrm>
            <a:off x="6096001" y="0"/>
            <a:ext cx="6096000" cy="3290888"/>
          </a:xfrm>
        </p:spPr>
        <p:txBody>
          <a:bodyPr rtlCol="0">
            <a:normAutofit/>
          </a:bodyPr>
          <a:lstStyle/>
          <a:p>
            <a:pPr lvl="0"/>
            <a:r>
              <a:rPr lang="en-US" noProof="0"/>
              <a:t>Click icon to add picture</a:t>
            </a:r>
          </a:p>
        </p:txBody>
      </p:sp>
      <p:sp>
        <p:nvSpPr>
          <p:cNvPr id="4" name="Picture Placeholder 11"/>
          <p:cNvSpPr>
            <a:spLocks noGrp="1"/>
          </p:cNvSpPr>
          <p:nvPr>
            <p:ph type="pic" sz="quarter" idx="12"/>
          </p:nvPr>
        </p:nvSpPr>
        <p:spPr>
          <a:xfrm>
            <a:off x="6096000" y="3371998"/>
            <a:ext cx="6096000" cy="3012927"/>
          </a:xfrm>
        </p:spPr>
        <p:txBody>
          <a:bodyPr rtlCol="0">
            <a:normAutofit/>
          </a:bodyPr>
          <a:lstStyle/>
          <a:p>
            <a:pPr lvl="0"/>
            <a:r>
              <a:rPr lang="en-US" noProof="0"/>
              <a:t>Click icon to add picture</a:t>
            </a:r>
            <a:endParaRPr lang="en-US" noProof="0" dirty="0"/>
          </a:p>
        </p:txBody>
      </p:sp>
    </p:spTree>
    <p:extLst>
      <p:ext uri="{BB962C8B-B14F-4D97-AF65-F5344CB8AC3E}">
        <p14:creationId xmlns:p14="http://schemas.microsoft.com/office/powerpoint/2010/main" val="35329694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F1D62812-8964-4F85-A405-D46F02D39420}" type="datetimeFigureOut">
              <a:rPr lang="en-US" smtClean="0"/>
              <a:t>10/3/2022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D25D079-129F-4CE5-A79A-DB2BE73EC287}" type="slidenum">
              <a:rPr lang="en-US" smtClean="0"/>
              <a:t>‹#›</a:t>
            </a:fld>
            <a:endParaRPr lang="en-US"/>
          </a:p>
        </p:txBody>
      </p:sp>
    </p:spTree>
    <p:extLst>
      <p:ext uri="{BB962C8B-B14F-4D97-AF65-F5344CB8AC3E}">
        <p14:creationId xmlns:p14="http://schemas.microsoft.com/office/powerpoint/2010/main" val="20184385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F6DD777-E5EF-4E6C-A40B-84E43A75A047}"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3027A-DB4B-4D3A-8BF3-88B2A79EB2CA}" type="slidenum">
              <a:rPr lang="en-US" smtClean="0"/>
              <a:t>‹#›</a:t>
            </a:fld>
            <a:endParaRPr lang="en-US"/>
          </a:p>
        </p:txBody>
      </p:sp>
    </p:spTree>
    <p:extLst>
      <p:ext uri="{BB962C8B-B14F-4D97-AF65-F5344CB8AC3E}">
        <p14:creationId xmlns:p14="http://schemas.microsoft.com/office/powerpoint/2010/main" val="39329453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6DD777-E5EF-4E6C-A40B-84E43A75A047}"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3027A-DB4B-4D3A-8BF3-88B2A79EB2CA}" type="slidenum">
              <a:rPr lang="en-US" smtClean="0"/>
              <a:t>‹#›</a:t>
            </a:fld>
            <a:endParaRPr lang="en-US"/>
          </a:p>
        </p:txBody>
      </p:sp>
    </p:spTree>
    <p:extLst>
      <p:ext uri="{BB962C8B-B14F-4D97-AF65-F5344CB8AC3E}">
        <p14:creationId xmlns:p14="http://schemas.microsoft.com/office/powerpoint/2010/main" val="2169966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C6A1059C-AB7C-9D4D-A556-3FF6C9593887}"/>
              </a:ext>
            </a:extLst>
          </p:cNvPr>
          <p:cNvSpPr/>
          <p:nvPr userDrawn="1"/>
        </p:nvSpPr>
        <p:spPr>
          <a:xfrm>
            <a:off x="0" y="11991"/>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Tree>
    <p:extLst>
      <p:ext uri="{BB962C8B-B14F-4D97-AF65-F5344CB8AC3E}">
        <p14:creationId xmlns:p14="http://schemas.microsoft.com/office/powerpoint/2010/main" val="14862957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6DD777-E5EF-4E6C-A40B-84E43A75A047}"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3027A-DB4B-4D3A-8BF3-88B2A79EB2CA}" type="slidenum">
              <a:rPr lang="en-US" smtClean="0"/>
              <a:t>‹#›</a:t>
            </a:fld>
            <a:endParaRPr lang="en-US"/>
          </a:p>
        </p:txBody>
      </p:sp>
    </p:spTree>
    <p:extLst>
      <p:ext uri="{BB962C8B-B14F-4D97-AF65-F5344CB8AC3E}">
        <p14:creationId xmlns:p14="http://schemas.microsoft.com/office/powerpoint/2010/main" val="13171098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6DD777-E5EF-4E6C-A40B-84E43A75A047}"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13027A-DB4B-4D3A-8BF3-88B2A79EB2CA}" type="slidenum">
              <a:rPr lang="en-US" smtClean="0"/>
              <a:t>‹#›</a:t>
            </a:fld>
            <a:endParaRPr lang="en-US"/>
          </a:p>
        </p:txBody>
      </p:sp>
    </p:spTree>
    <p:extLst>
      <p:ext uri="{BB962C8B-B14F-4D97-AF65-F5344CB8AC3E}">
        <p14:creationId xmlns:p14="http://schemas.microsoft.com/office/powerpoint/2010/main" val="5142221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F6DD777-E5EF-4E6C-A40B-84E43A75A047}" type="datetimeFigureOut">
              <a:rPr lang="en-US" smtClean="0"/>
              <a:t>10/3/2022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13027A-DB4B-4D3A-8BF3-88B2A79EB2CA}" type="slidenum">
              <a:rPr lang="en-US" smtClean="0"/>
              <a:t>‹#›</a:t>
            </a:fld>
            <a:endParaRPr lang="en-US"/>
          </a:p>
        </p:txBody>
      </p:sp>
    </p:spTree>
    <p:extLst>
      <p:ext uri="{BB962C8B-B14F-4D97-AF65-F5344CB8AC3E}">
        <p14:creationId xmlns:p14="http://schemas.microsoft.com/office/powerpoint/2010/main" val="24572831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6DD777-E5EF-4E6C-A40B-84E43A75A047}" type="datetimeFigureOut">
              <a:rPr lang="en-US" smtClean="0"/>
              <a:t>10/3/2022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13027A-DB4B-4D3A-8BF3-88B2A79EB2CA}" type="slidenum">
              <a:rPr lang="en-US" smtClean="0"/>
              <a:t>‹#›</a:t>
            </a:fld>
            <a:endParaRPr lang="en-US"/>
          </a:p>
        </p:txBody>
      </p:sp>
    </p:spTree>
    <p:extLst>
      <p:ext uri="{BB962C8B-B14F-4D97-AF65-F5344CB8AC3E}">
        <p14:creationId xmlns:p14="http://schemas.microsoft.com/office/powerpoint/2010/main" val="13873477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DD777-E5EF-4E6C-A40B-84E43A75A047}" type="datetimeFigureOut">
              <a:rPr lang="en-US" smtClean="0"/>
              <a:t>10/3/2022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13027A-DB4B-4D3A-8BF3-88B2A79EB2CA}" type="slidenum">
              <a:rPr lang="en-US" smtClean="0"/>
              <a:t>‹#›</a:t>
            </a:fld>
            <a:endParaRPr lang="en-US"/>
          </a:p>
        </p:txBody>
      </p:sp>
    </p:spTree>
    <p:extLst>
      <p:ext uri="{BB962C8B-B14F-4D97-AF65-F5344CB8AC3E}">
        <p14:creationId xmlns:p14="http://schemas.microsoft.com/office/powerpoint/2010/main" val="39738024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6DD777-E5EF-4E6C-A40B-84E43A75A047}"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13027A-DB4B-4D3A-8BF3-88B2A79EB2CA}" type="slidenum">
              <a:rPr lang="en-US" smtClean="0"/>
              <a:t>‹#›</a:t>
            </a:fld>
            <a:endParaRPr lang="en-US"/>
          </a:p>
        </p:txBody>
      </p:sp>
    </p:spTree>
    <p:extLst>
      <p:ext uri="{BB962C8B-B14F-4D97-AF65-F5344CB8AC3E}">
        <p14:creationId xmlns:p14="http://schemas.microsoft.com/office/powerpoint/2010/main" val="31196248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6DD777-E5EF-4E6C-A40B-84E43A75A047}"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13027A-DB4B-4D3A-8BF3-88B2A79EB2CA}" type="slidenum">
              <a:rPr lang="en-US" smtClean="0"/>
              <a:t>‹#›</a:t>
            </a:fld>
            <a:endParaRPr lang="en-US"/>
          </a:p>
        </p:txBody>
      </p:sp>
    </p:spTree>
    <p:extLst>
      <p:ext uri="{BB962C8B-B14F-4D97-AF65-F5344CB8AC3E}">
        <p14:creationId xmlns:p14="http://schemas.microsoft.com/office/powerpoint/2010/main" val="18339860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6DD777-E5EF-4E6C-A40B-84E43A75A047}"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3027A-DB4B-4D3A-8BF3-88B2A79EB2CA}" type="slidenum">
              <a:rPr lang="en-US" smtClean="0"/>
              <a:t>‹#›</a:t>
            </a:fld>
            <a:endParaRPr lang="en-US"/>
          </a:p>
        </p:txBody>
      </p:sp>
    </p:spTree>
    <p:extLst>
      <p:ext uri="{BB962C8B-B14F-4D97-AF65-F5344CB8AC3E}">
        <p14:creationId xmlns:p14="http://schemas.microsoft.com/office/powerpoint/2010/main" val="25954634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6DD777-E5EF-4E6C-A40B-84E43A75A047}"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3027A-DB4B-4D3A-8BF3-88B2A79EB2CA}" type="slidenum">
              <a:rPr lang="en-US" smtClean="0"/>
              <a:t>‹#›</a:t>
            </a:fld>
            <a:endParaRPr lang="en-US"/>
          </a:p>
        </p:txBody>
      </p:sp>
    </p:spTree>
    <p:extLst>
      <p:ext uri="{BB962C8B-B14F-4D97-AF65-F5344CB8AC3E}">
        <p14:creationId xmlns:p14="http://schemas.microsoft.com/office/powerpoint/2010/main" val="38493590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239A773-1932-40A2-A847-7C2F5B2A6CC9}"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4871D-7AC1-4D45-933C-D88850B923FC}" type="slidenum">
              <a:rPr lang="en-US" smtClean="0"/>
              <a:t>‹#›</a:t>
            </a:fld>
            <a:endParaRPr lang="en-US"/>
          </a:p>
        </p:txBody>
      </p:sp>
    </p:spTree>
    <p:extLst>
      <p:ext uri="{BB962C8B-B14F-4D97-AF65-F5344CB8AC3E}">
        <p14:creationId xmlns:p14="http://schemas.microsoft.com/office/powerpoint/2010/main" val="1358290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6A1059C-AB7C-9D4D-A556-3FF6C9593887}"/>
              </a:ext>
            </a:extLst>
          </p:cNvPr>
          <p:cNvSpPr/>
          <p:nvPr/>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3" name="Title 1"/>
          <p:cNvSpPr>
            <a:spLocks noGrp="1"/>
          </p:cNvSpPr>
          <p:nvPr>
            <p:ph type="title"/>
          </p:nvPr>
        </p:nvSpPr>
        <p:spPr>
          <a:xfrm>
            <a:off x="307220" y="-94785"/>
            <a:ext cx="10972800" cy="602796"/>
          </a:xfrm>
        </p:spPr>
        <p:txBody>
          <a:bodyPr>
            <a:normAutofit/>
          </a:bodyPr>
          <a:lstStyle>
            <a:lvl1pPr>
              <a:defRPr sz="1600" cap="all">
                <a:solidFill>
                  <a:schemeClr val="bg2"/>
                </a:solidFill>
              </a:defRPr>
            </a:lvl1pPr>
          </a:lstStyle>
          <a:p>
            <a:r>
              <a:rPr lang="en-US" dirty="0"/>
              <a:t>Click to edit Master title style</a:t>
            </a:r>
          </a:p>
        </p:txBody>
      </p:sp>
      <p:sp>
        <p:nvSpPr>
          <p:cNvPr id="4" name="Content Placeholder 5"/>
          <p:cNvSpPr>
            <a:spLocks noGrp="1"/>
          </p:cNvSpPr>
          <p:nvPr>
            <p:ph sz="quarter" idx="10"/>
          </p:nvPr>
        </p:nvSpPr>
        <p:spPr>
          <a:xfrm>
            <a:off x="306917" y="634996"/>
            <a:ext cx="5635143" cy="48609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9"/>
          <p:cNvSpPr>
            <a:spLocks noGrp="1"/>
          </p:cNvSpPr>
          <p:nvPr>
            <p:ph sz="quarter" idx="11"/>
          </p:nvPr>
        </p:nvSpPr>
        <p:spPr>
          <a:xfrm>
            <a:off x="6096001" y="634996"/>
            <a:ext cx="5710767" cy="48609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14"/>
          <p:cNvSpPr>
            <a:spLocks noGrp="1"/>
          </p:cNvSpPr>
          <p:nvPr>
            <p:ph type="body" sz="quarter" idx="13"/>
          </p:nvPr>
        </p:nvSpPr>
        <p:spPr>
          <a:xfrm>
            <a:off x="306918" y="5599113"/>
            <a:ext cx="11499849" cy="635000"/>
          </a:xfrm>
        </p:spPr>
        <p:txBody>
          <a:bodyPr/>
          <a:lstStyle>
            <a:lvl1pPr>
              <a:defRPr sz="14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00069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39A773-1932-40A2-A847-7C2F5B2A6CC9}"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4871D-7AC1-4D45-933C-D88850B923FC}" type="slidenum">
              <a:rPr lang="en-US" smtClean="0"/>
              <a:t>‹#›</a:t>
            </a:fld>
            <a:endParaRPr lang="en-US"/>
          </a:p>
        </p:txBody>
      </p:sp>
    </p:spTree>
    <p:extLst>
      <p:ext uri="{BB962C8B-B14F-4D97-AF65-F5344CB8AC3E}">
        <p14:creationId xmlns:p14="http://schemas.microsoft.com/office/powerpoint/2010/main" val="4630399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39A773-1932-40A2-A847-7C2F5B2A6CC9}"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4871D-7AC1-4D45-933C-D88850B923FC}" type="slidenum">
              <a:rPr lang="en-US" smtClean="0"/>
              <a:t>‹#›</a:t>
            </a:fld>
            <a:endParaRPr lang="en-US"/>
          </a:p>
        </p:txBody>
      </p:sp>
    </p:spTree>
    <p:extLst>
      <p:ext uri="{BB962C8B-B14F-4D97-AF65-F5344CB8AC3E}">
        <p14:creationId xmlns:p14="http://schemas.microsoft.com/office/powerpoint/2010/main" val="41059854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39A773-1932-40A2-A847-7C2F5B2A6CC9}"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4871D-7AC1-4D45-933C-D88850B923FC}" type="slidenum">
              <a:rPr lang="en-US" smtClean="0"/>
              <a:t>‹#›</a:t>
            </a:fld>
            <a:endParaRPr lang="en-US"/>
          </a:p>
        </p:txBody>
      </p:sp>
    </p:spTree>
    <p:extLst>
      <p:ext uri="{BB962C8B-B14F-4D97-AF65-F5344CB8AC3E}">
        <p14:creationId xmlns:p14="http://schemas.microsoft.com/office/powerpoint/2010/main" val="3962278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39A773-1932-40A2-A847-7C2F5B2A6CC9}" type="datetimeFigureOut">
              <a:rPr lang="en-US" smtClean="0"/>
              <a:t>10/3/2022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A4871D-7AC1-4D45-933C-D88850B923FC}" type="slidenum">
              <a:rPr lang="en-US" smtClean="0"/>
              <a:t>‹#›</a:t>
            </a:fld>
            <a:endParaRPr lang="en-US"/>
          </a:p>
        </p:txBody>
      </p:sp>
    </p:spTree>
    <p:extLst>
      <p:ext uri="{BB962C8B-B14F-4D97-AF65-F5344CB8AC3E}">
        <p14:creationId xmlns:p14="http://schemas.microsoft.com/office/powerpoint/2010/main" val="4588702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39A773-1932-40A2-A847-7C2F5B2A6CC9}" type="datetimeFigureOut">
              <a:rPr lang="en-US" smtClean="0"/>
              <a:t>10/3/2022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A4871D-7AC1-4D45-933C-D88850B923FC}" type="slidenum">
              <a:rPr lang="en-US" smtClean="0"/>
              <a:t>‹#›</a:t>
            </a:fld>
            <a:endParaRPr lang="en-US"/>
          </a:p>
        </p:txBody>
      </p:sp>
    </p:spTree>
    <p:extLst>
      <p:ext uri="{BB962C8B-B14F-4D97-AF65-F5344CB8AC3E}">
        <p14:creationId xmlns:p14="http://schemas.microsoft.com/office/powerpoint/2010/main" val="9928290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39A773-1932-40A2-A847-7C2F5B2A6CC9}" type="datetimeFigureOut">
              <a:rPr lang="en-US" smtClean="0"/>
              <a:t>10/3/2022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A4871D-7AC1-4D45-933C-D88850B923FC}" type="slidenum">
              <a:rPr lang="en-US" smtClean="0"/>
              <a:t>‹#›</a:t>
            </a:fld>
            <a:endParaRPr lang="en-US"/>
          </a:p>
        </p:txBody>
      </p:sp>
    </p:spTree>
    <p:extLst>
      <p:ext uri="{BB962C8B-B14F-4D97-AF65-F5344CB8AC3E}">
        <p14:creationId xmlns:p14="http://schemas.microsoft.com/office/powerpoint/2010/main" val="1756300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39A773-1932-40A2-A847-7C2F5B2A6CC9}"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4871D-7AC1-4D45-933C-D88850B923FC}" type="slidenum">
              <a:rPr lang="en-US" smtClean="0"/>
              <a:t>‹#›</a:t>
            </a:fld>
            <a:endParaRPr lang="en-US"/>
          </a:p>
        </p:txBody>
      </p:sp>
    </p:spTree>
    <p:extLst>
      <p:ext uri="{BB962C8B-B14F-4D97-AF65-F5344CB8AC3E}">
        <p14:creationId xmlns:p14="http://schemas.microsoft.com/office/powerpoint/2010/main" val="14384645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39A773-1932-40A2-A847-7C2F5B2A6CC9}"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4871D-7AC1-4D45-933C-D88850B923FC}" type="slidenum">
              <a:rPr lang="en-US" smtClean="0"/>
              <a:t>‹#›</a:t>
            </a:fld>
            <a:endParaRPr lang="en-US"/>
          </a:p>
        </p:txBody>
      </p:sp>
    </p:spTree>
    <p:extLst>
      <p:ext uri="{BB962C8B-B14F-4D97-AF65-F5344CB8AC3E}">
        <p14:creationId xmlns:p14="http://schemas.microsoft.com/office/powerpoint/2010/main" val="39729885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39A773-1932-40A2-A847-7C2F5B2A6CC9}"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4871D-7AC1-4D45-933C-D88850B923FC}" type="slidenum">
              <a:rPr lang="en-US" smtClean="0"/>
              <a:t>‹#›</a:t>
            </a:fld>
            <a:endParaRPr lang="en-US"/>
          </a:p>
        </p:txBody>
      </p:sp>
    </p:spTree>
    <p:extLst>
      <p:ext uri="{BB962C8B-B14F-4D97-AF65-F5344CB8AC3E}">
        <p14:creationId xmlns:p14="http://schemas.microsoft.com/office/powerpoint/2010/main" val="41743712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39A773-1932-40A2-A847-7C2F5B2A6CC9}"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4871D-7AC1-4D45-933C-D88850B923FC}" type="slidenum">
              <a:rPr lang="en-US" smtClean="0"/>
              <a:t>‹#›</a:t>
            </a:fld>
            <a:endParaRPr lang="en-US"/>
          </a:p>
        </p:txBody>
      </p:sp>
    </p:spTree>
    <p:extLst>
      <p:ext uri="{BB962C8B-B14F-4D97-AF65-F5344CB8AC3E}">
        <p14:creationId xmlns:p14="http://schemas.microsoft.com/office/powerpoint/2010/main" val="4257124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F8F8992-2527-0846-92F4-00C094E2B1FC}"/>
              </a:ext>
            </a:extLst>
          </p:cNvPr>
          <p:cNvSpPr/>
          <p:nvPr/>
        </p:nvSpPr>
        <p:spPr>
          <a:xfrm>
            <a:off x="0" y="0"/>
            <a:ext cx="7494588" cy="6415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6" name="Title 1"/>
          <p:cNvSpPr>
            <a:spLocks noGrp="1"/>
          </p:cNvSpPr>
          <p:nvPr>
            <p:ph type="title"/>
          </p:nvPr>
        </p:nvSpPr>
        <p:spPr>
          <a:xfrm>
            <a:off x="7798570" y="273051"/>
            <a:ext cx="4011084" cy="673677"/>
          </a:xfrm>
        </p:spPr>
        <p:txBody>
          <a:bodyPr anchor="b"/>
          <a:lstStyle>
            <a:lvl1pPr algn="l">
              <a:defRPr sz="2000" b="1"/>
            </a:lvl1pPr>
          </a:lstStyle>
          <a:p>
            <a:r>
              <a:rPr lang="en-US"/>
              <a:t>Click to edit Master title style</a:t>
            </a:r>
            <a:endParaRPr lang="en-US" dirty="0"/>
          </a:p>
        </p:txBody>
      </p:sp>
      <p:sp>
        <p:nvSpPr>
          <p:cNvPr id="7" name="Content Placeholder 2"/>
          <p:cNvSpPr>
            <a:spLocks noGrp="1"/>
          </p:cNvSpPr>
          <p:nvPr>
            <p:ph idx="1"/>
          </p:nvPr>
        </p:nvSpPr>
        <p:spPr>
          <a:xfrm>
            <a:off x="366956" y="273051"/>
            <a:ext cx="6517793" cy="5853113"/>
          </a:xfrm>
        </p:spPr>
        <p:txBody>
          <a:bodyPr anchor="t"/>
          <a:lstStyle>
            <a:lvl1pPr algn="ctr">
              <a:defRPr sz="5400" b="0" i="0" cap="all">
                <a:solidFill>
                  <a:schemeClr val="bg2"/>
                </a:solidFill>
                <a:latin typeface="+mj-lt"/>
              </a:defRPr>
            </a:lvl1pPr>
            <a:lvl2pPr marL="0" indent="0">
              <a:buFontTx/>
              <a:buNone/>
              <a:defRPr sz="1600" b="0" i="0">
                <a:solidFill>
                  <a:schemeClr val="bg2"/>
                </a:solidFill>
                <a:latin typeface="+mj-lt"/>
              </a:defRPr>
            </a:lvl2pPr>
            <a:lvl3pPr marL="228600" indent="0">
              <a:spcBef>
                <a:spcPts val="500"/>
              </a:spcBef>
              <a:buFontTx/>
              <a:buNone/>
              <a:defRPr sz="1200" b="0" i="0">
                <a:solidFill>
                  <a:schemeClr val="bg2"/>
                </a:solidFill>
                <a:latin typeface="+mj-lt"/>
              </a:defRPr>
            </a:lvl3pPr>
            <a:lvl4pPr>
              <a:defRPr sz="2000" b="0" i="0">
                <a:latin typeface="+mj-lt"/>
              </a:defRPr>
            </a:lvl4pPr>
            <a:lvl5pPr marL="1828800" indent="0">
              <a:buNone/>
              <a:defRPr sz="2000" b="0" i="0">
                <a:latin typeface="+mj-lt"/>
              </a:defRPr>
            </a:lvl5pPr>
            <a:lvl6pPr>
              <a:defRPr sz="2000"/>
            </a:lvl6pPr>
            <a:lvl7pPr>
              <a:defRPr sz="2000"/>
            </a:lvl7pPr>
            <a:lvl8pPr>
              <a:defRPr sz="2000"/>
            </a:lvl8pPr>
            <a:lvl9pPr>
              <a:defRPr sz="2000"/>
            </a:lvl9pPr>
          </a:lstStyle>
          <a:p>
            <a:pPr lvl="0"/>
            <a:endParaRPr lang="en-US" dirty="0"/>
          </a:p>
          <a:p>
            <a:pPr lvl="0"/>
            <a:r>
              <a:rPr lang="en-US" dirty="0"/>
              <a:t>Edit Master text styles</a:t>
            </a:r>
          </a:p>
        </p:txBody>
      </p:sp>
      <p:sp>
        <p:nvSpPr>
          <p:cNvPr id="8" name="Text Placeholder 3"/>
          <p:cNvSpPr>
            <a:spLocks noGrp="1"/>
          </p:cNvSpPr>
          <p:nvPr>
            <p:ph type="body" sz="half" idx="2"/>
          </p:nvPr>
        </p:nvSpPr>
        <p:spPr>
          <a:xfrm>
            <a:off x="7798570" y="1054105"/>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302597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A298320-2741-774E-B2CD-67F2DDBDECD8}"/>
              </a:ext>
            </a:extLst>
          </p:cNvPr>
          <p:cNvSpPr/>
          <p:nvPr/>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2" name="Content Placeholder 2"/>
          <p:cNvSpPr>
            <a:spLocks noGrp="1"/>
          </p:cNvSpPr>
          <p:nvPr>
            <p:ph idx="1"/>
          </p:nvPr>
        </p:nvSpPr>
        <p:spPr>
          <a:xfrm>
            <a:off x="416077" y="1397001"/>
            <a:ext cx="11329500" cy="37638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p:cNvSpPr>
            <a:spLocks noGrp="1"/>
          </p:cNvSpPr>
          <p:nvPr>
            <p:ph type="title"/>
          </p:nvPr>
        </p:nvSpPr>
        <p:spPr>
          <a:xfrm>
            <a:off x="307220" y="-94785"/>
            <a:ext cx="10972800" cy="602796"/>
          </a:xfrm>
        </p:spPr>
        <p:txBody>
          <a:bodyPr>
            <a:normAutofit/>
          </a:bodyPr>
          <a:lstStyle>
            <a:lvl1pPr>
              <a:defRPr sz="1600" cap="all">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1259711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F8F8992-2527-0846-92F4-00C094E2B1FC}"/>
              </a:ext>
            </a:extLst>
          </p:cNvPr>
          <p:cNvSpPr/>
          <p:nvPr/>
        </p:nvSpPr>
        <p:spPr>
          <a:xfrm>
            <a:off x="0" y="0"/>
            <a:ext cx="7494588" cy="6415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6" name="Title 1"/>
          <p:cNvSpPr>
            <a:spLocks noGrp="1"/>
          </p:cNvSpPr>
          <p:nvPr>
            <p:ph type="title"/>
          </p:nvPr>
        </p:nvSpPr>
        <p:spPr>
          <a:xfrm>
            <a:off x="7798570" y="273051"/>
            <a:ext cx="4011084" cy="673677"/>
          </a:xfrm>
        </p:spPr>
        <p:txBody>
          <a:bodyPr anchor="b"/>
          <a:lstStyle>
            <a:lvl1pPr algn="l">
              <a:defRPr sz="2000" b="1"/>
            </a:lvl1pPr>
          </a:lstStyle>
          <a:p>
            <a:r>
              <a:rPr lang="en-US"/>
              <a:t>Click to edit Master title style</a:t>
            </a:r>
            <a:endParaRPr lang="en-US" dirty="0"/>
          </a:p>
        </p:txBody>
      </p:sp>
      <p:sp>
        <p:nvSpPr>
          <p:cNvPr id="7" name="Content Placeholder 2"/>
          <p:cNvSpPr>
            <a:spLocks noGrp="1"/>
          </p:cNvSpPr>
          <p:nvPr>
            <p:ph idx="1"/>
          </p:nvPr>
        </p:nvSpPr>
        <p:spPr>
          <a:xfrm>
            <a:off x="366956" y="273051"/>
            <a:ext cx="6517793" cy="5853113"/>
          </a:xfrm>
        </p:spPr>
        <p:txBody>
          <a:bodyPr/>
          <a:lstStyle>
            <a:lvl1pPr>
              <a:defRPr sz="2600" b="0" i="0" cap="all">
                <a:solidFill>
                  <a:schemeClr val="bg2"/>
                </a:solidFill>
                <a:latin typeface="+mj-lt"/>
              </a:defRPr>
            </a:lvl1pPr>
            <a:lvl2pPr marL="0" indent="0">
              <a:buFontTx/>
              <a:buNone/>
              <a:defRPr sz="1600" b="0" i="0">
                <a:solidFill>
                  <a:schemeClr val="bg2"/>
                </a:solidFill>
                <a:latin typeface="+mj-lt"/>
              </a:defRPr>
            </a:lvl2pPr>
            <a:lvl3pPr marL="228600" indent="0">
              <a:spcBef>
                <a:spcPts val="500"/>
              </a:spcBef>
              <a:buFontTx/>
              <a:buNone/>
              <a:defRPr sz="1200" b="0" i="0">
                <a:solidFill>
                  <a:schemeClr val="bg2"/>
                </a:solidFill>
                <a:latin typeface="+mj-lt"/>
              </a:defRPr>
            </a:lvl3pPr>
            <a:lvl4pPr>
              <a:defRPr sz="2000" b="0" i="0">
                <a:latin typeface="+mj-lt"/>
              </a:defRPr>
            </a:lvl4pPr>
            <a:lvl5pPr>
              <a:defRPr sz="2000" b="0" i="0">
                <a:latin typeface="+mj-lt"/>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3"/>
          <p:cNvSpPr>
            <a:spLocks noGrp="1"/>
          </p:cNvSpPr>
          <p:nvPr>
            <p:ph type="body" sz="half" idx="2"/>
          </p:nvPr>
        </p:nvSpPr>
        <p:spPr>
          <a:xfrm>
            <a:off x="7798570" y="1054105"/>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904617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41F8591-1862-504A-A44A-A013D54AFD40}"/>
              </a:ext>
            </a:extLst>
          </p:cNvPr>
          <p:cNvSpPr/>
          <p:nvPr/>
        </p:nvSpPr>
        <p:spPr>
          <a:xfrm>
            <a:off x="0" y="0"/>
            <a:ext cx="9666288" cy="6415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4" name="Title 1"/>
          <p:cNvSpPr>
            <a:spLocks noGrp="1"/>
          </p:cNvSpPr>
          <p:nvPr>
            <p:ph type="title"/>
          </p:nvPr>
        </p:nvSpPr>
        <p:spPr>
          <a:xfrm>
            <a:off x="609600" y="274639"/>
            <a:ext cx="8657552" cy="683635"/>
          </a:xfrm>
        </p:spPr>
        <p:txBody>
          <a:bodyPr>
            <a:normAutofit/>
          </a:bodyPr>
          <a:lstStyle>
            <a:lvl1pPr algn="l">
              <a:defRPr sz="2400" b="0" i="0" cap="all">
                <a:solidFill>
                  <a:schemeClr val="bg2"/>
                </a:solidFill>
              </a:defRPr>
            </a:lvl1pPr>
          </a:lstStyle>
          <a:p>
            <a:r>
              <a:rPr lang="en-US"/>
              <a:t>Click to edit Master title style</a:t>
            </a:r>
            <a:endParaRPr lang="en-US" dirty="0"/>
          </a:p>
        </p:txBody>
      </p:sp>
      <p:sp>
        <p:nvSpPr>
          <p:cNvPr id="5" name="Text Placeholder 10"/>
          <p:cNvSpPr>
            <a:spLocks noGrp="1"/>
          </p:cNvSpPr>
          <p:nvPr>
            <p:ph type="body" sz="quarter" idx="10"/>
          </p:nvPr>
        </p:nvSpPr>
        <p:spPr>
          <a:xfrm>
            <a:off x="609601" y="1154546"/>
            <a:ext cx="8657167" cy="490653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12"/>
          <p:cNvSpPr>
            <a:spLocks noGrp="1"/>
          </p:cNvSpPr>
          <p:nvPr>
            <p:ph type="pic" sz="quarter" idx="11"/>
          </p:nvPr>
        </p:nvSpPr>
        <p:spPr>
          <a:xfrm>
            <a:off x="9774768" y="0"/>
            <a:ext cx="2417233" cy="1639888"/>
          </a:xfrm>
        </p:spPr>
        <p:txBody>
          <a:bodyPr rtlCol="0">
            <a:normAutofit/>
          </a:bodyPr>
          <a:lstStyle/>
          <a:p>
            <a:pPr lvl="0"/>
            <a:r>
              <a:rPr lang="en-US" noProof="0"/>
              <a:t>Click icon to add picture</a:t>
            </a:r>
          </a:p>
        </p:txBody>
      </p:sp>
      <p:sp>
        <p:nvSpPr>
          <p:cNvPr id="7" name="Picture Placeholder 14"/>
          <p:cNvSpPr>
            <a:spLocks noGrp="1"/>
          </p:cNvSpPr>
          <p:nvPr>
            <p:ph type="pic" sz="quarter" idx="12"/>
          </p:nvPr>
        </p:nvSpPr>
        <p:spPr>
          <a:xfrm>
            <a:off x="9774768" y="1708440"/>
            <a:ext cx="2417233" cy="2332038"/>
          </a:xfrm>
        </p:spPr>
        <p:txBody>
          <a:bodyPr rtlCol="0">
            <a:normAutofit/>
          </a:bodyPr>
          <a:lstStyle/>
          <a:p>
            <a:pPr lvl="0"/>
            <a:r>
              <a:rPr lang="en-US" noProof="0"/>
              <a:t>Click icon to add picture</a:t>
            </a:r>
          </a:p>
        </p:txBody>
      </p:sp>
      <p:sp>
        <p:nvSpPr>
          <p:cNvPr id="8" name="Picture Placeholder 16"/>
          <p:cNvSpPr>
            <a:spLocks noGrp="1"/>
          </p:cNvSpPr>
          <p:nvPr>
            <p:ph type="pic" sz="quarter" idx="13"/>
          </p:nvPr>
        </p:nvSpPr>
        <p:spPr>
          <a:xfrm>
            <a:off x="9774768" y="4122305"/>
            <a:ext cx="2417233" cy="2281238"/>
          </a:xfrm>
        </p:spPr>
        <p:txBody>
          <a:bodyPr rtlCol="0">
            <a:normAutofit/>
          </a:bodyPr>
          <a:lstStyle/>
          <a:p>
            <a:pPr lvl="0"/>
            <a:r>
              <a:rPr lang="en-US" noProof="0"/>
              <a:t>Click icon to add picture</a:t>
            </a:r>
            <a:endParaRPr lang="en-US" noProof="0" dirty="0"/>
          </a:p>
        </p:txBody>
      </p:sp>
    </p:spTree>
    <p:extLst>
      <p:ext uri="{BB962C8B-B14F-4D97-AF65-F5344CB8AC3E}">
        <p14:creationId xmlns:p14="http://schemas.microsoft.com/office/powerpoint/2010/main" val="3668052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197469F-E8B1-AD41-BB17-718297ABBD5A}"/>
              </a:ext>
            </a:extLst>
          </p:cNvPr>
          <p:cNvSpPr/>
          <p:nvPr/>
        </p:nvSpPr>
        <p:spPr>
          <a:xfrm>
            <a:off x="0" y="4895850"/>
            <a:ext cx="12192000" cy="15128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2" name="Picture Placeholder 8"/>
          <p:cNvSpPr>
            <a:spLocks noGrp="1"/>
          </p:cNvSpPr>
          <p:nvPr>
            <p:ph type="pic" sz="quarter" idx="10"/>
          </p:nvPr>
        </p:nvSpPr>
        <p:spPr>
          <a:xfrm>
            <a:off x="0" y="1"/>
            <a:ext cx="12192000" cy="4895272"/>
          </a:xfrm>
        </p:spPr>
        <p:txBody>
          <a:bodyPr rtlCol="0">
            <a:normAutofit/>
          </a:bodyPr>
          <a:lstStyle/>
          <a:p>
            <a:pPr lvl="0"/>
            <a:r>
              <a:rPr lang="en-US" noProof="0"/>
              <a:t>Click icon to add picture</a:t>
            </a:r>
            <a:endParaRPr lang="en-US" noProof="0" dirty="0"/>
          </a:p>
        </p:txBody>
      </p:sp>
      <p:sp>
        <p:nvSpPr>
          <p:cNvPr id="5" name="Title 1"/>
          <p:cNvSpPr>
            <a:spLocks noGrp="1"/>
          </p:cNvSpPr>
          <p:nvPr>
            <p:ph type="title"/>
          </p:nvPr>
        </p:nvSpPr>
        <p:spPr>
          <a:xfrm>
            <a:off x="1339274" y="5323455"/>
            <a:ext cx="9698181" cy="1362075"/>
          </a:xfrm>
        </p:spPr>
        <p:txBody>
          <a:bodyPr anchor="t">
            <a:normAutofit/>
          </a:bodyPr>
          <a:lstStyle>
            <a:lvl1pPr algn="l">
              <a:defRPr sz="2800" b="1" cap="all">
                <a:solidFill>
                  <a:schemeClr val="bg2"/>
                </a:solidFill>
              </a:defRPr>
            </a:lvl1pPr>
          </a:lstStyle>
          <a:p>
            <a:r>
              <a:rPr lang="en-US"/>
              <a:t>Click to edit Master title style</a:t>
            </a:r>
            <a:endParaRPr lang="en-US" dirty="0"/>
          </a:p>
        </p:txBody>
      </p:sp>
      <p:sp>
        <p:nvSpPr>
          <p:cNvPr id="6" name="Text Placeholder 2"/>
          <p:cNvSpPr>
            <a:spLocks noGrp="1"/>
          </p:cNvSpPr>
          <p:nvPr>
            <p:ph type="body" idx="1"/>
          </p:nvPr>
        </p:nvSpPr>
        <p:spPr>
          <a:xfrm>
            <a:off x="1339273" y="4504306"/>
            <a:ext cx="9987011" cy="819148"/>
          </a:xfrm>
        </p:spPr>
        <p:txBody>
          <a:bodyPr anchor="b">
            <a:normAutofit/>
          </a:bodyPr>
          <a:lstStyle>
            <a:lvl1pPr marL="0" indent="0">
              <a:buNone/>
              <a:defRPr sz="1600">
                <a:solidFill>
                  <a:schemeClr val="bg1">
                    <a:lumMod val="8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438280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CC6B797-C0E8-1F42-A4F2-2A121916BCF9}"/>
              </a:ext>
            </a:extLst>
          </p:cNvPr>
          <p:cNvSpPr/>
          <p:nvPr/>
        </p:nvSpPr>
        <p:spPr>
          <a:xfrm>
            <a:off x="6307138" y="0"/>
            <a:ext cx="5884862" cy="641508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3" name="Title 1"/>
          <p:cNvSpPr>
            <a:spLocks noGrp="1"/>
          </p:cNvSpPr>
          <p:nvPr>
            <p:ph type="ctrTitle"/>
          </p:nvPr>
        </p:nvSpPr>
        <p:spPr>
          <a:xfrm>
            <a:off x="6581541" y="349638"/>
            <a:ext cx="5289673"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6580718" y="1243263"/>
            <a:ext cx="5289549"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6231467" cy="3247320"/>
          </a:xfrm>
        </p:spPr>
        <p:txBody>
          <a:bodyPr rtlCol="0">
            <a:normAutofit/>
          </a:bodyPr>
          <a:lstStyle/>
          <a:p>
            <a:pPr lvl="0"/>
            <a:r>
              <a:rPr lang="en-US" noProof="0"/>
              <a:t>Click icon to add picture</a:t>
            </a:r>
          </a:p>
        </p:txBody>
      </p:sp>
      <p:sp>
        <p:nvSpPr>
          <p:cNvPr id="6" name="Picture Placeholder 14"/>
          <p:cNvSpPr>
            <a:spLocks noGrp="1"/>
          </p:cNvSpPr>
          <p:nvPr>
            <p:ph type="pic" sz="quarter" idx="12"/>
          </p:nvPr>
        </p:nvSpPr>
        <p:spPr>
          <a:xfrm>
            <a:off x="0" y="3313124"/>
            <a:ext cx="6231467" cy="3100388"/>
          </a:xfrm>
        </p:spPr>
        <p:txBody>
          <a:bodyPr rtlCol="0">
            <a:normAutofit/>
          </a:bodyPr>
          <a:lstStyle/>
          <a:p>
            <a:pPr lvl="0"/>
            <a:r>
              <a:rPr lang="en-US" noProof="0"/>
              <a:t>Click icon to add picture</a:t>
            </a:r>
          </a:p>
        </p:txBody>
      </p:sp>
    </p:spTree>
    <p:extLst>
      <p:ext uri="{BB962C8B-B14F-4D97-AF65-F5344CB8AC3E}">
        <p14:creationId xmlns:p14="http://schemas.microsoft.com/office/powerpoint/2010/main" val="3031103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FE196D0-8BC8-654C-8734-A8894AD41662}"/>
              </a:ext>
            </a:extLst>
          </p:cNvPr>
          <p:cNvSpPr/>
          <p:nvPr/>
        </p:nvSpPr>
        <p:spPr>
          <a:xfrm>
            <a:off x="6307138" y="0"/>
            <a:ext cx="5884862" cy="64150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3" name="Title 1"/>
          <p:cNvSpPr>
            <a:spLocks noGrp="1"/>
          </p:cNvSpPr>
          <p:nvPr>
            <p:ph type="ctrTitle"/>
          </p:nvPr>
        </p:nvSpPr>
        <p:spPr>
          <a:xfrm>
            <a:off x="6581541" y="349638"/>
            <a:ext cx="5289673"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6580718" y="1243263"/>
            <a:ext cx="5289549"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6231467" cy="3247320"/>
          </a:xfrm>
        </p:spPr>
        <p:txBody>
          <a:bodyPr rtlCol="0">
            <a:normAutofit/>
          </a:bodyPr>
          <a:lstStyle/>
          <a:p>
            <a:pPr lvl="0"/>
            <a:r>
              <a:rPr lang="en-US" noProof="0"/>
              <a:t>Click icon to add picture</a:t>
            </a:r>
          </a:p>
        </p:txBody>
      </p:sp>
      <p:sp>
        <p:nvSpPr>
          <p:cNvPr id="6" name="Picture Placeholder 14"/>
          <p:cNvSpPr>
            <a:spLocks noGrp="1"/>
          </p:cNvSpPr>
          <p:nvPr>
            <p:ph type="pic" sz="quarter" idx="12"/>
          </p:nvPr>
        </p:nvSpPr>
        <p:spPr>
          <a:xfrm>
            <a:off x="0" y="3313124"/>
            <a:ext cx="6231467" cy="3100388"/>
          </a:xfrm>
        </p:spPr>
        <p:txBody>
          <a:bodyPr rtlCol="0">
            <a:normAutofit/>
          </a:bodyPr>
          <a:lstStyle/>
          <a:p>
            <a:pPr lvl="0"/>
            <a:r>
              <a:rPr lang="en-US" noProof="0"/>
              <a:t>Click icon to add picture</a:t>
            </a:r>
          </a:p>
        </p:txBody>
      </p:sp>
    </p:spTree>
    <p:extLst>
      <p:ext uri="{BB962C8B-B14F-4D97-AF65-F5344CB8AC3E}">
        <p14:creationId xmlns:p14="http://schemas.microsoft.com/office/powerpoint/2010/main" val="3256986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428EB87-DFED-ED4F-8402-CE5B9192D72E}"/>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5A9C97C-B466-7445-9258-1C4A01EDA7CB}"/>
              </a:ext>
            </a:extLst>
          </p:cNvPr>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grpSp>
        <p:nvGrpSpPr>
          <p:cNvPr id="1028" name="Group 7">
            <a:extLst>
              <a:ext uri="{FF2B5EF4-FFF2-40B4-BE49-F238E27FC236}">
                <a16:creationId xmlns:a16="http://schemas.microsoft.com/office/drawing/2014/main" id="{279E9B11-F4B8-0C43-BED2-0FA92BA00E68}"/>
              </a:ext>
            </a:extLst>
          </p:cNvPr>
          <p:cNvGrpSpPr>
            <a:grpSpLocks/>
          </p:cNvGrpSpPr>
          <p:nvPr/>
        </p:nvGrpSpPr>
        <p:grpSpPr bwMode="auto">
          <a:xfrm>
            <a:off x="0" y="6450013"/>
            <a:ext cx="12204700" cy="415925"/>
            <a:chOff x="126124" y="6360379"/>
            <a:chExt cx="9091992" cy="504457"/>
          </a:xfrm>
        </p:grpSpPr>
        <p:sp>
          <p:nvSpPr>
            <p:cNvPr id="9" name="Rectangle 8">
              <a:extLst>
                <a:ext uri="{FF2B5EF4-FFF2-40B4-BE49-F238E27FC236}">
                  <a16:creationId xmlns:a16="http://schemas.microsoft.com/office/drawing/2014/main" id="{9A94F82D-C6F3-1145-82B4-362D27EAACE0}"/>
                </a:ext>
              </a:extLst>
            </p:cNvPr>
            <p:cNvSpPr/>
            <p:nvPr/>
          </p:nvSpPr>
          <p:spPr>
            <a:xfrm>
              <a:off x="126124" y="6362304"/>
              <a:ext cx="8680440" cy="502532"/>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1030" name="Group 9">
              <a:extLst>
                <a:ext uri="{FF2B5EF4-FFF2-40B4-BE49-F238E27FC236}">
                  <a16:creationId xmlns:a16="http://schemas.microsoft.com/office/drawing/2014/main" id="{889E96C1-0C41-754B-BB9B-541DEFC09E5E}"/>
                </a:ext>
              </a:extLst>
            </p:cNvPr>
            <p:cNvGrpSpPr>
              <a:grpSpLocks/>
            </p:cNvGrpSpPr>
            <p:nvPr/>
          </p:nvGrpSpPr>
          <p:grpSpPr bwMode="auto">
            <a:xfrm>
              <a:off x="8817821" y="6360379"/>
              <a:ext cx="400295" cy="501650"/>
              <a:chOff x="-682839" y="6360379"/>
              <a:chExt cx="8484472" cy="501650"/>
            </a:xfrm>
          </p:grpSpPr>
          <p:sp>
            <p:nvSpPr>
              <p:cNvPr id="11" name="Rectangle 10">
                <a:extLst>
                  <a:ext uri="{FF2B5EF4-FFF2-40B4-BE49-F238E27FC236}">
                    <a16:creationId xmlns:a16="http://schemas.microsoft.com/office/drawing/2014/main" id="{31DDF398-63BB-C141-981F-53E835C8A47E}"/>
                  </a:ext>
                </a:extLst>
              </p:cNvPr>
              <p:cNvSpPr/>
              <p:nvPr/>
            </p:nvSpPr>
            <p:spPr>
              <a:xfrm>
                <a:off x="6322729" y="6360379"/>
                <a:ext cx="1478904" cy="502531"/>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Rectangle 11">
                <a:extLst>
                  <a:ext uri="{FF2B5EF4-FFF2-40B4-BE49-F238E27FC236}">
                    <a16:creationId xmlns:a16="http://schemas.microsoft.com/office/drawing/2014/main" id="{F57D9237-D556-5A4D-B60E-2FE3EC0D9F12}"/>
                  </a:ext>
                </a:extLst>
              </p:cNvPr>
              <p:cNvSpPr/>
              <p:nvPr/>
            </p:nvSpPr>
            <p:spPr>
              <a:xfrm>
                <a:off x="4568089" y="6360379"/>
                <a:ext cx="1478904" cy="502531"/>
              </a:xfrm>
              <a:prstGeom prst="rect">
                <a:avLst/>
              </a:prstGeom>
              <a:solidFill>
                <a:schemeClr val="accent3"/>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Rectangle 12">
                <a:extLst>
                  <a:ext uri="{FF2B5EF4-FFF2-40B4-BE49-F238E27FC236}">
                    <a16:creationId xmlns:a16="http://schemas.microsoft.com/office/drawing/2014/main" id="{9B20FC9F-3B52-A847-B8A9-B5C56452BDDA}"/>
                  </a:ext>
                </a:extLst>
              </p:cNvPr>
              <p:cNvSpPr/>
              <p:nvPr/>
            </p:nvSpPr>
            <p:spPr>
              <a:xfrm>
                <a:off x="2788373" y="6360379"/>
                <a:ext cx="1529052" cy="502531"/>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Rectangle 13">
                <a:extLst>
                  <a:ext uri="{FF2B5EF4-FFF2-40B4-BE49-F238E27FC236}">
                    <a16:creationId xmlns:a16="http://schemas.microsoft.com/office/drawing/2014/main" id="{D8256D19-2DFB-5544-8A5A-2CE5A4286ED4}"/>
                  </a:ext>
                </a:extLst>
              </p:cNvPr>
              <p:cNvSpPr/>
              <p:nvPr/>
            </p:nvSpPr>
            <p:spPr>
              <a:xfrm>
                <a:off x="1058807" y="6360379"/>
                <a:ext cx="1478904" cy="502531"/>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Rectangle 14">
                <a:extLst>
                  <a:ext uri="{FF2B5EF4-FFF2-40B4-BE49-F238E27FC236}">
                    <a16:creationId xmlns:a16="http://schemas.microsoft.com/office/drawing/2014/main" id="{79A455B2-EA4E-4649-9959-6BB6022DE174}"/>
                  </a:ext>
                </a:extLst>
              </p:cNvPr>
              <p:cNvSpPr/>
              <p:nvPr/>
            </p:nvSpPr>
            <p:spPr>
              <a:xfrm>
                <a:off x="-670776" y="6360379"/>
                <a:ext cx="1478919" cy="502531"/>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a:p>
            </p:txBody>
          </p:sp>
        </p:grpSp>
      </p:grpSp>
    </p:spTree>
  </p:cSld>
  <p:clrMap bg1="lt1" tx1="dk1" bg2="lt2" tx2="dk2" accent1="accent1" accent2="accent2" accent3="accent3" accent4="accent4" accent5="accent5" accent6="accent6" hlink="hlink" folHlink="folHlink"/>
  <p:sldLayoutIdLst>
    <p:sldLayoutId id="2147483777" r:id="rId1"/>
    <p:sldLayoutId id="2147483778" r:id="rId2"/>
    <p:sldLayoutId id="2147483721" r:id="rId3"/>
    <p:sldLayoutId id="2147483779"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19" r:id="rId16"/>
    <p:sldLayoutId id="2147483764" r:id="rId17"/>
  </p:sldLayoutIdLst>
  <p:txStyles>
    <p:titleStyle>
      <a:lvl1pPr algn="l" defTabSz="457200" rtl="0" eaLnBrk="1" fontAlgn="base" hangingPunct="1">
        <a:spcBef>
          <a:spcPct val="0"/>
        </a:spcBef>
        <a:spcAft>
          <a:spcPct val="0"/>
        </a:spcAft>
        <a:defRPr sz="3600" kern="1200">
          <a:solidFill>
            <a:schemeClr val="tx1"/>
          </a:solidFill>
          <a:latin typeface="+mj-lt"/>
          <a:ea typeface="ＭＳ Ｐゴシック" charset="0"/>
          <a:cs typeface="ＭＳ Ｐゴシック" charset="0"/>
        </a:defRPr>
      </a:lvl1pPr>
      <a:lvl2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2pPr>
      <a:lvl3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3pPr>
      <a:lvl4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4pPr>
      <a:lvl5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5pPr>
      <a:lvl6pPr marL="4572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9pPr>
    </p:titleStyle>
    <p:bodyStyle>
      <a:lvl1pPr algn="l" defTabSz="457200" rtl="0" eaLnBrk="1" fontAlgn="base" hangingPunct="1">
        <a:spcBef>
          <a:spcPct val="20000"/>
        </a:spcBef>
        <a:spcAft>
          <a:spcPct val="0"/>
        </a:spcAft>
        <a:defRPr sz="2500" kern="1200">
          <a:solidFill>
            <a:schemeClr val="tx1"/>
          </a:solidFill>
          <a:latin typeface="+mj-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2200" kern="1200">
          <a:solidFill>
            <a:schemeClr val="tx1"/>
          </a:solidFill>
          <a:latin typeface="+mj-lt"/>
          <a:ea typeface="ＭＳ Ｐゴシック" charset="0"/>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1900" kern="1200">
          <a:solidFill>
            <a:schemeClr val="tx1"/>
          </a:solidFill>
          <a:latin typeface="+mj-lt"/>
          <a:ea typeface="ＭＳ Ｐゴシック" charset="0"/>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1600" kern="1200">
          <a:solidFill>
            <a:schemeClr val="tx1"/>
          </a:solidFill>
          <a:latin typeface="+mj-lt"/>
          <a:ea typeface="ＭＳ Ｐゴシック" charset="0"/>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1400" kern="1200">
          <a:solidFill>
            <a:schemeClr val="tx1"/>
          </a:solidFill>
          <a:latin typeface="+mj-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DD777-E5EF-4E6C-A40B-84E43A75A047}" type="datetimeFigureOut">
              <a:rPr lang="en-US" smtClean="0"/>
              <a:t>10/3/2022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13027A-DB4B-4D3A-8BF3-88B2A79EB2CA}" type="slidenum">
              <a:rPr lang="en-US" smtClean="0"/>
              <a:t>‹#›</a:t>
            </a:fld>
            <a:endParaRPr lang="en-US"/>
          </a:p>
        </p:txBody>
      </p:sp>
    </p:spTree>
    <p:extLst>
      <p:ext uri="{BB962C8B-B14F-4D97-AF65-F5344CB8AC3E}">
        <p14:creationId xmlns:p14="http://schemas.microsoft.com/office/powerpoint/2010/main" val="3230557922"/>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39A773-1932-40A2-A847-7C2F5B2A6CC9}" type="datetimeFigureOut">
              <a:rPr lang="en-US" smtClean="0"/>
              <a:t>10/3/2022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4871D-7AC1-4D45-933C-D88850B923FC}" type="slidenum">
              <a:rPr lang="en-US" smtClean="0"/>
              <a:t>‹#›</a:t>
            </a:fld>
            <a:endParaRPr lang="en-US"/>
          </a:p>
        </p:txBody>
      </p:sp>
    </p:spTree>
    <p:extLst>
      <p:ext uri="{BB962C8B-B14F-4D97-AF65-F5344CB8AC3E}">
        <p14:creationId xmlns:p14="http://schemas.microsoft.com/office/powerpoint/2010/main" val="4285877254"/>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428EB87-DFED-ED4F-8402-CE5B9192D72E}"/>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5A9C97C-B466-7445-9258-1C4A01EDA7CB}"/>
              </a:ext>
            </a:extLst>
          </p:cNvPr>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grpSp>
        <p:nvGrpSpPr>
          <p:cNvPr id="1028" name="Group 7">
            <a:extLst>
              <a:ext uri="{FF2B5EF4-FFF2-40B4-BE49-F238E27FC236}">
                <a16:creationId xmlns:a16="http://schemas.microsoft.com/office/drawing/2014/main" id="{279E9B11-F4B8-0C43-BED2-0FA92BA00E68}"/>
              </a:ext>
            </a:extLst>
          </p:cNvPr>
          <p:cNvGrpSpPr>
            <a:grpSpLocks/>
          </p:cNvGrpSpPr>
          <p:nvPr/>
        </p:nvGrpSpPr>
        <p:grpSpPr bwMode="auto">
          <a:xfrm>
            <a:off x="0" y="6450013"/>
            <a:ext cx="12204700" cy="415925"/>
            <a:chOff x="126124" y="6360379"/>
            <a:chExt cx="9091992" cy="504457"/>
          </a:xfrm>
        </p:grpSpPr>
        <p:sp>
          <p:nvSpPr>
            <p:cNvPr id="9" name="Rectangle 8">
              <a:extLst>
                <a:ext uri="{FF2B5EF4-FFF2-40B4-BE49-F238E27FC236}">
                  <a16:creationId xmlns:a16="http://schemas.microsoft.com/office/drawing/2014/main" id="{9A94F82D-C6F3-1145-82B4-362D27EAACE0}"/>
                </a:ext>
              </a:extLst>
            </p:cNvPr>
            <p:cNvSpPr/>
            <p:nvPr/>
          </p:nvSpPr>
          <p:spPr>
            <a:xfrm>
              <a:off x="126124" y="6362304"/>
              <a:ext cx="8680440" cy="502532"/>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1030" name="Group 9">
              <a:extLst>
                <a:ext uri="{FF2B5EF4-FFF2-40B4-BE49-F238E27FC236}">
                  <a16:creationId xmlns:a16="http://schemas.microsoft.com/office/drawing/2014/main" id="{889E96C1-0C41-754B-BB9B-541DEFC09E5E}"/>
                </a:ext>
              </a:extLst>
            </p:cNvPr>
            <p:cNvGrpSpPr>
              <a:grpSpLocks/>
            </p:cNvGrpSpPr>
            <p:nvPr/>
          </p:nvGrpSpPr>
          <p:grpSpPr bwMode="auto">
            <a:xfrm>
              <a:off x="8817821" y="6360379"/>
              <a:ext cx="400295" cy="501650"/>
              <a:chOff x="-682839" y="6360379"/>
              <a:chExt cx="8484472" cy="501650"/>
            </a:xfrm>
          </p:grpSpPr>
          <p:sp>
            <p:nvSpPr>
              <p:cNvPr id="11" name="Rectangle 10">
                <a:extLst>
                  <a:ext uri="{FF2B5EF4-FFF2-40B4-BE49-F238E27FC236}">
                    <a16:creationId xmlns:a16="http://schemas.microsoft.com/office/drawing/2014/main" id="{31DDF398-63BB-C141-981F-53E835C8A47E}"/>
                  </a:ext>
                </a:extLst>
              </p:cNvPr>
              <p:cNvSpPr/>
              <p:nvPr/>
            </p:nvSpPr>
            <p:spPr>
              <a:xfrm>
                <a:off x="6322729" y="6360379"/>
                <a:ext cx="1478904" cy="502531"/>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Rectangle 11">
                <a:extLst>
                  <a:ext uri="{FF2B5EF4-FFF2-40B4-BE49-F238E27FC236}">
                    <a16:creationId xmlns:a16="http://schemas.microsoft.com/office/drawing/2014/main" id="{F57D9237-D556-5A4D-B60E-2FE3EC0D9F12}"/>
                  </a:ext>
                </a:extLst>
              </p:cNvPr>
              <p:cNvSpPr/>
              <p:nvPr/>
            </p:nvSpPr>
            <p:spPr>
              <a:xfrm>
                <a:off x="4568089" y="6360379"/>
                <a:ext cx="1478904" cy="502531"/>
              </a:xfrm>
              <a:prstGeom prst="rect">
                <a:avLst/>
              </a:prstGeom>
              <a:solidFill>
                <a:schemeClr val="accent3"/>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Rectangle 12">
                <a:extLst>
                  <a:ext uri="{FF2B5EF4-FFF2-40B4-BE49-F238E27FC236}">
                    <a16:creationId xmlns:a16="http://schemas.microsoft.com/office/drawing/2014/main" id="{9B20FC9F-3B52-A847-B8A9-B5C56452BDDA}"/>
                  </a:ext>
                </a:extLst>
              </p:cNvPr>
              <p:cNvSpPr/>
              <p:nvPr/>
            </p:nvSpPr>
            <p:spPr>
              <a:xfrm>
                <a:off x="2788373" y="6360379"/>
                <a:ext cx="1529052" cy="502531"/>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Rectangle 13">
                <a:extLst>
                  <a:ext uri="{FF2B5EF4-FFF2-40B4-BE49-F238E27FC236}">
                    <a16:creationId xmlns:a16="http://schemas.microsoft.com/office/drawing/2014/main" id="{D8256D19-2DFB-5544-8A5A-2CE5A4286ED4}"/>
                  </a:ext>
                </a:extLst>
              </p:cNvPr>
              <p:cNvSpPr/>
              <p:nvPr/>
            </p:nvSpPr>
            <p:spPr>
              <a:xfrm>
                <a:off x="1058807" y="6360379"/>
                <a:ext cx="1478904" cy="502531"/>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Rectangle 14">
                <a:extLst>
                  <a:ext uri="{FF2B5EF4-FFF2-40B4-BE49-F238E27FC236}">
                    <a16:creationId xmlns:a16="http://schemas.microsoft.com/office/drawing/2014/main" id="{79A455B2-EA4E-4649-9959-6BB6022DE174}"/>
                  </a:ext>
                </a:extLst>
              </p:cNvPr>
              <p:cNvSpPr/>
              <p:nvPr/>
            </p:nvSpPr>
            <p:spPr>
              <a:xfrm>
                <a:off x="-670776" y="6360379"/>
                <a:ext cx="1478919" cy="502531"/>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a:p>
            </p:txBody>
          </p:sp>
        </p:grpSp>
      </p:grpSp>
    </p:spTree>
  </p:cSld>
  <p:clrMap bg1="lt1" tx1="dk1" bg2="lt2" tx2="dk2" accent1="accent1" accent2="accent2" accent3="accent3" accent4="accent4" accent5="accent5" accent6="accent6" hlink="hlink" folHlink="folHlink"/>
  <p:sldLayoutIdLst>
    <p:sldLayoutId id="2147483781" r:id="rId1"/>
  </p:sldLayoutIdLst>
  <p:hf sldNum="0" hdr="0"/>
  <p:txStyles>
    <p:titleStyle>
      <a:lvl1pPr algn="l" defTabSz="457200" rtl="0" eaLnBrk="1" fontAlgn="base" hangingPunct="1">
        <a:spcBef>
          <a:spcPct val="0"/>
        </a:spcBef>
        <a:spcAft>
          <a:spcPct val="0"/>
        </a:spcAft>
        <a:defRPr sz="3600" kern="1200">
          <a:solidFill>
            <a:schemeClr val="tx1"/>
          </a:solidFill>
          <a:latin typeface="+mj-lt"/>
          <a:ea typeface="ＭＳ Ｐゴシック" charset="0"/>
          <a:cs typeface="ＭＳ Ｐゴシック" charset="0"/>
        </a:defRPr>
      </a:lvl1pPr>
      <a:lvl2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2pPr>
      <a:lvl3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3pPr>
      <a:lvl4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4pPr>
      <a:lvl5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5pPr>
      <a:lvl6pPr marL="4572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9pPr>
    </p:titleStyle>
    <p:bodyStyle>
      <a:lvl1pPr algn="l" defTabSz="457200" rtl="0" eaLnBrk="1" fontAlgn="base" hangingPunct="1">
        <a:spcBef>
          <a:spcPct val="20000"/>
        </a:spcBef>
        <a:spcAft>
          <a:spcPct val="0"/>
        </a:spcAft>
        <a:defRPr sz="2500" kern="1200">
          <a:solidFill>
            <a:schemeClr val="tx1"/>
          </a:solidFill>
          <a:latin typeface="+mj-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2200" kern="1200">
          <a:solidFill>
            <a:schemeClr val="tx1"/>
          </a:solidFill>
          <a:latin typeface="+mj-lt"/>
          <a:ea typeface="ＭＳ Ｐゴシック" charset="0"/>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1900" kern="1200">
          <a:solidFill>
            <a:schemeClr val="tx1"/>
          </a:solidFill>
          <a:latin typeface="+mj-lt"/>
          <a:ea typeface="ＭＳ Ｐゴシック" charset="0"/>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1600" kern="1200">
          <a:solidFill>
            <a:schemeClr val="tx1"/>
          </a:solidFill>
          <a:latin typeface="+mj-lt"/>
          <a:ea typeface="ＭＳ Ｐゴシック" charset="0"/>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1400" kern="1200">
          <a:solidFill>
            <a:schemeClr val="tx1"/>
          </a:solidFill>
          <a:latin typeface="+mj-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0.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carli.illinois.edu/sites/files/files/ALLCohort3Posters.pdf" TargetMode="External"/><Relationship Id="rId5" Type="http://schemas.openxmlformats.org/officeDocument/2006/relationships/hyperlink" Target="https://www.carli.illinois.edu/sites/files/files/Cohort2Posters.pdf" TargetMode="External"/><Relationship Id="rId4" Type="http://schemas.openxmlformats.org/officeDocument/2006/relationships/hyperlink" Target="https://www.carli.illinois.edu/sites/files/carlicounts/CARLICountsCohort1Poster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D0A65-31C9-4890-94B6-F51F7C625B07}"/>
              </a:ext>
            </a:extLst>
          </p:cNvPr>
          <p:cNvSpPr>
            <a:spLocks noGrp="1"/>
          </p:cNvSpPr>
          <p:nvPr>
            <p:ph type="title" idx="4294967295"/>
          </p:nvPr>
        </p:nvSpPr>
        <p:spPr>
          <a:xfrm>
            <a:off x="661132" y="1200221"/>
            <a:ext cx="11252446" cy="187743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scene3d>
              <a:camera prst="orthographicFront"/>
              <a:lightRig rig="harsh" dir="t"/>
            </a:scene3d>
            <a:sp3d extrusionH="57150" prstMaterial="matte">
              <a:bevelT w="63500" h="12700" prst="angle"/>
              <a:contourClr>
                <a:schemeClr val="bg1">
                  <a:lumMod val="65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dirty="0">
                <a:ln/>
                <a:solidFill>
                  <a:schemeClr val="accent4">
                    <a:lumMod val="75000"/>
                  </a:schemeClr>
                </a:solidFill>
                <a:effectLst/>
                <a:uLnTx/>
                <a:uFillTx/>
                <a:latin typeface="Calibri Light" panose="020F0302020204030204" pitchFamily="34" charset="0"/>
                <a:ea typeface="+mn-ea"/>
                <a:cs typeface="Calibri Light" panose="020F0302020204030204" pitchFamily="34" charset="0"/>
              </a:rPr>
              <a:t>Analytics and Advocacy for Service Development</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1200" cap="none" spc="0" normalizeH="0" baseline="0" noProof="0" dirty="0">
              <a:ln/>
              <a:solidFill>
                <a:schemeClr val="accent4">
                  <a:lumMod val="75000"/>
                </a:schemeClr>
              </a:solidFill>
              <a:effectLst/>
              <a:uLnTx/>
              <a:uFillTx/>
              <a:latin typeface="Calibri Light" panose="020F0302020204030204" pitchFamily="34" charset="0"/>
              <a:ea typeface="+mn-ea"/>
              <a:cs typeface="Calibri Light" panose="020F03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solidFill>
                  <a:schemeClr val="accent3">
                    <a:lumMod val="75000"/>
                  </a:schemeClr>
                </a:solidFill>
                <a:effectLst/>
                <a:uLnTx/>
                <a:uFillTx/>
                <a:latin typeface="Calibri Light" panose="020F0302020204030204" pitchFamily="34" charset="0"/>
                <a:ea typeface="+mn-ea"/>
                <a:cs typeface="Calibri Light" panose="020F0302020204030204" pitchFamily="34" charset="0"/>
              </a:rPr>
              <a:t>Module 8: Community Communication</a:t>
            </a:r>
          </a:p>
        </p:txBody>
      </p:sp>
      <p:sp>
        <p:nvSpPr>
          <p:cNvPr id="22531" name="TextBox 2">
            <a:extLst>
              <a:ext uri="{FF2B5EF4-FFF2-40B4-BE49-F238E27FC236}">
                <a16:creationId xmlns:a16="http://schemas.microsoft.com/office/drawing/2014/main" id="{10718DD4-0AE7-B341-AE90-C38286FE87A8}"/>
              </a:ext>
            </a:extLst>
          </p:cNvPr>
          <p:cNvSpPr txBox="1">
            <a:spLocks noChangeArrowheads="1"/>
          </p:cNvSpPr>
          <p:nvPr/>
        </p:nvSpPr>
        <p:spPr bwMode="auto">
          <a:xfrm>
            <a:off x="487362" y="3780342"/>
            <a:ext cx="1159578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fontAlgn="base">
              <a:spcBef>
                <a:spcPct val="0"/>
              </a:spcBef>
              <a:spcAft>
                <a:spcPct val="0"/>
              </a:spcAft>
              <a:defRPr>
                <a:solidFill>
                  <a:schemeClr val="tx1"/>
                </a:solidFill>
                <a:latin typeface="Times New Roman" panose="02020603050405020304" pitchFamily="18" charset="0"/>
              </a:defRPr>
            </a:lvl6pPr>
            <a:lvl7pPr marL="2971800" indent="-228600" fontAlgn="base">
              <a:spcBef>
                <a:spcPct val="0"/>
              </a:spcBef>
              <a:spcAft>
                <a:spcPct val="0"/>
              </a:spcAft>
              <a:defRPr>
                <a:solidFill>
                  <a:schemeClr val="tx1"/>
                </a:solidFill>
                <a:latin typeface="Times New Roman" panose="02020603050405020304" pitchFamily="18" charset="0"/>
              </a:defRPr>
            </a:lvl7pPr>
            <a:lvl8pPr marL="3429000" indent="-228600" fontAlgn="base">
              <a:spcBef>
                <a:spcPct val="0"/>
              </a:spcBef>
              <a:spcAft>
                <a:spcPct val="0"/>
              </a:spcAft>
              <a:defRPr>
                <a:solidFill>
                  <a:schemeClr val="tx1"/>
                </a:solidFill>
                <a:latin typeface="Times New Roman" panose="02020603050405020304" pitchFamily="18" charset="0"/>
              </a:defRPr>
            </a:lvl8pPr>
            <a:lvl9pPr marL="3886200" indent="-228600" fontAlgn="base">
              <a:spcBef>
                <a:spcPct val="0"/>
              </a:spcBef>
              <a:spcAft>
                <a:spcPct val="0"/>
              </a:spcAft>
              <a:defRPr>
                <a:solidFill>
                  <a:schemeClr val="tx1"/>
                </a:solidFill>
                <a:latin typeface="Times New Roman" panose="02020603050405020304" pitchFamily="18" charset="0"/>
              </a:defRPr>
            </a:lvl9pPr>
          </a:lstStyle>
          <a:p>
            <a:pPr eaLnBrk="1" hangingPunct="1"/>
            <a:r>
              <a:rPr lang="en-US" altLang="en-US" sz="2000" dirty="0">
                <a:solidFill>
                  <a:srgbClr val="592C5F"/>
                </a:solidFill>
                <a:latin typeface="Calibri Light" panose="020F0302020204030204" pitchFamily="34" charset="0"/>
                <a:cs typeface="Calibri Light" panose="020F0302020204030204" pitchFamily="34" charset="0"/>
              </a:rPr>
              <a:t>Content is based on </a:t>
            </a:r>
            <a:r>
              <a:rPr lang="en-US" altLang="en-US" sz="2000" b="1" dirty="0">
                <a:solidFill>
                  <a:srgbClr val="592C5F"/>
                </a:solidFill>
                <a:latin typeface="Calibri Light" panose="020F0302020204030204" pitchFamily="34" charset="0"/>
                <a:cs typeface="Calibri Light" panose="020F0302020204030204" pitchFamily="34" charset="0"/>
              </a:rPr>
              <a:t>CARLI Counts: Analytics and Advocacy for Service Development</a:t>
            </a:r>
            <a:r>
              <a:rPr lang="en-US" altLang="en-US" sz="2000" dirty="0">
                <a:solidFill>
                  <a:srgbClr val="592C5F"/>
                </a:solidFill>
                <a:latin typeface="Calibri Light" panose="020F0302020204030204" pitchFamily="34" charset="0"/>
                <a:cs typeface="Calibri Light" panose="020F0302020204030204" pitchFamily="34" charset="0"/>
              </a:rPr>
              <a:t>, a project made possible </a:t>
            </a:r>
            <a:br>
              <a:rPr lang="en-US" altLang="en-US" sz="2000" dirty="0">
                <a:solidFill>
                  <a:srgbClr val="592C5F"/>
                </a:solidFill>
                <a:latin typeface="Calibri Light" panose="020F0302020204030204" pitchFamily="34" charset="0"/>
                <a:cs typeface="Calibri Light" panose="020F0302020204030204" pitchFamily="34" charset="0"/>
              </a:rPr>
            </a:br>
            <a:r>
              <a:rPr lang="en-US" altLang="en-US" sz="2000" dirty="0">
                <a:solidFill>
                  <a:srgbClr val="592C5F"/>
                </a:solidFill>
                <a:latin typeface="Calibri Light" panose="020F0302020204030204" pitchFamily="34" charset="0"/>
                <a:cs typeface="Calibri Light" panose="020F0302020204030204" pitchFamily="34" charset="0"/>
              </a:rPr>
              <a:t>in part by the </a:t>
            </a:r>
            <a:r>
              <a:rPr lang="en-US" altLang="en-US" sz="2000" b="1" dirty="0">
                <a:solidFill>
                  <a:srgbClr val="592C5F"/>
                </a:solidFill>
                <a:latin typeface="Calibri Light" panose="020F0302020204030204" pitchFamily="34" charset="0"/>
                <a:cs typeface="Calibri Light" panose="020F0302020204030204" pitchFamily="34" charset="0"/>
              </a:rPr>
              <a:t>Institute of Museum and Library Services </a:t>
            </a:r>
            <a:r>
              <a:rPr lang="en-US" altLang="en-US" sz="2000" dirty="0">
                <a:solidFill>
                  <a:srgbClr val="592C5F"/>
                </a:solidFill>
                <a:latin typeface="Calibri Light" panose="020F0302020204030204" pitchFamily="34" charset="0"/>
                <a:cs typeface="Calibri Light" panose="020F0302020204030204" pitchFamily="34" charset="0"/>
              </a:rPr>
              <a:t>(Grant Number RE-95-18-0084-18).</a:t>
            </a:r>
          </a:p>
        </p:txBody>
      </p:sp>
      <p:pic>
        <p:nvPicPr>
          <p:cNvPr id="22529" name="Content Placeholder 3">
            <a:extLst>
              <a:ext uri="{FF2B5EF4-FFF2-40B4-BE49-F238E27FC236}">
                <a16:creationId xmlns:a16="http://schemas.microsoft.com/office/drawing/2014/main" id="{5734F482-0F3D-ED45-B876-00C1051B42FC}"/>
              </a:ext>
              <a:ext uri="{C183D7F6-B498-43B3-948B-1728B52AA6E4}">
                <adec:decorative xmlns:adec="http://schemas.microsoft.com/office/drawing/2017/decorative" val="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t="2707" r="5891" b="2"/>
          <a:stretch>
            <a:fillRect/>
          </a:stretch>
        </p:blipFill>
        <p:spPr>
          <a:xfrm>
            <a:off x="487362" y="4984984"/>
            <a:ext cx="6376499" cy="971814"/>
          </a:xfrm>
        </p:spPr>
      </p:pic>
      <p:pic>
        <p:nvPicPr>
          <p:cNvPr id="22530" name="Picture 1">
            <a:extLst>
              <a:ext uri="{FF2B5EF4-FFF2-40B4-BE49-F238E27FC236}">
                <a16:creationId xmlns:a16="http://schemas.microsoft.com/office/drawing/2014/main" id="{C11B2BE3-5C04-C94D-9E65-52B595BCA5F4}"/>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2448" y="4488228"/>
            <a:ext cx="4321175" cy="196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1312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B93C2-4439-44B3-B019-F36412854C0F}"/>
              </a:ext>
            </a:extLst>
          </p:cNvPr>
          <p:cNvSpPr>
            <a:spLocks noGrp="1"/>
          </p:cNvSpPr>
          <p:nvPr>
            <p:ph type="title"/>
          </p:nvPr>
        </p:nvSpPr>
        <p:spPr>
          <a:xfrm>
            <a:off x="808801" y="2938513"/>
            <a:ext cx="10972800" cy="1143000"/>
          </a:xfrm>
        </p:spPr>
        <p:txBody>
          <a:bodyPr/>
          <a:lstStyle/>
          <a:p>
            <a:pPr marL="0" marR="0">
              <a:spcBef>
                <a:spcPts val="0"/>
              </a:spcBef>
              <a:spcAft>
                <a:spcPts val="0"/>
              </a:spcAft>
            </a:pPr>
            <a:r>
              <a:rPr lang="en-US" sz="2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©2022. This work is licensed under a </a:t>
            </a:r>
            <a:r>
              <a:rPr lang="en-US" sz="2400" u="sng" dirty="0">
                <a:solidFill>
                  <a:srgbClr val="049CCF"/>
                </a:solidFill>
                <a:effectLst/>
                <a:latin typeface="Calibri" panose="020F0502020204030204" pitchFamily="34" charset="0"/>
                <a:ea typeface="DengXian" panose="02010600030101010101" pitchFamily="2" charset="-122"/>
                <a:cs typeface="Calibri" panose="020F0502020204030204" pitchFamily="34" charset="0"/>
                <a:hlinkClick r:id="rId3"/>
              </a:rPr>
              <a:t>CC BY 4.0 license</a:t>
            </a:r>
            <a:r>
              <a:rPr lang="en-US" sz="2400" dirty="0">
                <a:solidFill>
                  <a:srgbClr val="464646"/>
                </a:solidFill>
                <a:effectLst/>
                <a:latin typeface="Calibri" panose="020F0502020204030204" pitchFamily="34" charset="0"/>
                <a:ea typeface="DengXian" panose="02010600030101010101" pitchFamily="2" charset="-122"/>
                <a:cs typeface="Calibri" panose="020F0502020204030204" pitchFamily="34" charset="0"/>
              </a:rPr>
              <a:t>. </a:t>
            </a:r>
            <a:br>
              <a:rPr lang="en-US" sz="2400" dirty="0">
                <a:effectLst/>
                <a:latin typeface="Calibri" panose="020F0502020204030204" pitchFamily="34" charset="0"/>
                <a:ea typeface="DengXian" panose="02010600030101010101" pitchFamily="2" charset="-122"/>
                <a:cs typeface="Times New Roman" panose="02020603050405020304" pitchFamily="18" charset="0"/>
              </a:rPr>
            </a:br>
            <a:r>
              <a:rPr lang="en-US" sz="2400" dirty="0">
                <a:solidFill>
                  <a:srgbClr val="201F1E"/>
                </a:solidFill>
                <a:effectLst/>
                <a:latin typeface="Calibri" panose="020F0502020204030204" pitchFamily="34" charset="0"/>
                <a:ea typeface="DengXian" panose="02010600030101010101" pitchFamily="2" charset="-122"/>
                <a:cs typeface="Calibri" panose="020F0502020204030204" pitchFamily="34" charset="0"/>
              </a:rPr>
              <a:t> </a:t>
            </a:r>
            <a:br>
              <a:rPr lang="en-US" sz="2400" dirty="0">
                <a:effectLst/>
                <a:latin typeface="Calibri" panose="020F0502020204030204" pitchFamily="34" charset="0"/>
                <a:ea typeface="DengXian" panose="02010600030101010101" pitchFamily="2" charset="-122"/>
                <a:cs typeface="Times New Roman" panose="02020603050405020304" pitchFamily="18" charset="0"/>
              </a:rPr>
            </a:br>
            <a:r>
              <a:rPr lang="en-US" sz="2400" dirty="0">
                <a:effectLst/>
                <a:latin typeface="Calibri" panose="020F0502020204030204" pitchFamily="34" charset="0"/>
                <a:ea typeface="DengXian" panose="02010600030101010101" pitchFamily="2" charset="-122"/>
                <a:cs typeface="Calibri" panose="020F0502020204030204" pitchFamily="34" charset="0"/>
              </a:rPr>
              <a:t>How to Cite: </a:t>
            </a:r>
            <a:r>
              <a:rPr lang="en-US" sz="2400" dirty="0">
                <a:solidFill>
                  <a:srgbClr val="201F1E"/>
                </a:solidFill>
                <a:effectLst/>
                <a:latin typeface="Calibri" panose="020F0502020204030204" pitchFamily="34" charset="0"/>
                <a:ea typeface="DengXian" panose="02010600030101010101" pitchFamily="2" charset="-122"/>
                <a:cs typeface="Calibri" panose="020F0502020204030204" pitchFamily="34" charset="0"/>
              </a:rPr>
              <a:t>Hinchliffe, Lisa Janicke, Mayer, Cathy, &amp; Consortium of Academic and Research Libraries in Illinois. </a:t>
            </a:r>
            <a:r>
              <a:rPr lang="en-US" sz="2400" i="1" dirty="0">
                <a:solidFill>
                  <a:srgbClr val="201F1E"/>
                </a:solidFill>
                <a:effectLst/>
                <a:latin typeface="Calibri" panose="020F0502020204030204" pitchFamily="34" charset="0"/>
                <a:ea typeface="DengXian" panose="02010600030101010101" pitchFamily="2" charset="-122"/>
                <a:cs typeface="Calibri" panose="020F0502020204030204" pitchFamily="34" charset="0"/>
              </a:rPr>
              <a:t>Analytics and Advocacy for Service Development Module 8: Community Communication[PowerPoint slides]</a:t>
            </a:r>
            <a:r>
              <a:rPr lang="en-US" sz="2400" dirty="0">
                <a:solidFill>
                  <a:srgbClr val="201F1E"/>
                </a:solidFill>
                <a:effectLst/>
                <a:latin typeface="Calibri" panose="020F0502020204030204" pitchFamily="34" charset="0"/>
                <a:ea typeface="DengXian" panose="02010600030101010101" pitchFamily="2" charset="-122"/>
                <a:cs typeface="Calibri" panose="020F0502020204030204" pitchFamily="34" charset="0"/>
              </a:rPr>
              <a:t>. Champaign, IL: CARLI, 2022.</a:t>
            </a:r>
            <a:r>
              <a:rPr lang="en-US" sz="2400" dirty="0">
                <a:effectLst/>
                <a:latin typeface="Calibri" panose="020F0502020204030204" pitchFamily="34" charset="0"/>
                <a:ea typeface="Calibri" panose="020F0502020204030204" pitchFamily="34" charset="0"/>
                <a:cs typeface="Calibri" panose="020F0502020204030204" pitchFamily="34" charset="0"/>
              </a:rPr>
              <a:t> </a:t>
            </a:r>
            <a:br>
              <a:rPr lang="en-US" sz="1800" dirty="0">
                <a:effectLst/>
                <a:latin typeface="Calibri" panose="020F0502020204030204" pitchFamily="34" charset="0"/>
                <a:ea typeface="DengXian" panose="02010600030101010101" pitchFamily="2" charset="-122"/>
                <a:cs typeface="Times New Roman" panose="02020603050405020304" pitchFamily="18" charset="0"/>
              </a:rPr>
            </a:br>
            <a:endParaRPr lang="en-US" dirty="0"/>
          </a:p>
        </p:txBody>
      </p:sp>
    </p:spTree>
    <p:extLst>
      <p:ext uri="{BB962C8B-B14F-4D97-AF65-F5344CB8AC3E}">
        <p14:creationId xmlns:p14="http://schemas.microsoft.com/office/powerpoint/2010/main" val="2155925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Purpose:</a:t>
            </a:r>
          </a:p>
        </p:txBody>
      </p:sp>
      <p:sp>
        <p:nvSpPr>
          <p:cNvPr id="10" name="Content Placeholder 9"/>
          <p:cNvSpPr>
            <a:spLocks noGrp="1"/>
          </p:cNvSpPr>
          <p:nvPr>
            <p:ph idx="1"/>
          </p:nvPr>
        </p:nvSpPr>
        <p:spPr/>
        <p:txBody>
          <a:bodyPr/>
          <a:lstStyle/>
          <a:p>
            <a:endParaRPr lang="en-US" dirty="0"/>
          </a:p>
          <a:p>
            <a:r>
              <a:rPr lang="en-US" dirty="0"/>
              <a:t>Team</a:t>
            </a:r>
          </a:p>
          <a:p>
            <a:r>
              <a:rPr lang="en-US" dirty="0"/>
              <a:t>Posters</a:t>
            </a:r>
          </a:p>
        </p:txBody>
      </p:sp>
      <p:sp>
        <p:nvSpPr>
          <p:cNvPr id="11" name="Text Placeholder 10"/>
          <p:cNvSpPr>
            <a:spLocks noGrp="1"/>
          </p:cNvSpPr>
          <p:nvPr>
            <p:ph type="body" sz="half" idx="2"/>
          </p:nvPr>
        </p:nvSpPr>
        <p:spPr/>
        <p:txBody>
          <a:bodyPr/>
          <a:lstStyle/>
          <a:p>
            <a:endParaRPr lang="en-US" dirty="0">
              <a:latin typeface="Arial" panose="020B0604020202020204" pitchFamily="34" charset="0"/>
            </a:endParaRPr>
          </a:p>
          <a:p>
            <a:pPr marL="285750"/>
            <a:r>
              <a:rPr lang="en-US" sz="1800" dirty="0"/>
              <a:t>Posters will…</a:t>
            </a:r>
            <a:br>
              <a:rPr lang="en-US" sz="1800" dirty="0"/>
            </a:br>
            <a:endParaRPr lang="en-US" sz="1800" dirty="0">
              <a:latin typeface="Arial" panose="020B0604020202020204" pitchFamily="34" charset="0"/>
            </a:endParaRPr>
          </a:p>
          <a:p>
            <a:pPr marL="628650" indent="-342900">
              <a:buFont typeface="Arial" panose="020B0604020202020204" pitchFamily="34" charset="0"/>
              <a:buChar char="•"/>
            </a:pPr>
            <a:r>
              <a:rPr lang="en-US" sz="1800" dirty="0">
                <a:latin typeface="Arial" panose="020B0604020202020204" pitchFamily="34" charset="0"/>
              </a:rPr>
              <a:t>Serve as a v</a:t>
            </a:r>
            <a:r>
              <a:rPr lang="en-US" sz="1800" b="0" i="0" dirty="0">
                <a:effectLst/>
                <a:latin typeface="Arial" panose="020B0604020202020204" pitchFamily="34" charset="0"/>
              </a:rPr>
              <a:t>isual reflection on your time in Analytics and Advocacy for Service Development</a:t>
            </a:r>
            <a:br>
              <a:rPr lang="en-US" sz="1800" b="0" i="0" dirty="0">
                <a:effectLst/>
                <a:latin typeface="Arial" panose="020B0604020202020204" pitchFamily="34" charset="0"/>
              </a:rPr>
            </a:br>
            <a:endParaRPr lang="en-US" sz="1800" b="0" i="0" dirty="0">
              <a:effectLst/>
              <a:latin typeface="Arial" panose="020B0604020202020204" pitchFamily="34" charset="0"/>
            </a:endParaRPr>
          </a:p>
          <a:p>
            <a:pPr marL="628650" indent="-342900">
              <a:buFont typeface="Arial" panose="020B0604020202020204" pitchFamily="34" charset="0"/>
              <a:buChar char="•"/>
            </a:pPr>
            <a:r>
              <a:rPr lang="en-US" sz="1800" b="0" i="0" dirty="0">
                <a:effectLst/>
                <a:latin typeface="Arial" panose="020B0604020202020204" pitchFamily="34" charset="0"/>
              </a:rPr>
              <a:t>Be shared at either a final </a:t>
            </a:r>
            <a:r>
              <a:rPr lang="en-US" sz="1800" dirty="0">
                <a:latin typeface="Arial" panose="020B0604020202020204" pitchFamily="34" charset="0"/>
              </a:rPr>
              <a:t>AASD Cohort session and/or with broader supporting community as a professional development opportunity</a:t>
            </a:r>
            <a:r>
              <a:rPr lang="en-US" sz="1800" b="0" i="0" dirty="0">
                <a:effectLst/>
                <a:latin typeface="Arial" panose="020B0604020202020204" pitchFamily="34" charset="0"/>
              </a:rPr>
              <a:t> </a:t>
            </a:r>
            <a:endParaRPr lang="en-US" sz="1800" dirty="0"/>
          </a:p>
          <a:p>
            <a:endParaRPr lang="en-US" dirty="0"/>
          </a:p>
        </p:txBody>
      </p:sp>
    </p:spTree>
    <p:extLst>
      <p:ext uri="{BB962C8B-B14F-4D97-AF65-F5344CB8AC3E}">
        <p14:creationId xmlns:p14="http://schemas.microsoft.com/office/powerpoint/2010/main" val="3373319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Visual Representation of Team Experience</a:t>
            </a:r>
          </a:p>
        </p:txBody>
      </p:sp>
      <p:sp>
        <p:nvSpPr>
          <p:cNvPr id="3" name="Content Placeholder 2"/>
          <p:cNvSpPr>
            <a:spLocks noGrp="1"/>
          </p:cNvSpPr>
          <p:nvPr>
            <p:ph idx="1"/>
          </p:nvPr>
        </p:nvSpPr>
        <p:spPr>
          <a:xfrm>
            <a:off x="623048" y="1578197"/>
            <a:ext cx="5156863" cy="4596691"/>
          </a:xfrm>
        </p:spPr>
        <p:txBody>
          <a:bodyPr/>
          <a:lstStyle/>
          <a:p>
            <a:pPr lvl="0"/>
            <a:r>
              <a:rPr lang="en-US" b="1" dirty="0"/>
              <a:t>Ideas:</a:t>
            </a:r>
          </a:p>
          <a:p>
            <a:pPr marL="342900" lvl="0" indent="-342900">
              <a:buFont typeface="Arial" panose="020B0604020202020204" pitchFamily="34" charset="0"/>
              <a:buChar char="•"/>
            </a:pPr>
            <a:r>
              <a:rPr lang="en-US" dirty="0"/>
              <a:t>Motivations</a:t>
            </a:r>
          </a:p>
          <a:p>
            <a:pPr marL="342900" lvl="0" indent="-342900">
              <a:buFont typeface="Arial" panose="020B0604020202020204" pitchFamily="34" charset="0"/>
              <a:buChar char="•"/>
            </a:pPr>
            <a:r>
              <a:rPr lang="en-US" dirty="0"/>
              <a:t>Obstacles</a:t>
            </a:r>
          </a:p>
          <a:p>
            <a:pPr marL="342900" lvl="0" indent="-342900">
              <a:buFont typeface="Arial" panose="020B0604020202020204" pitchFamily="34" charset="0"/>
              <a:buChar char="•"/>
            </a:pPr>
            <a:r>
              <a:rPr lang="en-US" dirty="0"/>
              <a:t>Advice, Tips and Hints </a:t>
            </a:r>
          </a:p>
          <a:p>
            <a:pPr marL="342900" lvl="0" indent="-342900">
              <a:buFont typeface="Arial" panose="020B0604020202020204" pitchFamily="34" charset="0"/>
              <a:buChar char="•"/>
            </a:pPr>
            <a:r>
              <a:rPr lang="en-US" dirty="0"/>
              <a:t>Key Lesson Learned</a:t>
            </a:r>
          </a:p>
          <a:p>
            <a:pPr marL="342900" lvl="0" indent="-342900">
              <a:buFont typeface="Arial" panose="020B0604020202020204" pitchFamily="34" charset="0"/>
              <a:buChar char="•"/>
            </a:pPr>
            <a:r>
              <a:rPr lang="en-US" dirty="0"/>
              <a:t>Wish We Had Known</a:t>
            </a:r>
          </a:p>
          <a:p>
            <a:pPr marL="342900" lvl="0" indent="-342900">
              <a:buFont typeface="Arial" panose="020B0604020202020204" pitchFamily="34" charset="0"/>
              <a:buChar char="•"/>
            </a:pPr>
            <a:r>
              <a:rPr lang="en-US" dirty="0"/>
              <a:t>What Comes Next</a:t>
            </a:r>
          </a:p>
          <a:p>
            <a:pPr marL="342900" indent="-342900">
              <a:buFont typeface="Arial" panose="020B0604020202020204" pitchFamily="34" charset="0"/>
              <a:buChar char="•"/>
            </a:pPr>
            <a:r>
              <a:rPr lang="en-US" dirty="0"/>
              <a:t>Surprises</a:t>
            </a:r>
          </a:p>
          <a:p>
            <a:pPr marL="342900" indent="-342900">
              <a:buFont typeface="Arial" panose="020B0604020202020204" pitchFamily="34" charset="0"/>
              <a:buChar char="•"/>
            </a:pPr>
            <a:r>
              <a:rPr lang="en-US" dirty="0"/>
              <a:t>Etc. </a:t>
            </a:r>
          </a:p>
        </p:txBody>
      </p:sp>
    </p:spTree>
    <p:extLst>
      <p:ext uri="{BB962C8B-B14F-4D97-AF65-F5344CB8AC3E}">
        <p14:creationId xmlns:p14="http://schemas.microsoft.com/office/powerpoint/2010/main" val="1864996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1282"/>
            <a:ext cx="10972800" cy="1143000"/>
          </a:xfrm>
        </p:spPr>
        <p:txBody>
          <a:bodyPr/>
          <a:lstStyle/>
          <a:p>
            <a:r>
              <a:rPr lang="en-US" sz="2800" dirty="0"/>
              <a:t>Questions to Consider:</a:t>
            </a:r>
          </a:p>
        </p:txBody>
      </p:sp>
      <p:sp>
        <p:nvSpPr>
          <p:cNvPr id="3" name="Content Placeholder 2"/>
          <p:cNvSpPr>
            <a:spLocks noGrp="1"/>
          </p:cNvSpPr>
          <p:nvPr>
            <p:ph idx="1"/>
          </p:nvPr>
        </p:nvSpPr>
        <p:spPr>
          <a:xfrm>
            <a:off x="609600" y="1130654"/>
            <a:ext cx="10806952" cy="4596691"/>
          </a:xfrm>
        </p:spPr>
        <p:txBody>
          <a:bodyPr/>
          <a:lstStyle/>
          <a:p>
            <a:pPr marL="342900" lvl="0" indent="-342900">
              <a:lnSpc>
                <a:spcPct val="150000"/>
              </a:lnSpc>
              <a:buFont typeface="Arial" panose="020B0604020202020204" pitchFamily="34" charset="0"/>
              <a:buChar char="•"/>
            </a:pPr>
            <a:r>
              <a:rPr lang="en-US" sz="2000" dirty="0"/>
              <a:t>What concepts motivated us in starting our projects? </a:t>
            </a:r>
          </a:p>
          <a:p>
            <a:pPr marL="342900" lvl="0" indent="-342900">
              <a:lnSpc>
                <a:spcPct val="150000"/>
              </a:lnSpc>
              <a:buFont typeface="Arial" panose="020B0604020202020204" pitchFamily="34" charset="0"/>
              <a:buChar char="•"/>
            </a:pPr>
            <a:r>
              <a:rPr lang="en-US" sz="2000" dirty="0"/>
              <a:t>What obstacle did we all find we had in common, and what did we do to overcome it? </a:t>
            </a:r>
          </a:p>
          <a:p>
            <a:pPr marL="342900" lvl="0" indent="-342900">
              <a:lnSpc>
                <a:spcPct val="150000"/>
              </a:lnSpc>
              <a:buFont typeface="Arial" panose="020B0604020202020204" pitchFamily="34" charset="0"/>
              <a:buChar char="•"/>
            </a:pPr>
            <a:r>
              <a:rPr lang="en-US" sz="2000" dirty="0"/>
              <a:t>What tips and hints would we pass on to the next cohort? </a:t>
            </a:r>
          </a:p>
          <a:p>
            <a:pPr marL="342900" lvl="0" indent="-342900">
              <a:lnSpc>
                <a:spcPct val="150000"/>
              </a:lnSpc>
              <a:buFont typeface="Arial" panose="020B0604020202020204" pitchFamily="34" charset="0"/>
              <a:buChar char="•"/>
            </a:pPr>
            <a:r>
              <a:rPr lang="en-US" sz="2000" dirty="0"/>
              <a:t>What were some of the most helpful lessons that we learned? From the in-person sessions? From the webinars? From each other? </a:t>
            </a:r>
          </a:p>
          <a:p>
            <a:pPr marL="342900" lvl="0" indent="-342900">
              <a:lnSpc>
                <a:spcPct val="150000"/>
              </a:lnSpc>
              <a:buFont typeface="Arial" panose="020B0604020202020204" pitchFamily="34" charset="0"/>
              <a:buChar char="•"/>
            </a:pPr>
            <a:r>
              <a:rPr lang="en-US" sz="2000" dirty="0"/>
              <a:t>What is something we wish we had known before starting our projects? </a:t>
            </a:r>
          </a:p>
          <a:p>
            <a:pPr marL="342900" lvl="0" indent="-342900">
              <a:lnSpc>
                <a:spcPct val="150000"/>
              </a:lnSpc>
              <a:buFont typeface="Arial" panose="020B0604020202020204" pitchFamily="34" charset="0"/>
              <a:buChar char="•"/>
            </a:pPr>
            <a:r>
              <a:rPr lang="en-US" sz="2000" dirty="0"/>
              <a:t>What do we plan on taking from what we learned during CARLI Counts and applying to our next project? How do we plan on expanding the projects that we started with the program? </a:t>
            </a:r>
          </a:p>
          <a:p>
            <a:pPr marL="342900" lvl="0" indent="-342900">
              <a:lnSpc>
                <a:spcPct val="150000"/>
              </a:lnSpc>
              <a:buFont typeface="Arial" panose="020B0604020202020204" pitchFamily="34" charset="0"/>
              <a:buChar char="•"/>
            </a:pPr>
            <a:r>
              <a:rPr lang="en-US" sz="2000" dirty="0"/>
              <a:t>Did anyone on our team find anything surprising in their project? How did that compare with what other team members found?</a:t>
            </a:r>
          </a:p>
        </p:txBody>
      </p:sp>
    </p:spTree>
    <p:extLst>
      <p:ext uri="{BB962C8B-B14F-4D97-AF65-F5344CB8AC3E}">
        <p14:creationId xmlns:p14="http://schemas.microsoft.com/office/powerpoint/2010/main" val="347468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quot;No&quot; Symbol 2">
            <a:extLst>
              <a:ext uri="{C183D7F6-B498-43B3-948B-1728B52AA6E4}">
                <adec:decorative xmlns:adec="http://schemas.microsoft.com/office/drawing/2017/decorative" val="1"/>
              </a:ext>
            </a:extLst>
          </p:cNvPr>
          <p:cNvSpPr/>
          <p:nvPr/>
        </p:nvSpPr>
        <p:spPr>
          <a:xfrm>
            <a:off x="3439100" y="565485"/>
            <a:ext cx="5486400" cy="5486400"/>
          </a:xfrm>
          <a:prstGeom prst="noSmoking">
            <a:avLst/>
          </a:prstGeom>
          <a:noFill/>
          <a:ln w="57150">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
        <p:nvSpPr>
          <p:cNvPr id="4" name="Title 3"/>
          <p:cNvSpPr txBox="1">
            <a:spLocks noGrp="1"/>
          </p:cNvSpPr>
          <p:nvPr>
            <p:ph type="title" idx="4294967295"/>
          </p:nvPr>
        </p:nvSpPr>
        <p:spPr>
          <a:xfrm>
            <a:off x="-283029" y="2923964"/>
            <a:ext cx="11306246"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dirty="0">
                <a:ln>
                  <a:noFill/>
                </a:ln>
                <a:solidFill>
                  <a:schemeClr val="bg1"/>
                </a:solidFill>
                <a:effectLst/>
                <a:uLnTx/>
                <a:uFillTx/>
                <a:latin typeface="Stencil" panose="040409050D0802020404" pitchFamily="82" charset="0"/>
                <a:ea typeface="+mn-ea"/>
                <a:cs typeface="+mn-cs"/>
              </a:rPr>
              <a:t> (NOT) </a:t>
            </a:r>
            <a:r>
              <a:rPr kumimoji="0" lang="en-US" sz="4400" b="0" i="0" u="none" strike="noStrike" kern="1200" cap="none" spc="0" normalizeH="0" baseline="0" noProof="0" dirty="0">
                <a:ln>
                  <a:noFill/>
                </a:ln>
                <a:solidFill>
                  <a:schemeClr val="tx1"/>
                </a:solidFill>
                <a:effectLst/>
                <a:uLnTx/>
                <a:uFillTx/>
                <a:latin typeface="Stencil" panose="040409050D0802020404" pitchFamily="82" charset="0"/>
                <a:ea typeface="+mn-ea"/>
                <a:cs typeface="+mn-cs"/>
              </a:rPr>
              <a:t>Report of Individual Projects</a:t>
            </a:r>
          </a:p>
        </p:txBody>
      </p:sp>
    </p:spTree>
    <p:extLst>
      <p:ext uri="{BB962C8B-B14F-4D97-AF65-F5344CB8AC3E}">
        <p14:creationId xmlns:p14="http://schemas.microsoft.com/office/powerpoint/2010/main" val="1153388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Design Parameters</a:t>
            </a:r>
          </a:p>
        </p:txBody>
      </p:sp>
      <p:sp>
        <p:nvSpPr>
          <p:cNvPr id="4" name="Content Placeholder 3"/>
          <p:cNvSpPr>
            <a:spLocks noGrp="1"/>
          </p:cNvSpPr>
          <p:nvPr>
            <p:ph idx="1"/>
          </p:nvPr>
        </p:nvSpPr>
        <p:spPr/>
        <p:txBody>
          <a:bodyPr/>
          <a:lstStyle/>
          <a:p>
            <a:pPr marL="342900" lvl="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PowerPoint Slide</a:t>
            </a:r>
          </a:p>
          <a:p>
            <a:pPr marL="342900" lvl="0" indent="-342900">
              <a:buFont typeface="Arial" panose="020B0604020202020204" pitchFamily="34" charset="0"/>
              <a:buChar char="•"/>
            </a:pPr>
            <a:r>
              <a:rPr lang="en-US" dirty="0"/>
              <a:t>Black/Dark Text on White/Light Background</a:t>
            </a:r>
          </a:p>
          <a:p>
            <a:pPr marL="342900" lvl="0" indent="-342900">
              <a:buFont typeface="Arial" panose="020B0604020202020204" pitchFamily="34" charset="0"/>
              <a:buChar char="•"/>
            </a:pPr>
            <a:r>
              <a:rPr lang="en-US" dirty="0"/>
              <a:t>32 Point Font (Or Larger)</a:t>
            </a:r>
          </a:p>
          <a:p>
            <a:pPr marL="342900" indent="-342900">
              <a:buFont typeface="Arial" panose="020B0604020202020204" pitchFamily="34" charset="0"/>
              <a:buChar char="•"/>
            </a:pPr>
            <a:r>
              <a:rPr lang="en-US" dirty="0"/>
              <a:t>Avoid Background Images</a:t>
            </a:r>
          </a:p>
          <a:p>
            <a:pPr marL="342900" indent="-342900">
              <a:buFont typeface="Arial" panose="020B0604020202020204" pitchFamily="34" charset="0"/>
              <a:buChar char="•"/>
            </a:pPr>
            <a:r>
              <a:rPr lang="en-US" dirty="0"/>
              <a:t>Size: 48” x 36” (Including Margins) – relevant if poster will be printed for an in-person event</a:t>
            </a:r>
          </a:p>
          <a:p>
            <a:pPr marL="342900" lvl="0" indent="-342900">
              <a:buFont typeface="Arial" panose="020B0604020202020204" pitchFamily="34" charset="0"/>
              <a:buChar char="•"/>
            </a:pPr>
            <a:endParaRPr lang="en-US" dirty="0"/>
          </a:p>
        </p:txBody>
      </p:sp>
    </p:spTree>
    <p:extLst>
      <p:ext uri="{BB962C8B-B14F-4D97-AF65-F5344CB8AC3E}">
        <p14:creationId xmlns:p14="http://schemas.microsoft.com/office/powerpoint/2010/main" val="3828555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405691"/>
            <a:ext cx="10972800" cy="1143000"/>
          </a:xfrm>
        </p:spPr>
        <p:txBody>
          <a:bodyPr/>
          <a:lstStyle/>
          <a:p>
            <a:r>
              <a:rPr lang="en-US" sz="2800" dirty="0">
                <a:solidFill>
                  <a:schemeClr val="bg1"/>
                </a:solidFill>
              </a:rPr>
              <a:t>Example Format</a:t>
            </a:r>
          </a:p>
        </p:txBody>
      </p:sp>
      <p:pic>
        <p:nvPicPr>
          <p:cNvPr id="6" name="Picture 5" descr="Image of a template sample that can be used as a model for creating a team poster.">
            <a:extLst>
              <a:ext uri="{FF2B5EF4-FFF2-40B4-BE49-F238E27FC236}">
                <a16:creationId xmlns:a16="http://schemas.microsoft.com/office/drawing/2014/main" id="{AFFEEBF4-186A-43C8-A2AF-CC13ED3A7C41}"/>
              </a:ext>
            </a:extLst>
          </p:cNvPr>
          <p:cNvPicPr>
            <a:picLocks noChangeAspect="1"/>
          </p:cNvPicPr>
          <p:nvPr/>
        </p:nvPicPr>
        <p:blipFill>
          <a:blip r:embed="rId3"/>
          <a:stretch>
            <a:fillRect/>
          </a:stretch>
        </p:blipFill>
        <p:spPr>
          <a:xfrm>
            <a:off x="340309" y="511628"/>
            <a:ext cx="7524749" cy="5660571"/>
          </a:xfrm>
          <a:prstGeom prst="rect">
            <a:avLst/>
          </a:prstGeom>
        </p:spPr>
      </p:pic>
      <p:sp>
        <p:nvSpPr>
          <p:cNvPr id="7" name="TextBox 6">
            <a:extLst>
              <a:ext uri="{FF2B5EF4-FFF2-40B4-BE49-F238E27FC236}">
                <a16:creationId xmlns:a16="http://schemas.microsoft.com/office/drawing/2014/main" id="{6E251F41-5263-4EF9-B104-CCB37623ED46}"/>
              </a:ext>
            </a:extLst>
          </p:cNvPr>
          <p:cNvSpPr txBox="1"/>
          <p:nvPr/>
        </p:nvSpPr>
        <p:spPr>
          <a:xfrm>
            <a:off x="8289342" y="827314"/>
            <a:ext cx="3537857" cy="1477328"/>
          </a:xfrm>
          <a:prstGeom prst="rect">
            <a:avLst/>
          </a:prstGeom>
          <a:noFill/>
        </p:spPr>
        <p:txBody>
          <a:bodyPr wrap="square" rtlCol="0">
            <a:spAutoFit/>
          </a:bodyPr>
          <a:lstStyle/>
          <a:p>
            <a:r>
              <a:rPr lang="en-US" dirty="0"/>
              <a:t>Additional examples are available from CARLI Counts:</a:t>
            </a:r>
          </a:p>
          <a:p>
            <a:pPr marL="285750" indent="-285750">
              <a:buFont typeface="Arial" panose="020B0604020202020204" pitchFamily="34" charset="0"/>
              <a:buChar char="•"/>
            </a:pPr>
            <a:r>
              <a:rPr lang="en-US" dirty="0">
                <a:hlinkClick r:id="rId4"/>
              </a:rPr>
              <a:t>Cohort 1 </a:t>
            </a:r>
            <a:endParaRPr lang="en-US" dirty="0"/>
          </a:p>
          <a:p>
            <a:pPr marL="285750" indent="-285750">
              <a:buFont typeface="Arial" panose="020B0604020202020204" pitchFamily="34" charset="0"/>
              <a:buChar char="•"/>
            </a:pPr>
            <a:r>
              <a:rPr lang="en-US" dirty="0">
                <a:hlinkClick r:id="rId5"/>
              </a:rPr>
              <a:t>Cohort 2</a:t>
            </a:r>
            <a:endParaRPr lang="en-US" dirty="0"/>
          </a:p>
          <a:p>
            <a:pPr marL="285750" indent="-285750">
              <a:buFont typeface="Arial" panose="020B0604020202020204" pitchFamily="34" charset="0"/>
              <a:buChar char="•"/>
            </a:pPr>
            <a:r>
              <a:rPr lang="en-US" dirty="0">
                <a:hlinkClick r:id="rId6"/>
              </a:rPr>
              <a:t>Cohort 3</a:t>
            </a:r>
            <a:endParaRPr lang="en-US" dirty="0"/>
          </a:p>
        </p:txBody>
      </p:sp>
    </p:spTree>
    <p:extLst>
      <p:ext uri="{BB962C8B-B14F-4D97-AF65-F5344CB8AC3E}">
        <p14:creationId xmlns:p14="http://schemas.microsoft.com/office/powerpoint/2010/main" val="1213909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Poster Presentation Formats</a:t>
            </a:r>
          </a:p>
        </p:txBody>
      </p:sp>
      <p:sp>
        <p:nvSpPr>
          <p:cNvPr id="4" name="Content Placeholder 3"/>
          <p:cNvSpPr>
            <a:spLocks noGrp="1"/>
          </p:cNvSpPr>
          <p:nvPr>
            <p:ph idx="1"/>
          </p:nvPr>
        </p:nvSpPr>
        <p:spPr>
          <a:xfrm>
            <a:off x="623048" y="942960"/>
            <a:ext cx="10959352" cy="4596691"/>
          </a:xfrm>
        </p:spPr>
        <p:txBody>
          <a:bodyPr/>
          <a:lstStyle/>
          <a:p>
            <a:pPr marL="342900" indent="-342900">
              <a:buFont typeface="Arial" panose="020B0604020202020204" pitchFamily="34" charset="0"/>
              <a:buChar char="•"/>
            </a:pPr>
            <a:endParaRPr lang="en-US" dirty="0"/>
          </a:p>
          <a:p>
            <a:pPr marL="1085850" lvl="1" indent="-342900">
              <a:buFont typeface="Arial" panose="020B0604020202020204" pitchFamily="34" charset="0"/>
              <a:buChar char="•"/>
            </a:pPr>
            <a:r>
              <a:rPr lang="en-US" dirty="0">
                <a:latin typeface="Arial" panose="020B0604020202020204" pitchFamily="34" charset="0"/>
              </a:rPr>
              <a:t>In-Person Poster Session</a:t>
            </a:r>
          </a:p>
          <a:p>
            <a:pPr lvl="2" indent="0">
              <a:buNone/>
            </a:pPr>
            <a:r>
              <a:rPr lang="en-US" dirty="0">
                <a:latin typeface="Arial" panose="020B0604020202020204" pitchFamily="34" charset="0"/>
              </a:rPr>
              <a:t>For the in-person format, 1-3 members of a team should be stationed at the poster display.  Poster presenters should be prepared to provide a 1-3 minute high level summary of the poster and allow those who approach the poster to pose questions.  Presenters should rotate during the session to allow everyone the opportunity to present and view the posters of other teams.</a:t>
            </a:r>
            <a:br>
              <a:rPr lang="en-US" dirty="0">
                <a:latin typeface="Arial" panose="020B0604020202020204" pitchFamily="34" charset="0"/>
              </a:rPr>
            </a:br>
            <a:endParaRPr lang="en-US" dirty="0">
              <a:latin typeface="Arial" panose="020B0604020202020204" pitchFamily="34" charset="0"/>
            </a:endParaRPr>
          </a:p>
          <a:p>
            <a:pPr marL="1085850" lvl="1" indent="-342900">
              <a:buFont typeface="Arial" panose="020B0604020202020204" pitchFamily="34" charset="0"/>
              <a:buChar char="•"/>
            </a:pPr>
            <a:r>
              <a:rPr lang="en-US" dirty="0">
                <a:latin typeface="Arial" panose="020B0604020202020204" pitchFamily="34" charset="0"/>
              </a:rPr>
              <a:t>Virtual Poster Session</a:t>
            </a:r>
            <a:br>
              <a:rPr lang="en-US" dirty="0">
                <a:latin typeface="Arial" panose="020B0604020202020204" pitchFamily="34" charset="0"/>
              </a:rPr>
            </a:br>
            <a:r>
              <a:rPr lang="en-US" sz="1800" dirty="0">
                <a:latin typeface="Arial" panose="020B0604020202020204" pitchFamily="34" charset="0"/>
              </a:rPr>
              <a:t>For the virtual poster session, a 5–8 minute presentation covering the poster content and any relevant background information should be shared by no more than 2 team members.  An additional 2-5 minutes should be offered for Q&amp;A.</a:t>
            </a:r>
            <a:endParaRPr lang="en-US" dirty="0">
              <a:latin typeface="Arial" panose="020B0604020202020204" pitchFamily="34" charset="0"/>
            </a:endParaRPr>
          </a:p>
          <a:p>
            <a:pPr marL="1085850" lvl="1" indent="-342900">
              <a:buFont typeface="Arial" panose="020B0604020202020204" pitchFamily="34" charset="0"/>
              <a:buChar char="•"/>
            </a:pPr>
            <a:endParaRPr lang="en-US" dirty="0"/>
          </a:p>
        </p:txBody>
      </p:sp>
    </p:spTree>
    <p:extLst>
      <p:ext uri="{BB962C8B-B14F-4D97-AF65-F5344CB8AC3E}">
        <p14:creationId xmlns:p14="http://schemas.microsoft.com/office/powerpoint/2010/main" val="2287703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88432"/>
            <a:ext cx="10972800" cy="1143000"/>
          </a:xfrm>
        </p:spPr>
        <p:txBody>
          <a:bodyPr/>
          <a:lstStyle/>
          <a:p>
            <a:r>
              <a:rPr lang="en-US" dirty="0"/>
              <a:t>Team Development Time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94382052"/>
              </p:ext>
            </p:extLst>
          </p:nvPr>
        </p:nvGraphicFramePr>
        <p:xfrm>
          <a:off x="914400" y="731520"/>
          <a:ext cx="10381036" cy="5787835"/>
        </p:xfrm>
        <a:graphic>
          <a:graphicData uri="http://schemas.openxmlformats.org/drawingml/2006/table">
            <a:tbl>
              <a:tblPr firstRow="1" bandRow="1">
                <a:tableStyleId>{5940675A-B579-460E-94D1-54222C63F5DA}</a:tableStyleId>
              </a:tblPr>
              <a:tblGrid>
                <a:gridCol w="10381036">
                  <a:extLst>
                    <a:ext uri="{9D8B030D-6E8A-4147-A177-3AD203B41FA5}">
                      <a16:colId xmlns:a16="http://schemas.microsoft.com/office/drawing/2014/main" val="20000"/>
                    </a:ext>
                  </a:extLst>
                </a:gridCol>
              </a:tblGrid>
              <a:tr h="368499">
                <a:tc>
                  <a:txBody>
                    <a:bodyPr/>
                    <a:lstStyle/>
                    <a:p>
                      <a:endParaRPr lang="en-US" sz="2000" b="1" dirty="0">
                        <a:latin typeface="+mj-lt"/>
                      </a:endParaRPr>
                    </a:p>
                    <a:p>
                      <a:r>
                        <a:rPr lang="en-US" sz="2000" b="1" baseline="0" dirty="0">
                          <a:latin typeface="+mj-lt"/>
                        </a:rPr>
                        <a:t>What will be the focus of your team poster?</a:t>
                      </a:r>
                    </a:p>
                    <a:p>
                      <a:pPr marL="0" lvl="0" indent="0">
                        <a:lnSpc>
                          <a:spcPct val="150000"/>
                        </a:lnSpc>
                        <a:buFont typeface="Arial" panose="020B0604020202020204" pitchFamily="34" charset="0"/>
                        <a:buNone/>
                      </a:pPr>
                      <a:r>
                        <a:rPr lang="en-US" sz="2000" b="1" baseline="0" dirty="0">
                          <a:latin typeface="+mj-lt"/>
                        </a:rPr>
                        <a:t>Answer as many of the “Questions to Consider” posed in Module 8 as are beneficial/ and time allows:</a:t>
                      </a:r>
                    </a:p>
                    <a:p>
                      <a:pPr marL="457200" lvl="1" indent="0">
                        <a:lnSpc>
                          <a:spcPct val="150000"/>
                        </a:lnSpc>
                        <a:buFont typeface="Arial" panose="020B0604020202020204" pitchFamily="34" charset="0"/>
                        <a:buNone/>
                      </a:pPr>
                      <a:r>
                        <a:rPr lang="en-US" sz="1200" dirty="0">
                          <a:latin typeface="+mj-lt"/>
                        </a:rPr>
                        <a:t>What concepts motivated us in starting our projects? </a:t>
                      </a:r>
                    </a:p>
                    <a:p>
                      <a:pPr marL="457200" lvl="1" indent="0">
                        <a:lnSpc>
                          <a:spcPct val="150000"/>
                        </a:lnSpc>
                        <a:buFont typeface="Arial" panose="020B0604020202020204" pitchFamily="34" charset="0"/>
                        <a:buNone/>
                      </a:pPr>
                      <a:r>
                        <a:rPr lang="en-US" sz="1200" dirty="0">
                          <a:latin typeface="+mj-lt"/>
                        </a:rPr>
                        <a:t>What obstacle did we all find we had in common, and what did we do to overcome it? </a:t>
                      </a:r>
                    </a:p>
                    <a:p>
                      <a:pPr marL="457200" lvl="1" indent="0">
                        <a:lnSpc>
                          <a:spcPct val="150000"/>
                        </a:lnSpc>
                        <a:buFont typeface="Arial" panose="020B0604020202020204" pitchFamily="34" charset="0"/>
                        <a:buNone/>
                      </a:pPr>
                      <a:r>
                        <a:rPr lang="en-US" sz="1200" dirty="0">
                          <a:latin typeface="+mj-lt"/>
                        </a:rPr>
                        <a:t>What tips and hints would we pass on to the next cohort? </a:t>
                      </a:r>
                    </a:p>
                    <a:p>
                      <a:pPr marL="457200" lvl="1" indent="0">
                        <a:lnSpc>
                          <a:spcPct val="150000"/>
                        </a:lnSpc>
                        <a:buFont typeface="Arial" panose="020B0604020202020204" pitchFamily="34" charset="0"/>
                        <a:buNone/>
                      </a:pPr>
                      <a:r>
                        <a:rPr lang="en-US" sz="1200" dirty="0">
                          <a:latin typeface="+mj-lt"/>
                        </a:rPr>
                        <a:t>What were some of the most helpful lessons that we learned? From the in-person sessions? From the webinars? From each other? </a:t>
                      </a:r>
                    </a:p>
                    <a:p>
                      <a:pPr marL="457200" lvl="1" indent="0">
                        <a:lnSpc>
                          <a:spcPct val="150000"/>
                        </a:lnSpc>
                        <a:buFont typeface="Arial" panose="020B0604020202020204" pitchFamily="34" charset="0"/>
                        <a:buNone/>
                      </a:pPr>
                      <a:r>
                        <a:rPr lang="en-US" sz="1200" dirty="0">
                          <a:latin typeface="+mj-lt"/>
                        </a:rPr>
                        <a:t>What is something we wish we had known before starting our projects? </a:t>
                      </a:r>
                    </a:p>
                    <a:p>
                      <a:pPr marL="457200" lvl="1" indent="0">
                        <a:lnSpc>
                          <a:spcPct val="150000"/>
                        </a:lnSpc>
                        <a:buFont typeface="Arial" panose="020B0604020202020204" pitchFamily="34" charset="0"/>
                        <a:buNone/>
                      </a:pPr>
                      <a:r>
                        <a:rPr lang="en-US" sz="1200" dirty="0">
                          <a:latin typeface="+mj-lt"/>
                        </a:rPr>
                        <a:t>What do we plan on taking from what we learned during CARLI Counts and applying to our next project? How do we plan on expanding the projects that we started with the program? </a:t>
                      </a:r>
                    </a:p>
                    <a:p>
                      <a:pPr marL="457200" lvl="1" indent="0">
                        <a:lnSpc>
                          <a:spcPct val="150000"/>
                        </a:lnSpc>
                        <a:buFont typeface="Arial" panose="020B0604020202020204" pitchFamily="34" charset="0"/>
                        <a:buNone/>
                      </a:pPr>
                      <a:r>
                        <a:rPr lang="en-US" sz="1200" dirty="0">
                          <a:latin typeface="+mj-lt"/>
                        </a:rPr>
                        <a:t>Did anyone on our team find anything surprising in their project? How did that compare with what other team members found?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63451">
                <a:tc>
                  <a:txBody>
                    <a:bodyPr/>
                    <a:lstStyle/>
                    <a:p>
                      <a:pPr marL="0" indent="0">
                        <a:buFont typeface="Arial" panose="020B0604020202020204" pitchFamily="34" charset="0"/>
                        <a:buNone/>
                      </a:pPr>
                      <a:endParaRPr lang="en-US" sz="2000" baseline="0" dirty="0">
                        <a:latin typeface="+mj-lt"/>
                      </a:endParaRPr>
                    </a:p>
                    <a:p>
                      <a:pPr marL="0" indent="0">
                        <a:buFont typeface="Arial" panose="020B0604020202020204" pitchFamily="34" charset="0"/>
                        <a:buNone/>
                      </a:pPr>
                      <a:r>
                        <a:rPr lang="en-US" sz="2000" b="1" baseline="0" dirty="0">
                          <a:latin typeface="+mj-lt"/>
                        </a:rPr>
                        <a:t>Next Steps</a:t>
                      </a:r>
                    </a:p>
                    <a:p>
                      <a:pPr marL="342900" indent="-342900">
                        <a:buFont typeface="Arial" panose="020B0604020202020204" pitchFamily="34" charset="0"/>
                        <a:buChar char="•"/>
                      </a:pPr>
                      <a:r>
                        <a:rPr lang="en-US" sz="2000" baseline="0" dirty="0">
                          <a:latin typeface="+mj-lt"/>
                        </a:rPr>
                        <a:t>Draft a Poster</a:t>
                      </a:r>
                    </a:p>
                    <a:p>
                      <a:pPr marL="342900" indent="-342900">
                        <a:buFont typeface="Arial" panose="020B0604020202020204" pitchFamily="34" charset="0"/>
                        <a:buChar char="•"/>
                      </a:pPr>
                      <a:r>
                        <a:rPr lang="en-US" sz="2000" baseline="0" dirty="0">
                          <a:latin typeface="+mj-lt"/>
                        </a:rPr>
                        <a:t>Identify the format in which the poster will be presented and assign relevant presenter roles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68499">
                <a:tc>
                  <a:txBody>
                    <a:bodyPr/>
                    <a:lstStyle/>
                    <a:p>
                      <a:endParaRPr lang="en-US" sz="2000"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21778903"/>
      </p:ext>
    </p:extLst>
  </p:cSld>
  <p:clrMapOvr>
    <a:masterClrMapping/>
  </p:clrMapOvr>
</p:sld>
</file>

<file path=ppt/theme/theme1.xml><?xml version="1.0" encoding="utf-8"?>
<a:theme xmlns:a="http://schemas.openxmlformats.org/drawingml/2006/main" name="Presentation11">
  <a:themeElements>
    <a:clrScheme name="CARLI colors 1">
      <a:dk1>
        <a:srgbClr val="592C5F"/>
      </a:dk1>
      <a:lt1>
        <a:sysClr val="window" lastClr="FFFFFF"/>
      </a:lt1>
      <a:dk2>
        <a:srgbClr val="493842"/>
      </a:dk2>
      <a:lt2>
        <a:srgbClr val="FFFFFF"/>
      </a:lt2>
      <a:accent1>
        <a:srgbClr val="592C5F"/>
      </a:accent1>
      <a:accent2>
        <a:srgbClr val="0996A9"/>
      </a:accent2>
      <a:accent3>
        <a:srgbClr val="0033A0"/>
      </a:accent3>
      <a:accent4>
        <a:srgbClr val="712177"/>
      </a:accent4>
      <a:accent5>
        <a:srgbClr val="7E8034"/>
      </a:accent5>
      <a:accent6>
        <a:srgbClr val="006647"/>
      </a:accent6>
      <a:hlink>
        <a:srgbClr val="0996A9"/>
      </a:hlink>
      <a:folHlink>
        <a:srgbClr val="712177"/>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ARLI Counts" id="{2C2FBBD2-273B-0845-8278-B740F34474F1}" vid="{184E8311-A796-CB41-8BD5-DD27055544A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Presentation11">
  <a:themeElements>
    <a:clrScheme name="CARLI colors 1">
      <a:dk1>
        <a:srgbClr val="592C5F"/>
      </a:dk1>
      <a:lt1>
        <a:sysClr val="window" lastClr="FFFFFF"/>
      </a:lt1>
      <a:dk2>
        <a:srgbClr val="493842"/>
      </a:dk2>
      <a:lt2>
        <a:srgbClr val="FFFFFF"/>
      </a:lt2>
      <a:accent1>
        <a:srgbClr val="592C5F"/>
      </a:accent1>
      <a:accent2>
        <a:srgbClr val="0996A9"/>
      </a:accent2>
      <a:accent3>
        <a:srgbClr val="0033A0"/>
      </a:accent3>
      <a:accent4>
        <a:srgbClr val="712177"/>
      </a:accent4>
      <a:accent5>
        <a:srgbClr val="7E8034"/>
      </a:accent5>
      <a:accent6>
        <a:srgbClr val="006647"/>
      </a:accent6>
      <a:hlink>
        <a:srgbClr val="0996A9"/>
      </a:hlink>
      <a:folHlink>
        <a:srgbClr val="712177"/>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ARLI Counts" id="{2C2FBBD2-273B-0845-8278-B740F34474F1}" vid="{184E8311-A796-CB41-8BD5-DD27055544A6}"/>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Presentation11</Template>
  <TotalTime>639</TotalTime>
  <Words>1613</Words>
  <Application>Microsoft Office PowerPoint</Application>
  <PresentationFormat>Widescreen</PresentationFormat>
  <Paragraphs>138</Paragraphs>
  <Slides>10</Slides>
  <Notes>10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10</vt:i4>
      </vt:variant>
    </vt:vector>
  </HeadingPairs>
  <TitlesOfParts>
    <vt:vector size="19" baseType="lpstr">
      <vt:lpstr>Arial</vt:lpstr>
      <vt:lpstr>Calibri</vt:lpstr>
      <vt:lpstr>Calibri Light</vt:lpstr>
      <vt:lpstr>Stencil</vt:lpstr>
      <vt:lpstr>Times New Roman</vt:lpstr>
      <vt:lpstr>Presentation11</vt:lpstr>
      <vt:lpstr>Custom Design</vt:lpstr>
      <vt:lpstr>1_Custom Design</vt:lpstr>
      <vt:lpstr>Presentation11</vt:lpstr>
      <vt:lpstr>Analytics and Advocacy for Service Development  Module 8: Community Communication</vt:lpstr>
      <vt:lpstr>Purpose:</vt:lpstr>
      <vt:lpstr>Visual Representation of Team Experience</vt:lpstr>
      <vt:lpstr>Questions to Consider:</vt:lpstr>
      <vt:lpstr> (NOT) Report of Individual Projects</vt:lpstr>
      <vt:lpstr>Design Parameters</vt:lpstr>
      <vt:lpstr>Example Format</vt:lpstr>
      <vt:lpstr>Poster Presentation Formats</vt:lpstr>
      <vt:lpstr>Team Development Time</vt:lpstr>
      <vt:lpstr>©2022. This work is licensed under a CC BY 4.0 license.    How to Cite: Hinchliffe, Lisa Janicke, Mayer, Cathy, &amp; Consortium of Academic and Research Libraries in Illinois. Analytics and Advocacy for Service Development Module 8: Community Communication[PowerPoint slides]. Champaign, IL: CARLI, 2022.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Mayer, Cathy</cp:lastModifiedBy>
  <cp:revision>53</cp:revision>
  <dcterms:created xsi:type="dcterms:W3CDTF">2019-02-06T21:03:16Z</dcterms:created>
  <dcterms:modified xsi:type="dcterms:W3CDTF">2022-10-04T00:18:35Z</dcterms:modified>
</cp:coreProperties>
</file>