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33" r:id="rId2"/>
    <p:sldMasterId id="2147483787" r:id="rId3"/>
    <p:sldMasterId id="2147483660" r:id="rId4"/>
  </p:sldMasterIdLst>
  <p:notesMasterIdLst>
    <p:notesMasterId r:id="rId30"/>
  </p:notesMasterIdLst>
  <p:handoutMasterIdLst>
    <p:handoutMasterId r:id="rId31"/>
  </p:handoutMasterIdLst>
  <p:sldIdLst>
    <p:sldId id="424" r:id="rId5"/>
    <p:sldId id="380" r:id="rId6"/>
    <p:sldId id="420" r:id="rId7"/>
    <p:sldId id="400" r:id="rId8"/>
    <p:sldId id="421" r:id="rId9"/>
    <p:sldId id="423" r:id="rId10"/>
    <p:sldId id="425" r:id="rId11"/>
    <p:sldId id="426" r:id="rId12"/>
    <p:sldId id="432" r:id="rId13"/>
    <p:sldId id="429" r:id="rId14"/>
    <p:sldId id="455" r:id="rId15"/>
    <p:sldId id="444" r:id="rId16"/>
    <p:sldId id="445" r:id="rId17"/>
    <p:sldId id="446" r:id="rId18"/>
    <p:sldId id="447" r:id="rId19"/>
    <p:sldId id="449" r:id="rId20"/>
    <p:sldId id="450" r:id="rId21"/>
    <p:sldId id="452" r:id="rId22"/>
    <p:sldId id="451" r:id="rId23"/>
    <p:sldId id="454" r:id="rId24"/>
    <p:sldId id="453" r:id="rId25"/>
    <p:sldId id="431" r:id="rId26"/>
    <p:sldId id="456" r:id="rId27"/>
    <p:sldId id="430" r:id="rId28"/>
    <p:sldId id="457"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B200"/>
    <a:srgbClr val="F7F7F7"/>
    <a:srgbClr val="F3F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64" autoAdjust="0"/>
    <p:restoredTop sz="66745" autoAdjust="0"/>
  </p:normalViewPr>
  <p:slideViewPr>
    <p:cSldViewPr snapToGrid="0">
      <p:cViewPr varScale="1">
        <p:scale>
          <a:sx n="76" d="100"/>
          <a:sy n="76" d="100"/>
        </p:scale>
        <p:origin x="1764" y="84"/>
      </p:cViewPr>
      <p:guideLst>
        <p:guide orient="horz" pos="2136"/>
        <p:guide pos="3840"/>
      </p:guideLst>
    </p:cSldViewPr>
  </p:slideViewPr>
  <p:outlineViewPr>
    <p:cViewPr>
      <p:scale>
        <a:sx n="33" d="100"/>
        <a:sy n="33" d="100"/>
      </p:scale>
      <p:origin x="0" y="-13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E47794-3893-7440-BD77-0394AD0BBF0B}"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41F15EE3-7D5E-FF43-A099-A800E9188A6F}">
      <dgm:prSet phldrT="[Text]"/>
      <dgm:spPr/>
      <dgm:t>
        <a:bodyPr/>
        <a:lstStyle/>
        <a:p>
          <a:r>
            <a:rPr lang="en-US" dirty="0"/>
            <a:t>Area of Interest/Problem</a:t>
          </a:r>
        </a:p>
      </dgm:t>
    </dgm:pt>
    <dgm:pt modelId="{8C8581FE-F4EE-AC44-B08C-2D4C13A11B6B}" type="parTrans" cxnId="{E5C906D7-8B4D-B74E-A06E-2114164F772A}">
      <dgm:prSet/>
      <dgm:spPr/>
      <dgm:t>
        <a:bodyPr/>
        <a:lstStyle/>
        <a:p>
          <a:endParaRPr lang="en-US"/>
        </a:p>
      </dgm:t>
    </dgm:pt>
    <dgm:pt modelId="{77D1EB2A-93D0-024F-BBE2-1144E412DA48}" type="sibTrans" cxnId="{E5C906D7-8B4D-B74E-A06E-2114164F772A}">
      <dgm:prSet/>
      <dgm:spPr/>
      <dgm:t>
        <a:bodyPr/>
        <a:lstStyle/>
        <a:p>
          <a:endParaRPr lang="en-US"/>
        </a:p>
      </dgm:t>
    </dgm:pt>
    <dgm:pt modelId="{A5F44D45-E362-1044-874C-7EDB6B7AA468}">
      <dgm:prSet phldrT="[Text]"/>
      <dgm:spPr/>
      <dgm:t>
        <a:bodyPr/>
        <a:lstStyle/>
        <a:p>
          <a:r>
            <a:rPr lang="en-US" dirty="0"/>
            <a:t>Research Question</a:t>
          </a:r>
        </a:p>
      </dgm:t>
    </dgm:pt>
    <dgm:pt modelId="{23C6422C-02AD-534F-8800-A70B91DF16D6}" type="parTrans" cxnId="{1FD3D1BE-DE89-6147-8A58-70E2954E10A4}">
      <dgm:prSet/>
      <dgm:spPr/>
      <dgm:t>
        <a:bodyPr/>
        <a:lstStyle/>
        <a:p>
          <a:endParaRPr lang="en-US"/>
        </a:p>
      </dgm:t>
    </dgm:pt>
    <dgm:pt modelId="{44C26EF6-1903-D14D-BBA1-DC1C2F5D8351}" type="sibTrans" cxnId="{1FD3D1BE-DE89-6147-8A58-70E2954E10A4}">
      <dgm:prSet/>
      <dgm:spPr/>
      <dgm:t>
        <a:bodyPr/>
        <a:lstStyle/>
        <a:p>
          <a:endParaRPr lang="en-US"/>
        </a:p>
      </dgm:t>
    </dgm:pt>
    <dgm:pt modelId="{CF70CF69-F9B8-114B-95A8-0C1973838E04}">
      <dgm:prSet phldrT="[Text]"/>
      <dgm:spPr>
        <a:ln w="76200"/>
      </dgm:spPr>
      <dgm:t>
        <a:bodyPr/>
        <a:lstStyle/>
        <a:p>
          <a:r>
            <a:rPr lang="en-US" dirty="0"/>
            <a:t>Data and Methods</a:t>
          </a:r>
        </a:p>
      </dgm:t>
    </dgm:pt>
    <dgm:pt modelId="{162091B3-CBD4-BF48-B383-818F1985043A}" type="parTrans" cxnId="{2CB49A44-6E6B-6149-A434-CEBD51DFF6A0}">
      <dgm:prSet/>
      <dgm:spPr/>
      <dgm:t>
        <a:bodyPr/>
        <a:lstStyle/>
        <a:p>
          <a:endParaRPr lang="en-US"/>
        </a:p>
      </dgm:t>
    </dgm:pt>
    <dgm:pt modelId="{0E4D687F-29A4-BC40-B339-93F35DB30137}" type="sibTrans" cxnId="{2CB49A44-6E6B-6149-A434-CEBD51DFF6A0}">
      <dgm:prSet/>
      <dgm:spPr/>
      <dgm:t>
        <a:bodyPr/>
        <a:lstStyle/>
        <a:p>
          <a:endParaRPr lang="en-US"/>
        </a:p>
      </dgm:t>
    </dgm:pt>
    <dgm:pt modelId="{A44F31EB-124A-F848-8E24-D2AF561665E9}">
      <dgm:prSet phldrT="[Text]"/>
      <dgm:spPr>
        <a:ln w="76200"/>
      </dgm:spPr>
      <dgm:t>
        <a:bodyPr/>
        <a:lstStyle/>
        <a:p>
          <a:r>
            <a:rPr lang="en-US" dirty="0"/>
            <a:t>Analysis</a:t>
          </a:r>
        </a:p>
      </dgm:t>
    </dgm:pt>
    <dgm:pt modelId="{2E443B19-97A7-894E-8A9C-FF3AC1600702}" type="parTrans" cxnId="{8D6292CE-7B2D-F641-A503-81F5432E8477}">
      <dgm:prSet/>
      <dgm:spPr/>
      <dgm:t>
        <a:bodyPr/>
        <a:lstStyle/>
        <a:p>
          <a:endParaRPr lang="en-US"/>
        </a:p>
      </dgm:t>
    </dgm:pt>
    <dgm:pt modelId="{304B2055-C504-664A-923F-A93EDAEEFF19}" type="sibTrans" cxnId="{8D6292CE-7B2D-F641-A503-81F5432E8477}">
      <dgm:prSet/>
      <dgm:spPr/>
      <dgm:t>
        <a:bodyPr/>
        <a:lstStyle/>
        <a:p>
          <a:endParaRPr lang="en-US"/>
        </a:p>
      </dgm:t>
    </dgm:pt>
    <dgm:pt modelId="{72E91A16-8528-2A49-BB4F-FD090697642C}">
      <dgm:prSet phldrT="[Text]"/>
      <dgm:spPr>
        <a:ln w="76200"/>
      </dgm:spPr>
      <dgm:t>
        <a:bodyPr/>
        <a:lstStyle/>
        <a:p>
          <a:r>
            <a:rPr lang="en-US" dirty="0"/>
            <a:t>Results/Findings</a:t>
          </a:r>
        </a:p>
      </dgm:t>
    </dgm:pt>
    <dgm:pt modelId="{33E824BF-3CB9-C74E-B7F8-C8F44AAE12C7}" type="parTrans" cxnId="{9DF5E05A-232D-4E40-884A-E25419870DA2}">
      <dgm:prSet/>
      <dgm:spPr/>
      <dgm:t>
        <a:bodyPr/>
        <a:lstStyle/>
        <a:p>
          <a:endParaRPr lang="en-US"/>
        </a:p>
      </dgm:t>
    </dgm:pt>
    <dgm:pt modelId="{04B61779-83F1-D34F-8255-B20391707787}" type="sibTrans" cxnId="{9DF5E05A-232D-4E40-884A-E25419870DA2}">
      <dgm:prSet/>
      <dgm:spPr/>
      <dgm:t>
        <a:bodyPr/>
        <a:lstStyle/>
        <a:p>
          <a:endParaRPr lang="en-US"/>
        </a:p>
      </dgm:t>
    </dgm:pt>
    <dgm:pt modelId="{2C80662B-E4BB-C24C-B27E-FA706DCF11FF}">
      <dgm:prSet/>
      <dgm:spPr>
        <a:ln w="76200"/>
      </dgm:spPr>
      <dgm:t>
        <a:bodyPr/>
        <a:lstStyle/>
        <a:p>
          <a:r>
            <a:rPr lang="en-US" dirty="0"/>
            <a:t>Implications</a:t>
          </a:r>
        </a:p>
      </dgm:t>
    </dgm:pt>
    <dgm:pt modelId="{156AE48A-FCA6-4D4B-8C6D-ED945A31DAF2}" type="parTrans" cxnId="{0DD7071C-E96A-1E48-887C-44E441DE2462}">
      <dgm:prSet/>
      <dgm:spPr/>
      <dgm:t>
        <a:bodyPr/>
        <a:lstStyle/>
        <a:p>
          <a:endParaRPr lang="en-US"/>
        </a:p>
      </dgm:t>
    </dgm:pt>
    <dgm:pt modelId="{58B88BE4-8DD3-F647-AD44-1559F061BFA2}" type="sibTrans" cxnId="{0DD7071C-E96A-1E48-887C-44E441DE2462}">
      <dgm:prSet/>
      <dgm:spPr/>
      <dgm:t>
        <a:bodyPr/>
        <a:lstStyle/>
        <a:p>
          <a:endParaRPr lang="en-US"/>
        </a:p>
      </dgm:t>
    </dgm:pt>
    <dgm:pt modelId="{0FEEEEA1-E80D-5046-84AD-55D2D6EA1E5B}">
      <dgm:prSet/>
      <dgm:spPr>
        <a:solidFill>
          <a:schemeClr val="bg1">
            <a:lumMod val="95000"/>
          </a:schemeClr>
        </a:solidFill>
      </dgm:spPr>
      <dgm:t>
        <a:bodyPr/>
        <a:lstStyle/>
        <a:p>
          <a:r>
            <a:rPr lang="en-US" dirty="0">
              <a:solidFill>
                <a:schemeClr val="tx2">
                  <a:lumMod val="50000"/>
                </a:schemeClr>
              </a:solidFill>
            </a:rPr>
            <a:t>Adjust Practices</a:t>
          </a:r>
        </a:p>
      </dgm:t>
    </dgm:pt>
    <dgm:pt modelId="{69786A1F-79D6-6141-9F83-66A941E238DC}" type="parTrans" cxnId="{7ABFDE07-2B5B-1E45-969E-2A10FF8E8AF1}">
      <dgm:prSet/>
      <dgm:spPr/>
      <dgm:t>
        <a:bodyPr/>
        <a:lstStyle/>
        <a:p>
          <a:endParaRPr lang="en-US"/>
        </a:p>
      </dgm:t>
    </dgm:pt>
    <dgm:pt modelId="{B63B2569-83A1-ED43-9C27-DBEEA693A5CE}" type="sibTrans" cxnId="{7ABFDE07-2B5B-1E45-969E-2A10FF8E8AF1}">
      <dgm:prSet/>
      <dgm:spPr/>
      <dgm:t>
        <a:bodyPr/>
        <a:lstStyle/>
        <a:p>
          <a:endParaRPr lang="en-US"/>
        </a:p>
      </dgm:t>
    </dgm:pt>
    <dgm:pt modelId="{A85C19A5-22FD-D542-BAEA-C1F2370C1DA1}">
      <dgm:prSet/>
      <dgm:spPr>
        <a:solidFill>
          <a:schemeClr val="bg1">
            <a:lumMod val="95000"/>
          </a:schemeClr>
        </a:solidFill>
      </dgm:spPr>
      <dgm:t>
        <a:bodyPr/>
        <a:lstStyle/>
        <a:p>
          <a:r>
            <a:rPr lang="en-US" dirty="0">
              <a:solidFill>
                <a:schemeClr val="tx2">
                  <a:lumMod val="50000"/>
                </a:schemeClr>
              </a:solidFill>
            </a:rPr>
            <a:t>Observe and Reflect</a:t>
          </a:r>
        </a:p>
      </dgm:t>
    </dgm:pt>
    <dgm:pt modelId="{20C5B65F-0592-9F4B-B429-9470EBE99F01}" type="parTrans" cxnId="{A4D43AC0-0C16-8942-9D29-22F6469340B1}">
      <dgm:prSet/>
      <dgm:spPr/>
      <dgm:t>
        <a:bodyPr/>
        <a:lstStyle/>
        <a:p>
          <a:endParaRPr lang="en-US"/>
        </a:p>
      </dgm:t>
    </dgm:pt>
    <dgm:pt modelId="{B7D64E7F-DFE3-5747-A7E2-401ACC35044A}" type="sibTrans" cxnId="{A4D43AC0-0C16-8942-9D29-22F6469340B1}">
      <dgm:prSet/>
      <dgm:spPr/>
      <dgm:t>
        <a:bodyPr/>
        <a:lstStyle/>
        <a:p>
          <a:endParaRPr lang="en-US"/>
        </a:p>
      </dgm:t>
    </dgm:pt>
    <dgm:pt modelId="{BD1ABA75-5D05-204B-ABE2-1DA4D2D274AC}" type="pres">
      <dgm:prSet presAssocID="{2EE47794-3893-7440-BD77-0394AD0BBF0B}" presName="Name0" presStyleCnt="0">
        <dgm:presLayoutVars>
          <dgm:dir/>
          <dgm:resizeHandles val="exact"/>
        </dgm:presLayoutVars>
      </dgm:prSet>
      <dgm:spPr/>
    </dgm:pt>
    <dgm:pt modelId="{C89FDC4A-8D33-1648-9A69-2D21FAB41D1B}" type="pres">
      <dgm:prSet presAssocID="{2EE47794-3893-7440-BD77-0394AD0BBF0B}" presName="cycle" presStyleCnt="0"/>
      <dgm:spPr/>
    </dgm:pt>
    <dgm:pt modelId="{8838CB87-EB3F-5B41-82F5-9331FAEBE600}" type="pres">
      <dgm:prSet presAssocID="{41F15EE3-7D5E-FF43-A099-A800E9188A6F}" presName="nodeFirstNode" presStyleLbl="node1" presStyleIdx="0" presStyleCnt="8">
        <dgm:presLayoutVars>
          <dgm:bulletEnabled val="1"/>
        </dgm:presLayoutVars>
      </dgm:prSet>
      <dgm:spPr/>
    </dgm:pt>
    <dgm:pt modelId="{90FE0610-F307-DD47-913D-26D4459FDCE8}" type="pres">
      <dgm:prSet presAssocID="{77D1EB2A-93D0-024F-BBE2-1144E412DA48}" presName="sibTransFirstNode" presStyleLbl="bgShp" presStyleIdx="0" presStyleCnt="1"/>
      <dgm:spPr/>
    </dgm:pt>
    <dgm:pt modelId="{F5F8EA44-10CA-874A-BE57-04150AC5E129}" type="pres">
      <dgm:prSet presAssocID="{A5F44D45-E362-1044-874C-7EDB6B7AA468}" presName="nodeFollowingNodes" presStyleLbl="node1" presStyleIdx="1" presStyleCnt="8">
        <dgm:presLayoutVars>
          <dgm:bulletEnabled val="1"/>
        </dgm:presLayoutVars>
      </dgm:prSet>
      <dgm:spPr/>
    </dgm:pt>
    <dgm:pt modelId="{B4B099E4-38FD-9249-BC63-ED4FE9D4A50F}" type="pres">
      <dgm:prSet presAssocID="{CF70CF69-F9B8-114B-95A8-0C1973838E04}" presName="nodeFollowingNodes" presStyleLbl="node1" presStyleIdx="2" presStyleCnt="8">
        <dgm:presLayoutVars>
          <dgm:bulletEnabled val="1"/>
        </dgm:presLayoutVars>
      </dgm:prSet>
      <dgm:spPr/>
    </dgm:pt>
    <dgm:pt modelId="{C368D126-FE1E-CF46-AE03-38D4620C078B}" type="pres">
      <dgm:prSet presAssocID="{A44F31EB-124A-F848-8E24-D2AF561665E9}" presName="nodeFollowingNodes" presStyleLbl="node1" presStyleIdx="3" presStyleCnt="8">
        <dgm:presLayoutVars>
          <dgm:bulletEnabled val="1"/>
        </dgm:presLayoutVars>
      </dgm:prSet>
      <dgm:spPr/>
    </dgm:pt>
    <dgm:pt modelId="{E86F0804-DC25-D947-A330-8BE78DCA2C87}" type="pres">
      <dgm:prSet presAssocID="{72E91A16-8528-2A49-BB4F-FD090697642C}" presName="nodeFollowingNodes" presStyleLbl="node1" presStyleIdx="4" presStyleCnt="8">
        <dgm:presLayoutVars>
          <dgm:bulletEnabled val="1"/>
        </dgm:presLayoutVars>
      </dgm:prSet>
      <dgm:spPr/>
    </dgm:pt>
    <dgm:pt modelId="{CA49E060-76C9-6448-BA3A-9F8B2412A463}" type="pres">
      <dgm:prSet presAssocID="{2C80662B-E4BB-C24C-B27E-FA706DCF11FF}" presName="nodeFollowingNodes" presStyleLbl="node1" presStyleIdx="5" presStyleCnt="8">
        <dgm:presLayoutVars>
          <dgm:bulletEnabled val="1"/>
        </dgm:presLayoutVars>
      </dgm:prSet>
      <dgm:spPr/>
    </dgm:pt>
    <dgm:pt modelId="{B6E287C6-2F98-DE4E-BAC3-1EB1097E7065}" type="pres">
      <dgm:prSet presAssocID="{0FEEEEA1-E80D-5046-84AD-55D2D6EA1E5B}" presName="nodeFollowingNodes" presStyleLbl="node1" presStyleIdx="6" presStyleCnt="8">
        <dgm:presLayoutVars>
          <dgm:bulletEnabled val="1"/>
        </dgm:presLayoutVars>
      </dgm:prSet>
      <dgm:spPr/>
    </dgm:pt>
    <dgm:pt modelId="{7EC77E7C-772C-FC48-B741-69422957B264}" type="pres">
      <dgm:prSet presAssocID="{A85C19A5-22FD-D542-BAEA-C1F2370C1DA1}" presName="nodeFollowingNodes" presStyleLbl="node1" presStyleIdx="7" presStyleCnt="8">
        <dgm:presLayoutVars>
          <dgm:bulletEnabled val="1"/>
        </dgm:presLayoutVars>
      </dgm:prSet>
      <dgm:spPr/>
    </dgm:pt>
  </dgm:ptLst>
  <dgm:cxnLst>
    <dgm:cxn modelId="{7ABFDE07-2B5B-1E45-969E-2A10FF8E8AF1}" srcId="{2EE47794-3893-7440-BD77-0394AD0BBF0B}" destId="{0FEEEEA1-E80D-5046-84AD-55D2D6EA1E5B}" srcOrd="6" destOrd="0" parTransId="{69786A1F-79D6-6141-9F83-66A941E238DC}" sibTransId="{B63B2569-83A1-ED43-9C27-DBEEA693A5CE}"/>
    <dgm:cxn modelId="{57611A19-5371-A140-B85F-6B59C179DCB3}" type="presOf" srcId="{2C80662B-E4BB-C24C-B27E-FA706DCF11FF}" destId="{CA49E060-76C9-6448-BA3A-9F8B2412A463}" srcOrd="0" destOrd="0" presId="urn:microsoft.com/office/officeart/2005/8/layout/cycle3"/>
    <dgm:cxn modelId="{0DD7071C-E96A-1E48-887C-44E441DE2462}" srcId="{2EE47794-3893-7440-BD77-0394AD0BBF0B}" destId="{2C80662B-E4BB-C24C-B27E-FA706DCF11FF}" srcOrd="5" destOrd="0" parTransId="{156AE48A-FCA6-4D4B-8C6D-ED945A31DAF2}" sibTransId="{58B88BE4-8DD3-F647-AD44-1559F061BFA2}"/>
    <dgm:cxn modelId="{75541627-7637-B045-9149-44E448741E92}" type="presOf" srcId="{CF70CF69-F9B8-114B-95A8-0C1973838E04}" destId="{B4B099E4-38FD-9249-BC63-ED4FE9D4A50F}" srcOrd="0" destOrd="0" presId="urn:microsoft.com/office/officeart/2005/8/layout/cycle3"/>
    <dgm:cxn modelId="{9062FD36-AB57-8147-95B4-AB89DE9D4E97}" type="presOf" srcId="{A85C19A5-22FD-D542-BAEA-C1F2370C1DA1}" destId="{7EC77E7C-772C-FC48-B741-69422957B264}" srcOrd="0" destOrd="0" presId="urn:microsoft.com/office/officeart/2005/8/layout/cycle3"/>
    <dgm:cxn modelId="{2CB49A44-6E6B-6149-A434-CEBD51DFF6A0}" srcId="{2EE47794-3893-7440-BD77-0394AD0BBF0B}" destId="{CF70CF69-F9B8-114B-95A8-0C1973838E04}" srcOrd="2" destOrd="0" parTransId="{162091B3-CBD4-BF48-B383-818F1985043A}" sibTransId="{0E4D687F-29A4-BC40-B339-93F35DB30137}"/>
    <dgm:cxn modelId="{3483E073-1240-BA4A-AA0F-B4975FC8C55F}" type="presOf" srcId="{A5F44D45-E362-1044-874C-7EDB6B7AA468}" destId="{F5F8EA44-10CA-874A-BE57-04150AC5E129}" srcOrd="0" destOrd="0" presId="urn:microsoft.com/office/officeart/2005/8/layout/cycle3"/>
    <dgm:cxn modelId="{EEBD2A5A-6FB6-0546-914E-2B218A197D71}" type="presOf" srcId="{72E91A16-8528-2A49-BB4F-FD090697642C}" destId="{E86F0804-DC25-D947-A330-8BE78DCA2C87}" srcOrd="0" destOrd="0" presId="urn:microsoft.com/office/officeart/2005/8/layout/cycle3"/>
    <dgm:cxn modelId="{9DF5E05A-232D-4E40-884A-E25419870DA2}" srcId="{2EE47794-3893-7440-BD77-0394AD0BBF0B}" destId="{72E91A16-8528-2A49-BB4F-FD090697642C}" srcOrd="4" destOrd="0" parTransId="{33E824BF-3CB9-C74E-B7F8-C8F44AAE12C7}" sibTransId="{04B61779-83F1-D34F-8255-B20391707787}"/>
    <dgm:cxn modelId="{04E13796-0C41-194B-A696-FD7A7DC53E73}" type="presOf" srcId="{A44F31EB-124A-F848-8E24-D2AF561665E9}" destId="{C368D126-FE1E-CF46-AE03-38D4620C078B}" srcOrd="0" destOrd="0" presId="urn:microsoft.com/office/officeart/2005/8/layout/cycle3"/>
    <dgm:cxn modelId="{37FDABA9-C030-F44F-9C0F-2930B2981A58}" type="presOf" srcId="{2EE47794-3893-7440-BD77-0394AD0BBF0B}" destId="{BD1ABA75-5D05-204B-ABE2-1DA4D2D274AC}" srcOrd="0" destOrd="0" presId="urn:microsoft.com/office/officeart/2005/8/layout/cycle3"/>
    <dgm:cxn modelId="{1FD3D1BE-DE89-6147-8A58-70E2954E10A4}" srcId="{2EE47794-3893-7440-BD77-0394AD0BBF0B}" destId="{A5F44D45-E362-1044-874C-7EDB6B7AA468}" srcOrd="1" destOrd="0" parTransId="{23C6422C-02AD-534F-8800-A70B91DF16D6}" sibTransId="{44C26EF6-1903-D14D-BBA1-DC1C2F5D8351}"/>
    <dgm:cxn modelId="{A4D43AC0-0C16-8942-9D29-22F6469340B1}" srcId="{2EE47794-3893-7440-BD77-0394AD0BBF0B}" destId="{A85C19A5-22FD-D542-BAEA-C1F2370C1DA1}" srcOrd="7" destOrd="0" parTransId="{20C5B65F-0592-9F4B-B429-9470EBE99F01}" sibTransId="{B7D64E7F-DFE3-5747-A7E2-401ACC35044A}"/>
    <dgm:cxn modelId="{00AE20C4-ADB4-C240-9F74-AB0F46112C69}" type="presOf" srcId="{41F15EE3-7D5E-FF43-A099-A800E9188A6F}" destId="{8838CB87-EB3F-5B41-82F5-9331FAEBE600}" srcOrd="0" destOrd="0" presId="urn:microsoft.com/office/officeart/2005/8/layout/cycle3"/>
    <dgm:cxn modelId="{8D6292CE-7B2D-F641-A503-81F5432E8477}" srcId="{2EE47794-3893-7440-BD77-0394AD0BBF0B}" destId="{A44F31EB-124A-F848-8E24-D2AF561665E9}" srcOrd="3" destOrd="0" parTransId="{2E443B19-97A7-894E-8A9C-FF3AC1600702}" sibTransId="{304B2055-C504-664A-923F-A93EDAEEFF19}"/>
    <dgm:cxn modelId="{E5C906D7-8B4D-B74E-A06E-2114164F772A}" srcId="{2EE47794-3893-7440-BD77-0394AD0BBF0B}" destId="{41F15EE3-7D5E-FF43-A099-A800E9188A6F}" srcOrd="0" destOrd="0" parTransId="{8C8581FE-F4EE-AC44-B08C-2D4C13A11B6B}" sibTransId="{77D1EB2A-93D0-024F-BBE2-1144E412DA48}"/>
    <dgm:cxn modelId="{1BEABFE1-8235-114B-91CC-6B5F917DE8EC}" type="presOf" srcId="{0FEEEEA1-E80D-5046-84AD-55D2D6EA1E5B}" destId="{B6E287C6-2F98-DE4E-BAC3-1EB1097E7065}" srcOrd="0" destOrd="0" presId="urn:microsoft.com/office/officeart/2005/8/layout/cycle3"/>
    <dgm:cxn modelId="{95B822EC-327B-2545-9164-49194B8EAEC4}" type="presOf" srcId="{77D1EB2A-93D0-024F-BBE2-1144E412DA48}" destId="{90FE0610-F307-DD47-913D-26D4459FDCE8}" srcOrd="0" destOrd="0" presId="urn:microsoft.com/office/officeart/2005/8/layout/cycle3"/>
    <dgm:cxn modelId="{9092DB2B-851C-EC4B-897D-9931896E995E}" type="presParOf" srcId="{BD1ABA75-5D05-204B-ABE2-1DA4D2D274AC}" destId="{C89FDC4A-8D33-1648-9A69-2D21FAB41D1B}" srcOrd="0" destOrd="0" presId="urn:microsoft.com/office/officeart/2005/8/layout/cycle3"/>
    <dgm:cxn modelId="{0E2C7D1C-8AC4-1148-A3CC-5A9EC1205B80}" type="presParOf" srcId="{C89FDC4A-8D33-1648-9A69-2D21FAB41D1B}" destId="{8838CB87-EB3F-5B41-82F5-9331FAEBE600}" srcOrd="0" destOrd="0" presId="urn:microsoft.com/office/officeart/2005/8/layout/cycle3"/>
    <dgm:cxn modelId="{65821D74-7005-844A-A35C-83CFC0E1645C}" type="presParOf" srcId="{C89FDC4A-8D33-1648-9A69-2D21FAB41D1B}" destId="{90FE0610-F307-DD47-913D-26D4459FDCE8}" srcOrd="1" destOrd="0" presId="urn:microsoft.com/office/officeart/2005/8/layout/cycle3"/>
    <dgm:cxn modelId="{41EC0A5F-9857-3D43-9843-D3F18AF01F6D}" type="presParOf" srcId="{C89FDC4A-8D33-1648-9A69-2D21FAB41D1B}" destId="{F5F8EA44-10CA-874A-BE57-04150AC5E129}" srcOrd="2" destOrd="0" presId="urn:microsoft.com/office/officeart/2005/8/layout/cycle3"/>
    <dgm:cxn modelId="{6FC609E5-DB0F-334D-9293-983FA6FFB235}" type="presParOf" srcId="{C89FDC4A-8D33-1648-9A69-2D21FAB41D1B}" destId="{B4B099E4-38FD-9249-BC63-ED4FE9D4A50F}" srcOrd="3" destOrd="0" presId="urn:microsoft.com/office/officeart/2005/8/layout/cycle3"/>
    <dgm:cxn modelId="{5B8005BE-D62D-F348-B93A-35D25C0FC8CA}" type="presParOf" srcId="{C89FDC4A-8D33-1648-9A69-2D21FAB41D1B}" destId="{C368D126-FE1E-CF46-AE03-38D4620C078B}" srcOrd="4" destOrd="0" presId="urn:microsoft.com/office/officeart/2005/8/layout/cycle3"/>
    <dgm:cxn modelId="{C4B1A618-B1BD-A643-ADE1-C092481F0F1B}" type="presParOf" srcId="{C89FDC4A-8D33-1648-9A69-2D21FAB41D1B}" destId="{E86F0804-DC25-D947-A330-8BE78DCA2C87}" srcOrd="5" destOrd="0" presId="urn:microsoft.com/office/officeart/2005/8/layout/cycle3"/>
    <dgm:cxn modelId="{F2B712EA-D603-C247-A0F1-3ED912380817}" type="presParOf" srcId="{C89FDC4A-8D33-1648-9A69-2D21FAB41D1B}" destId="{CA49E060-76C9-6448-BA3A-9F8B2412A463}" srcOrd="6" destOrd="0" presId="urn:microsoft.com/office/officeart/2005/8/layout/cycle3"/>
    <dgm:cxn modelId="{341D4FE2-0D7F-924D-9462-1191A4C80554}" type="presParOf" srcId="{C89FDC4A-8D33-1648-9A69-2D21FAB41D1B}" destId="{B6E287C6-2F98-DE4E-BAC3-1EB1097E7065}" srcOrd="7" destOrd="0" presId="urn:microsoft.com/office/officeart/2005/8/layout/cycle3"/>
    <dgm:cxn modelId="{F16FDC61-695F-EF4F-8053-1C6E413557A4}" type="presParOf" srcId="{C89FDC4A-8D33-1648-9A69-2D21FAB41D1B}" destId="{7EC77E7C-772C-FC48-B741-69422957B264}"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CC4367-71D0-4484-9F6C-B4960550409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039B6C7-8E9E-478B-A1B6-95E463E12470}">
      <dgm:prSet/>
      <dgm:spPr/>
      <dgm:t>
        <a:bodyPr/>
        <a:lstStyle/>
        <a:p>
          <a:pPr>
            <a:lnSpc>
              <a:spcPct val="100000"/>
            </a:lnSpc>
          </a:pPr>
          <a:r>
            <a:rPr lang="en-US" dirty="0">
              <a:latin typeface="+mj-lt"/>
            </a:rPr>
            <a:t>Explore?</a:t>
          </a:r>
        </a:p>
      </dgm:t>
    </dgm:pt>
    <dgm:pt modelId="{FD056CA3-C037-4E3C-B89B-64758CEAA8B4}" type="parTrans" cxnId="{58D93FC0-B164-43F8-9E06-2E2594146CD0}">
      <dgm:prSet/>
      <dgm:spPr/>
      <dgm:t>
        <a:bodyPr/>
        <a:lstStyle/>
        <a:p>
          <a:endParaRPr lang="en-US"/>
        </a:p>
      </dgm:t>
    </dgm:pt>
    <dgm:pt modelId="{04F60EC2-01C1-41A8-A4A0-BFC0918CBD35}" type="sibTrans" cxnId="{58D93FC0-B164-43F8-9E06-2E2594146CD0}">
      <dgm:prSet/>
      <dgm:spPr/>
      <dgm:t>
        <a:bodyPr/>
        <a:lstStyle/>
        <a:p>
          <a:endParaRPr lang="en-US"/>
        </a:p>
      </dgm:t>
    </dgm:pt>
    <dgm:pt modelId="{C3ACEEF1-2DDC-46EC-AEC0-C5F64DF8DA4A}">
      <dgm:prSet/>
      <dgm:spPr/>
      <dgm:t>
        <a:bodyPr/>
        <a:lstStyle/>
        <a:p>
          <a:pPr>
            <a:lnSpc>
              <a:spcPct val="100000"/>
            </a:lnSpc>
          </a:pPr>
          <a:r>
            <a:rPr lang="en-US" dirty="0">
              <a:latin typeface="+mj-lt"/>
            </a:rPr>
            <a:t>Explain?</a:t>
          </a:r>
        </a:p>
      </dgm:t>
    </dgm:pt>
    <dgm:pt modelId="{9B5D624C-22D1-41F6-B115-19F5CA6B00D8}" type="parTrans" cxnId="{46D0657A-5EC9-4572-8717-56CE5B43EACC}">
      <dgm:prSet/>
      <dgm:spPr/>
      <dgm:t>
        <a:bodyPr/>
        <a:lstStyle/>
        <a:p>
          <a:endParaRPr lang="en-US"/>
        </a:p>
      </dgm:t>
    </dgm:pt>
    <dgm:pt modelId="{94C9BD3C-EAF2-41FA-B28B-4A9FA2AEDA5F}" type="sibTrans" cxnId="{46D0657A-5EC9-4572-8717-56CE5B43EACC}">
      <dgm:prSet/>
      <dgm:spPr/>
      <dgm:t>
        <a:bodyPr/>
        <a:lstStyle/>
        <a:p>
          <a:endParaRPr lang="en-US"/>
        </a:p>
      </dgm:t>
    </dgm:pt>
    <dgm:pt modelId="{DD97E9F4-3AAA-47BD-8459-BBFCB68BC1E2}">
      <dgm:prSet/>
      <dgm:spPr/>
      <dgm:t>
        <a:bodyPr/>
        <a:lstStyle/>
        <a:p>
          <a:pPr>
            <a:lnSpc>
              <a:spcPct val="100000"/>
            </a:lnSpc>
          </a:pPr>
          <a:r>
            <a:rPr lang="en-US" dirty="0">
              <a:latin typeface="+mj-lt"/>
            </a:rPr>
            <a:t>Evaluate?</a:t>
          </a:r>
        </a:p>
      </dgm:t>
    </dgm:pt>
    <dgm:pt modelId="{45DFA85C-46FE-4D23-9DF0-A40E7F6D27AE}" type="parTrans" cxnId="{72513DEA-D275-4B9D-9D0D-EBD7531596A5}">
      <dgm:prSet/>
      <dgm:spPr/>
      <dgm:t>
        <a:bodyPr/>
        <a:lstStyle/>
        <a:p>
          <a:endParaRPr lang="en-US"/>
        </a:p>
      </dgm:t>
    </dgm:pt>
    <dgm:pt modelId="{CDB196FD-7928-475D-A07E-8D8509419632}" type="sibTrans" cxnId="{72513DEA-D275-4B9D-9D0D-EBD7531596A5}">
      <dgm:prSet/>
      <dgm:spPr/>
      <dgm:t>
        <a:bodyPr/>
        <a:lstStyle/>
        <a:p>
          <a:endParaRPr lang="en-US"/>
        </a:p>
      </dgm:t>
    </dgm:pt>
    <dgm:pt modelId="{F89D267F-BBAE-4448-83BF-D0DF0A12E3C8}">
      <dgm:prSet/>
      <dgm:spPr/>
      <dgm:t>
        <a:bodyPr/>
        <a:lstStyle/>
        <a:p>
          <a:pPr>
            <a:lnSpc>
              <a:spcPct val="100000"/>
            </a:lnSpc>
          </a:pPr>
          <a:r>
            <a:rPr lang="en-US" dirty="0">
              <a:latin typeface="+mj-lt"/>
            </a:rPr>
            <a:t>Experiment</a:t>
          </a:r>
          <a:r>
            <a:rPr lang="en-US" dirty="0"/>
            <a:t>?</a:t>
          </a:r>
        </a:p>
      </dgm:t>
    </dgm:pt>
    <dgm:pt modelId="{88170E6E-8394-417F-B0C0-1068418905D5}" type="parTrans" cxnId="{DF2D6A36-65A9-49DB-9694-B9A4DEB02CBB}">
      <dgm:prSet/>
      <dgm:spPr/>
      <dgm:t>
        <a:bodyPr/>
        <a:lstStyle/>
        <a:p>
          <a:endParaRPr lang="en-US"/>
        </a:p>
      </dgm:t>
    </dgm:pt>
    <dgm:pt modelId="{76504E02-9B3C-4CD7-A27A-FD964E46FFA8}" type="sibTrans" cxnId="{DF2D6A36-65A9-49DB-9694-B9A4DEB02CBB}">
      <dgm:prSet/>
      <dgm:spPr/>
      <dgm:t>
        <a:bodyPr/>
        <a:lstStyle/>
        <a:p>
          <a:endParaRPr lang="en-US"/>
        </a:p>
      </dgm:t>
    </dgm:pt>
    <dgm:pt modelId="{2A87FC1A-F7B5-4411-A8F6-18887FC555F3}" type="pres">
      <dgm:prSet presAssocID="{7ECC4367-71D0-4484-9F6C-B49605504098}" presName="root" presStyleCnt="0">
        <dgm:presLayoutVars>
          <dgm:dir/>
          <dgm:resizeHandles val="exact"/>
        </dgm:presLayoutVars>
      </dgm:prSet>
      <dgm:spPr/>
    </dgm:pt>
    <dgm:pt modelId="{12ED96BA-59F7-4208-ABFC-7987E2722D4C}" type="pres">
      <dgm:prSet presAssocID="{4039B6C7-8E9E-478B-A1B6-95E463E12470}" presName="compNode" presStyleCnt="0"/>
      <dgm:spPr/>
    </dgm:pt>
    <dgm:pt modelId="{1F6E9346-37B3-4B29-8EC8-BCC0B08ACD57}" type="pres">
      <dgm:prSet presAssocID="{4039B6C7-8E9E-478B-A1B6-95E463E12470}"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lescope with solid fill"/>
        </a:ext>
      </dgm:extLst>
    </dgm:pt>
    <dgm:pt modelId="{237CA7D6-8564-41C7-8CA8-D76BFF3749D9}" type="pres">
      <dgm:prSet presAssocID="{4039B6C7-8E9E-478B-A1B6-95E463E12470}" presName="spaceRect" presStyleCnt="0"/>
      <dgm:spPr/>
    </dgm:pt>
    <dgm:pt modelId="{C26F7018-3F66-4588-9E98-B82DE01A0FE8}" type="pres">
      <dgm:prSet presAssocID="{4039B6C7-8E9E-478B-A1B6-95E463E12470}" presName="textRect" presStyleLbl="revTx" presStyleIdx="0" presStyleCnt="4">
        <dgm:presLayoutVars>
          <dgm:chMax val="1"/>
          <dgm:chPref val="1"/>
        </dgm:presLayoutVars>
      </dgm:prSet>
      <dgm:spPr/>
    </dgm:pt>
    <dgm:pt modelId="{0E015AE7-7332-4AF7-A1DB-61172A457421}" type="pres">
      <dgm:prSet presAssocID="{04F60EC2-01C1-41A8-A4A0-BFC0918CBD35}" presName="sibTrans" presStyleCnt="0"/>
      <dgm:spPr/>
    </dgm:pt>
    <dgm:pt modelId="{AC4327BD-756E-46C9-96B8-12B721104812}" type="pres">
      <dgm:prSet presAssocID="{C3ACEEF1-2DDC-46EC-AEC0-C5F64DF8DA4A}" presName="compNode" presStyleCnt="0"/>
      <dgm:spPr/>
    </dgm:pt>
    <dgm:pt modelId="{7A716EB8-9514-42AF-9189-FFA14AAEF6DE}" type="pres">
      <dgm:prSet presAssocID="{C3ACEEF1-2DDC-46EC-AEC0-C5F64DF8DA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at bubble with solid fill"/>
        </a:ext>
      </dgm:extLst>
    </dgm:pt>
    <dgm:pt modelId="{A4BE9C42-48C3-404F-A92D-B3954AA44C56}" type="pres">
      <dgm:prSet presAssocID="{C3ACEEF1-2DDC-46EC-AEC0-C5F64DF8DA4A}" presName="spaceRect" presStyleCnt="0"/>
      <dgm:spPr/>
    </dgm:pt>
    <dgm:pt modelId="{A1D8FADA-73B1-42E0-80EE-DC2DED5C7197}" type="pres">
      <dgm:prSet presAssocID="{C3ACEEF1-2DDC-46EC-AEC0-C5F64DF8DA4A}" presName="textRect" presStyleLbl="revTx" presStyleIdx="1" presStyleCnt="4">
        <dgm:presLayoutVars>
          <dgm:chMax val="1"/>
          <dgm:chPref val="1"/>
        </dgm:presLayoutVars>
      </dgm:prSet>
      <dgm:spPr/>
    </dgm:pt>
    <dgm:pt modelId="{231D6B83-8F8D-4FB6-A7C0-E2271186F996}" type="pres">
      <dgm:prSet presAssocID="{94C9BD3C-EAF2-41FA-B28B-4A9FA2AEDA5F}" presName="sibTrans" presStyleCnt="0"/>
      <dgm:spPr/>
    </dgm:pt>
    <dgm:pt modelId="{FDB74BF3-A89E-4F45-BF9D-84B820FCF5D5}" type="pres">
      <dgm:prSet presAssocID="{DD97E9F4-3AAA-47BD-8459-BBFCB68BC1E2}" presName="compNode" presStyleCnt="0"/>
      <dgm:spPr/>
    </dgm:pt>
    <dgm:pt modelId="{3E4379DD-0EFD-4FCF-8C83-A34FEA28DDEE}" type="pres">
      <dgm:prSet presAssocID="{DD97E9F4-3AAA-47BD-8459-BBFCB68BC1E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ales of Justice"/>
        </a:ext>
      </dgm:extLst>
    </dgm:pt>
    <dgm:pt modelId="{7CAADE9F-2C3E-491F-B6F1-DF43296E7B88}" type="pres">
      <dgm:prSet presAssocID="{DD97E9F4-3AAA-47BD-8459-BBFCB68BC1E2}" presName="spaceRect" presStyleCnt="0"/>
      <dgm:spPr/>
    </dgm:pt>
    <dgm:pt modelId="{8BDCF27F-226D-41CC-A425-64E0970391B9}" type="pres">
      <dgm:prSet presAssocID="{DD97E9F4-3AAA-47BD-8459-BBFCB68BC1E2}" presName="textRect" presStyleLbl="revTx" presStyleIdx="2" presStyleCnt="4">
        <dgm:presLayoutVars>
          <dgm:chMax val="1"/>
          <dgm:chPref val="1"/>
        </dgm:presLayoutVars>
      </dgm:prSet>
      <dgm:spPr/>
    </dgm:pt>
    <dgm:pt modelId="{636EEB22-94CE-4102-9985-49923BFF68A6}" type="pres">
      <dgm:prSet presAssocID="{CDB196FD-7928-475D-A07E-8D8509419632}" presName="sibTrans" presStyleCnt="0"/>
      <dgm:spPr/>
    </dgm:pt>
    <dgm:pt modelId="{F597AC16-FDFF-4C6F-AA4D-450B0153E267}" type="pres">
      <dgm:prSet presAssocID="{F89D267F-BBAE-4448-83BF-D0DF0A12E3C8}" presName="compNode" presStyleCnt="0"/>
      <dgm:spPr/>
    </dgm:pt>
    <dgm:pt modelId="{C5081D14-2CF0-4C69-A927-71BEB1470776}" type="pres">
      <dgm:prSet presAssocID="{F89D267F-BBAE-4448-83BF-D0DF0A12E3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lask"/>
        </a:ext>
      </dgm:extLst>
    </dgm:pt>
    <dgm:pt modelId="{15ADF679-18FB-40FC-99C4-03CE29C7E0CE}" type="pres">
      <dgm:prSet presAssocID="{F89D267F-BBAE-4448-83BF-D0DF0A12E3C8}" presName="spaceRect" presStyleCnt="0"/>
      <dgm:spPr/>
    </dgm:pt>
    <dgm:pt modelId="{68DA96A0-CD18-477F-B39E-F7C8D19BE050}" type="pres">
      <dgm:prSet presAssocID="{F89D267F-BBAE-4448-83BF-D0DF0A12E3C8}" presName="textRect" presStyleLbl="revTx" presStyleIdx="3" presStyleCnt="4">
        <dgm:presLayoutVars>
          <dgm:chMax val="1"/>
          <dgm:chPref val="1"/>
        </dgm:presLayoutVars>
      </dgm:prSet>
      <dgm:spPr/>
    </dgm:pt>
  </dgm:ptLst>
  <dgm:cxnLst>
    <dgm:cxn modelId="{9CE73B0F-28A6-42B3-9C54-7214D9E0F507}" type="presOf" srcId="{DD97E9F4-3AAA-47BD-8459-BBFCB68BC1E2}" destId="{8BDCF27F-226D-41CC-A425-64E0970391B9}" srcOrd="0" destOrd="0" presId="urn:microsoft.com/office/officeart/2018/2/layout/IconLabelList"/>
    <dgm:cxn modelId="{DF2D6A36-65A9-49DB-9694-B9A4DEB02CBB}" srcId="{7ECC4367-71D0-4484-9F6C-B49605504098}" destId="{F89D267F-BBAE-4448-83BF-D0DF0A12E3C8}" srcOrd="3" destOrd="0" parTransId="{88170E6E-8394-417F-B0C0-1068418905D5}" sibTransId="{76504E02-9B3C-4CD7-A27A-FD964E46FFA8}"/>
    <dgm:cxn modelId="{2AA91349-C795-4BE5-BBAB-ABF6AFCC4B04}" type="presOf" srcId="{4039B6C7-8E9E-478B-A1B6-95E463E12470}" destId="{C26F7018-3F66-4588-9E98-B82DE01A0FE8}" srcOrd="0" destOrd="0" presId="urn:microsoft.com/office/officeart/2018/2/layout/IconLabelList"/>
    <dgm:cxn modelId="{A0514879-1AF5-4B87-8A11-0DBEA5E3DC43}" type="presOf" srcId="{7ECC4367-71D0-4484-9F6C-B49605504098}" destId="{2A87FC1A-F7B5-4411-A8F6-18887FC555F3}" srcOrd="0" destOrd="0" presId="urn:microsoft.com/office/officeart/2018/2/layout/IconLabelList"/>
    <dgm:cxn modelId="{46D0657A-5EC9-4572-8717-56CE5B43EACC}" srcId="{7ECC4367-71D0-4484-9F6C-B49605504098}" destId="{C3ACEEF1-2DDC-46EC-AEC0-C5F64DF8DA4A}" srcOrd="1" destOrd="0" parTransId="{9B5D624C-22D1-41F6-B115-19F5CA6B00D8}" sibTransId="{94C9BD3C-EAF2-41FA-B28B-4A9FA2AEDA5F}"/>
    <dgm:cxn modelId="{58D93FC0-B164-43F8-9E06-2E2594146CD0}" srcId="{7ECC4367-71D0-4484-9F6C-B49605504098}" destId="{4039B6C7-8E9E-478B-A1B6-95E463E12470}" srcOrd="0" destOrd="0" parTransId="{FD056CA3-C037-4E3C-B89B-64758CEAA8B4}" sibTransId="{04F60EC2-01C1-41A8-A4A0-BFC0918CBD35}"/>
    <dgm:cxn modelId="{5EE2EDC3-991E-4CE2-B87F-583A10450815}" type="presOf" srcId="{C3ACEEF1-2DDC-46EC-AEC0-C5F64DF8DA4A}" destId="{A1D8FADA-73B1-42E0-80EE-DC2DED5C7197}" srcOrd="0" destOrd="0" presId="urn:microsoft.com/office/officeart/2018/2/layout/IconLabelList"/>
    <dgm:cxn modelId="{72513DEA-D275-4B9D-9D0D-EBD7531596A5}" srcId="{7ECC4367-71D0-4484-9F6C-B49605504098}" destId="{DD97E9F4-3AAA-47BD-8459-BBFCB68BC1E2}" srcOrd="2" destOrd="0" parTransId="{45DFA85C-46FE-4D23-9DF0-A40E7F6D27AE}" sibTransId="{CDB196FD-7928-475D-A07E-8D8509419632}"/>
    <dgm:cxn modelId="{815771EA-E0C1-481F-8831-7311CAE5A53D}" type="presOf" srcId="{F89D267F-BBAE-4448-83BF-D0DF0A12E3C8}" destId="{68DA96A0-CD18-477F-B39E-F7C8D19BE050}" srcOrd="0" destOrd="0" presId="urn:microsoft.com/office/officeart/2018/2/layout/IconLabelList"/>
    <dgm:cxn modelId="{3D6FFCCD-96E7-4ECF-8C7C-E9512611A488}" type="presParOf" srcId="{2A87FC1A-F7B5-4411-A8F6-18887FC555F3}" destId="{12ED96BA-59F7-4208-ABFC-7987E2722D4C}" srcOrd="0" destOrd="0" presId="urn:microsoft.com/office/officeart/2018/2/layout/IconLabelList"/>
    <dgm:cxn modelId="{BB865CF0-57CC-4BB3-A627-DBF41A633B68}" type="presParOf" srcId="{12ED96BA-59F7-4208-ABFC-7987E2722D4C}" destId="{1F6E9346-37B3-4B29-8EC8-BCC0B08ACD57}" srcOrd="0" destOrd="0" presId="urn:microsoft.com/office/officeart/2018/2/layout/IconLabelList"/>
    <dgm:cxn modelId="{AD8310C6-0638-4D0B-87DC-B57BD2821709}" type="presParOf" srcId="{12ED96BA-59F7-4208-ABFC-7987E2722D4C}" destId="{237CA7D6-8564-41C7-8CA8-D76BFF3749D9}" srcOrd="1" destOrd="0" presId="urn:microsoft.com/office/officeart/2018/2/layout/IconLabelList"/>
    <dgm:cxn modelId="{F9922CDB-43C4-4A17-9A79-493901BDA232}" type="presParOf" srcId="{12ED96BA-59F7-4208-ABFC-7987E2722D4C}" destId="{C26F7018-3F66-4588-9E98-B82DE01A0FE8}" srcOrd="2" destOrd="0" presId="urn:microsoft.com/office/officeart/2018/2/layout/IconLabelList"/>
    <dgm:cxn modelId="{FCD0EC76-58F3-43A5-951E-FFEC2EC7F4F6}" type="presParOf" srcId="{2A87FC1A-F7B5-4411-A8F6-18887FC555F3}" destId="{0E015AE7-7332-4AF7-A1DB-61172A457421}" srcOrd="1" destOrd="0" presId="urn:microsoft.com/office/officeart/2018/2/layout/IconLabelList"/>
    <dgm:cxn modelId="{472DDAFC-EE9B-4097-9E57-53356AACA9DC}" type="presParOf" srcId="{2A87FC1A-F7B5-4411-A8F6-18887FC555F3}" destId="{AC4327BD-756E-46C9-96B8-12B721104812}" srcOrd="2" destOrd="0" presId="urn:microsoft.com/office/officeart/2018/2/layout/IconLabelList"/>
    <dgm:cxn modelId="{481A1F14-BA02-40C8-82F7-DDA9E11B186D}" type="presParOf" srcId="{AC4327BD-756E-46C9-96B8-12B721104812}" destId="{7A716EB8-9514-42AF-9189-FFA14AAEF6DE}" srcOrd="0" destOrd="0" presId="urn:microsoft.com/office/officeart/2018/2/layout/IconLabelList"/>
    <dgm:cxn modelId="{BF5B0C1B-E651-4706-A264-2ECC4E2644FD}" type="presParOf" srcId="{AC4327BD-756E-46C9-96B8-12B721104812}" destId="{A4BE9C42-48C3-404F-A92D-B3954AA44C56}" srcOrd="1" destOrd="0" presId="urn:microsoft.com/office/officeart/2018/2/layout/IconLabelList"/>
    <dgm:cxn modelId="{BBE87633-9F83-4C82-B267-0E7EB1824E09}" type="presParOf" srcId="{AC4327BD-756E-46C9-96B8-12B721104812}" destId="{A1D8FADA-73B1-42E0-80EE-DC2DED5C7197}" srcOrd="2" destOrd="0" presId="urn:microsoft.com/office/officeart/2018/2/layout/IconLabelList"/>
    <dgm:cxn modelId="{96C2E88F-3C2C-4C1A-AEB8-DD524B63358B}" type="presParOf" srcId="{2A87FC1A-F7B5-4411-A8F6-18887FC555F3}" destId="{231D6B83-8F8D-4FB6-A7C0-E2271186F996}" srcOrd="3" destOrd="0" presId="urn:microsoft.com/office/officeart/2018/2/layout/IconLabelList"/>
    <dgm:cxn modelId="{26EA4111-B5EC-4E6C-8BDB-F1B125E89C96}" type="presParOf" srcId="{2A87FC1A-F7B5-4411-A8F6-18887FC555F3}" destId="{FDB74BF3-A89E-4F45-BF9D-84B820FCF5D5}" srcOrd="4" destOrd="0" presId="urn:microsoft.com/office/officeart/2018/2/layout/IconLabelList"/>
    <dgm:cxn modelId="{31E6D53A-CA9F-417F-B47E-C45298E84BA6}" type="presParOf" srcId="{FDB74BF3-A89E-4F45-BF9D-84B820FCF5D5}" destId="{3E4379DD-0EFD-4FCF-8C83-A34FEA28DDEE}" srcOrd="0" destOrd="0" presId="urn:microsoft.com/office/officeart/2018/2/layout/IconLabelList"/>
    <dgm:cxn modelId="{41F523CD-F749-4CAA-8DA2-9D1C420445FD}" type="presParOf" srcId="{FDB74BF3-A89E-4F45-BF9D-84B820FCF5D5}" destId="{7CAADE9F-2C3E-491F-B6F1-DF43296E7B88}" srcOrd="1" destOrd="0" presId="urn:microsoft.com/office/officeart/2018/2/layout/IconLabelList"/>
    <dgm:cxn modelId="{C9465ED3-E661-4373-ABA8-B40A577879F1}" type="presParOf" srcId="{FDB74BF3-A89E-4F45-BF9D-84B820FCF5D5}" destId="{8BDCF27F-226D-41CC-A425-64E0970391B9}" srcOrd="2" destOrd="0" presId="urn:microsoft.com/office/officeart/2018/2/layout/IconLabelList"/>
    <dgm:cxn modelId="{66396EFF-1764-4029-9C00-52ECE7AC3500}" type="presParOf" srcId="{2A87FC1A-F7B5-4411-A8F6-18887FC555F3}" destId="{636EEB22-94CE-4102-9985-49923BFF68A6}" srcOrd="5" destOrd="0" presId="urn:microsoft.com/office/officeart/2018/2/layout/IconLabelList"/>
    <dgm:cxn modelId="{6504C559-5C54-466D-A4A9-CC4369E95CD8}" type="presParOf" srcId="{2A87FC1A-F7B5-4411-A8F6-18887FC555F3}" destId="{F597AC16-FDFF-4C6F-AA4D-450B0153E267}" srcOrd="6" destOrd="0" presId="urn:microsoft.com/office/officeart/2018/2/layout/IconLabelList"/>
    <dgm:cxn modelId="{1064939D-CD65-4CA2-8D43-E9C1909514B1}" type="presParOf" srcId="{F597AC16-FDFF-4C6F-AA4D-450B0153E267}" destId="{C5081D14-2CF0-4C69-A927-71BEB1470776}" srcOrd="0" destOrd="0" presId="urn:microsoft.com/office/officeart/2018/2/layout/IconLabelList"/>
    <dgm:cxn modelId="{5FBAECBE-2237-4D94-88F9-A09EEA073418}" type="presParOf" srcId="{F597AC16-FDFF-4C6F-AA4D-450B0153E267}" destId="{15ADF679-18FB-40FC-99C4-03CE29C7E0CE}" srcOrd="1" destOrd="0" presId="urn:microsoft.com/office/officeart/2018/2/layout/IconLabelList"/>
    <dgm:cxn modelId="{9C53A705-EE74-4E65-9B95-47E50F5E2766}" type="presParOf" srcId="{F597AC16-FDFF-4C6F-AA4D-450B0153E267}" destId="{68DA96A0-CD18-477F-B39E-F7C8D19BE05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684472-4449-4CB2-A5C6-E2A7F7CC82DA}" type="doc">
      <dgm:prSet loTypeId="urn:microsoft.com/office/officeart/2018/5/layout/IconCircleLabelList" loCatId="icon" qsTypeId="urn:microsoft.com/office/officeart/2005/8/quickstyle/simple1" qsCatId="simple" csTypeId="urn:microsoft.com/office/officeart/2005/8/colors/accent4_2" csCatId="accent4" phldr="1"/>
      <dgm:spPr/>
      <dgm:t>
        <a:bodyPr/>
        <a:lstStyle/>
        <a:p>
          <a:endParaRPr lang="en-US"/>
        </a:p>
      </dgm:t>
    </dgm:pt>
    <dgm:pt modelId="{5397E955-A27E-458A-93E8-B554302C5DFF}">
      <dgm:prSet/>
      <dgm:spPr/>
      <dgm:t>
        <a:bodyPr/>
        <a:lstStyle/>
        <a:p>
          <a:pPr>
            <a:lnSpc>
              <a:spcPct val="100000"/>
            </a:lnSpc>
            <a:defRPr cap="all"/>
          </a:pPr>
          <a:r>
            <a:rPr lang="en-US" dirty="0"/>
            <a:t>Surveys</a:t>
          </a:r>
        </a:p>
      </dgm:t>
    </dgm:pt>
    <dgm:pt modelId="{2230CF5A-9DE0-443E-B136-858987668FD3}" type="parTrans" cxnId="{CE433CF5-02E0-4528-BC38-C9293E3ED028}">
      <dgm:prSet/>
      <dgm:spPr/>
      <dgm:t>
        <a:bodyPr/>
        <a:lstStyle/>
        <a:p>
          <a:endParaRPr lang="en-US"/>
        </a:p>
      </dgm:t>
    </dgm:pt>
    <dgm:pt modelId="{3D9A6934-CD02-495D-B5BF-35F1A5A96B13}" type="sibTrans" cxnId="{CE433CF5-02E0-4528-BC38-C9293E3ED028}">
      <dgm:prSet/>
      <dgm:spPr/>
      <dgm:t>
        <a:bodyPr/>
        <a:lstStyle/>
        <a:p>
          <a:endParaRPr lang="en-US"/>
        </a:p>
      </dgm:t>
    </dgm:pt>
    <dgm:pt modelId="{845E3997-30BF-4731-A6C1-3F85290EDD43}">
      <dgm:prSet/>
      <dgm:spPr/>
      <dgm:t>
        <a:bodyPr/>
        <a:lstStyle/>
        <a:p>
          <a:pPr>
            <a:lnSpc>
              <a:spcPct val="100000"/>
            </a:lnSpc>
            <a:defRPr cap="all"/>
          </a:pPr>
          <a:r>
            <a:rPr lang="en-US" dirty="0"/>
            <a:t>Interviews</a:t>
          </a:r>
        </a:p>
      </dgm:t>
    </dgm:pt>
    <dgm:pt modelId="{4C951CFB-323B-4573-8DA3-D076817E76D5}" type="parTrans" cxnId="{1EDA6D67-8FBA-4768-A119-9C631780E8C1}">
      <dgm:prSet/>
      <dgm:spPr/>
      <dgm:t>
        <a:bodyPr/>
        <a:lstStyle/>
        <a:p>
          <a:endParaRPr lang="en-US"/>
        </a:p>
      </dgm:t>
    </dgm:pt>
    <dgm:pt modelId="{25BCE11E-54DE-47A7-987C-D71B72385636}" type="sibTrans" cxnId="{1EDA6D67-8FBA-4768-A119-9C631780E8C1}">
      <dgm:prSet/>
      <dgm:spPr/>
      <dgm:t>
        <a:bodyPr/>
        <a:lstStyle/>
        <a:p>
          <a:endParaRPr lang="en-US"/>
        </a:p>
      </dgm:t>
    </dgm:pt>
    <dgm:pt modelId="{FEACC248-454A-4C56-A256-D54DB2C1B7EA}">
      <dgm:prSet/>
      <dgm:spPr/>
      <dgm:t>
        <a:bodyPr/>
        <a:lstStyle/>
        <a:p>
          <a:pPr>
            <a:lnSpc>
              <a:spcPct val="100000"/>
            </a:lnSpc>
            <a:defRPr cap="all"/>
          </a:pPr>
          <a:r>
            <a:rPr lang="en-US" dirty="0"/>
            <a:t>Focus Groups</a:t>
          </a:r>
        </a:p>
      </dgm:t>
    </dgm:pt>
    <dgm:pt modelId="{FA69A1CF-C8DD-4E19-8EBD-9611E9599A8B}" type="parTrans" cxnId="{D1CF3CD9-E8DE-46A9-ADF9-49C8B8B70E5B}">
      <dgm:prSet/>
      <dgm:spPr/>
      <dgm:t>
        <a:bodyPr/>
        <a:lstStyle/>
        <a:p>
          <a:endParaRPr lang="en-US"/>
        </a:p>
      </dgm:t>
    </dgm:pt>
    <dgm:pt modelId="{0AE8ABE2-B644-479A-BD17-9AA4AD505654}" type="sibTrans" cxnId="{D1CF3CD9-E8DE-46A9-ADF9-49C8B8B70E5B}">
      <dgm:prSet/>
      <dgm:spPr/>
      <dgm:t>
        <a:bodyPr/>
        <a:lstStyle/>
        <a:p>
          <a:endParaRPr lang="en-US"/>
        </a:p>
      </dgm:t>
    </dgm:pt>
    <dgm:pt modelId="{3CD1B7F8-6576-42CC-BC87-2B55754BD097}">
      <dgm:prSet/>
      <dgm:spPr/>
      <dgm:t>
        <a:bodyPr/>
        <a:lstStyle/>
        <a:p>
          <a:pPr>
            <a:lnSpc>
              <a:spcPct val="100000"/>
            </a:lnSpc>
            <a:defRPr cap="all"/>
          </a:pPr>
          <a:r>
            <a:rPr lang="en-US" dirty="0"/>
            <a:t>Observation</a:t>
          </a:r>
        </a:p>
      </dgm:t>
    </dgm:pt>
    <dgm:pt modelId="{0DA03F1A-04F4-49F8-A885-8268223C9BE5}" type="parTrans" cxnId="{B7D39714-F281-4342-9402-05208544769F}">
      <dgm:prSet/>
      <dgm:spPr/>
      <dgm:t>
        <a:bodyPr/>
        <a:lstStyle/>
        <a:p>
          <a:endParaRPr lang="en-US"/>
        </a:p>
      </dgm:t>
    </dgm:pt>
    <dgm:pt modelId="{96B667F2-217A-4AE0-85F6-CECCDF595AC5}" type="sibTrans" cxnId="{B7D39714-F281-4342-9402-05208544769F}">
      <dgm:prSet/>
      <dgm:spPr/>
      <dgm:t>
        <a:bodyPr/>
        <a:lstStyle/>
        <a:p>
          <a:endParaRPr lang="en-US"/>
        </a:p>
      </dgm:t>
    </dgm:pt>
    <dgm:pt modelId="{D8BFB616-4ABF-4941-BF54-0FB7985D66C2}" type="pres">
      <dgm:prSet presAssocID="{B9684472-4449-4CB2-A5C6-E2A7F7CC82DA}" presName="root" presStyleCnt="0">
        <dgm:presLayoutVars>
          <dgm:dir/>
          <dgm:resizeHandles val="exact"/>
        </dgm:presLayoutVars>
      </dgm:prSet>
      <dgm:spPr/>
    </dgm:pt>
    <dgm:pt modelId="{961E14E0-0074-4439-A56A-88CBCC171EE8}" type="pres">
      <dgm:prSet presAssocID="{5397E955-A27E-458A-93E8-B554302C5DFF}" presName="compNode" presStyleCnt="0"/>
      <dgm:spPr/>
    </dgm:pt>
    <dgm:pt modelId="{B13E03AF-6F8C-42CB-A42F-178BA9708C1C}" type="pres">
      <dgm:prSet presAssocID="{5397E955-A27E-458A-93E8-B554302C5DFF}" presName="iconBgRect" presStyleLbl="bgShp" presStyleIdx="0" presStyleCnt="4"/>
      <dgm:spPr/>
    </dgm:pt>
    <dgm:pt modelId="{15B2890D-48D7-4A32-910B-C2480194FA68}" type="pres">
      <dgm:prSet presAssocID="{5397E955-A27E-458A-93E8-B554302C5DF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4EC57EAB-EFA4-49DA-8FBE-7B186AB4D80B}" type="pres">
      <dgm:prSet presAssocID="{5397E955-A27E-458A-93E8-B554302C5DFF}" presName="spaceRect" presStyleCnt="0"/>
      <dgm:spPr/>
    </dgm:pt>
    <dgm:pt modelId="{032CC25C-F29C-4233-B5B3-ACE47D74B987}" type="pres">
      <dgm:prSet presAssocID="{5397E955-A27E-458A-93E8-B554302C5DFF}" presName="textRect" presStyleLbl="revTx" presStyleIdx="0" presStyleCnt="4">
        <dgm:presLayoutVars>
          <dgm:chMax val="1"/>
          <dgm:chPref val="1"/>
        </dgm:presLayoutVars>
      </dgm:prSet>
      <dgm:spPr/>
    </dgm:pt>
    <dgm:pt modelId="{1445871D-6140-4F95-8905-9A71FCD5707B}" type="pres">
      <dgm:prSet presAssocID="{3D9A6934-CD02-495D-B5BF-35F1A5A96B13}" presName="sibTrans" presStyleCnt="0"/>
      <dgm:spPr/>
    </dgm:pt>
    <dgm:pt modelId="{57C006CF-E760-49AA-A6FB-C98F1960BB2F}" type="pres">
      <dgm:prSet presAssocID="{845E3997-30BF-4731-A6C1-3F85290EDD43}" presName="compNode" presStyleCnt="0"/>
      <dgm:spPr/>
    </dgm:pt>
    <dgm:pt modelId="{A15740DF-D372-488C-B84B-983FE7A2E3B4}" type="pres">
      <dgm:prSet presAssocID="{845E3997-30BF-4731-A6C1-3F85290EDD43}" presName="iconBgRect" presStyleLbl="bgShp" presStyleIdx="1" presStyleCnt="4"/>
      <dgm:spPr/>
    </dgm:pt>
    <dgm:pt modelId="{14343568-37EF-4CDA-B934-6A1607F9F6B7}" type="pres">
      <dgm:prSet presAssocID="{845E3997-30BF-4731-A6C1-3F85290EDD4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431CB61C-768E-48C4-9E84-46F0B4B2A3B9}" type="pres">
      <dgm:prSet presAssocID="{845E3997-30BF-4731-A6C1-3F85290EDD43}" presName="spaceRect" presStyleCnt="0"/>
      <dgm:spPr/>
    </dgm:pt>
    <dgm:pt modelId="{7B5FC60A-005E-4750-A3D9-A783FAFAC457}" type="pres">
      <dgm:prSet presAssocID="{845E3997-30BF-4731-A6C1-3F85290EDD43}" presName="textRect" presStyleLbl="revTx" presStyleIdx="1" presStyleCnt="4">
        <dgm:presLayoutVars>
          <dgm:chMax val="1"/>
          <dgm:chPref val="1"/>
        </dgm:presLayoutVars>
      </dgm:prSet>
      <dgm:spPr/>
    </dgm:pt>
    <dgm:pt modelId="{EDB10246-041D-4116-999B-894EF8FB3797}" type="pres">
      <dgm:prSet presAssocID="{25BCE11E-54DE-47A7-987C-D71B72385636}" presName="sibTrans" presStyleCnt="0"/>
      <dgm:spPr/>
    </dgm:pt>
    <dgm:pt modelId="{6808579F-3E27-49AE-81E5-AB73E60F6A46}" type="pres">
      <dgm:prSet presAssocID="{FEACC248-454A-4C56-A256-D54DB2C1B7EA}" presName="compNode" presStyleCnt="0"/>
      <dgm:spPr/>
    </dgm:pt>
    <dgm:pt modelId="{EB565942-37A3-4A4F-916B-3D975384DA8B}" type="pres">
      <dgm:prSet presAssocID="{FEACC248-454A-4C56-A256-D54DB2C1B7EA}" presName="iconBgRect" presStyleLbl="bgShp" presStyleIdx="2" presStyleCnt="4"/>
      <dgm:spPr/>
    </dgm:pt>
    <dgm:pt modelId="{AA2B4343-4D0F-46A5-9166-88BE42B54032}" type="pres">
      <dgm:prSet presAssocID="{FEACC248-454A-4C56-A256-D54DB2C1B7E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A9121F92-6643-4F36-963B-DB4340EABB4C}" type="pres">
      <dgm:prSet presAssocID="{FEACC248-454A-4C56-A256-D54DB2C1B7EA}" presName="spaceRect" presStyleCnt="0"/>
      <dgm:spPr/>
    </dgm:pt>
    <dgm:pt modelId="{03F123CA-EBE1-44FD-A2C4-B19B58C8C329}" type="pres">
      <dgm:prSet presAssocID="{FEACC248-454A-4C56-A256-D54DB2C1B7EA}" presName="textRect" presStyleLbl="revTx" presStyleIdx="2" presStyleCnt="4">
        <dgm:presLayoutVars>
          <dgm:chMax val="1"/>
          <dgm:chPref val="1"/>
        </dgm:presLayoutVars>
      </dgm:prSet>
      <dgm:spPr/>
    </dgm:pt>
    <dgm:pt modelId="{E46235BC-F1CB-4538-9BD0-4E8F8A0D1D66}" type="pres">
      <dgm:prSet presAssocID="{0AE8ABE2-B644-479A-BD17-9AA4AD505654}" presName="sibTrans" presStyleCnt="0"/>
      <dgm:spPr/>
    </dgm:pt>
    <dgm:pt modelId="{FC7C4624-5B0E-46C1-A554-C786C9C5898C}" type="pres">
      <dgm:prSet presAssocID="{3CD1B7F8-6576-42CC-BC87-2B55754BD097}" presName="compNode" presStyleCnt="0"/>
      <dgm:spPr/>
    </dgm:pt>
    <dgm:pt modelId="{5E9EB604-313E-450B-97D5-2DDE7E9D1589}" type="pres">
      <dgm:prSet presAssocID="{3CD1B7F8-6576-42CC-BC87-2B55754BD097}" presName="iconBgRect" presStyleLbl="bgShp" presStyleIdx="3" presStyleCnt="4"/>
      <dgm:spPr/>
    </dgm:pt>
    <dgm:pt modelId="{882FB0B6-E3F8-4AA8-96C5-C2763CA5986E}" type="pres">
      <dgm:prSet presAssocID="{3CD1B7F8-6576-42CC-BC87-2B55754BD09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ye"/>
        </a:ext>
      </dgm:extLst>
    </dgm:pt>
    <dgm:pt modelId="{DABF9261-BF73-4A9C-B2D0-B707D34E0F7C}" type="pres">
      <dgm:prSet presAssocID="{3CD1B7F8-6576-42CC-BC87-2B55754BD097}" presName="spaceRect" presStyleCnt="0"/>
      <dgm:spPr/>
    </dgm:pt>
    <dgm:pt modelId="{D2850E79-9F74-4E33-8725-07F8B7FB3772}" type="pres">
      <dgm:prSet presAssocID="{3CD1B7F8-6576-42CC-BC87-2B55754BD097}" presName="textRect" presStyleLbl="revTx" presStyleIdx="3" presStyleCnt="4">
        <dgm:presLayoutVars>
          <dgm:chMax val="1"/>
          <dgm:chPref val="1"/>
        </dgm:presLayoutVars>
      </dgm:prSet>
      <dgm:spPr/>
    </dgm:pt>
  </dgm:ptLst>
  <dgm:cxnLst>
    <dgm:cxn modelId="{B7D39714-F281-4342-9402-05208544769F}" srcId="{B9684472-4449-4CB2-A5C6-E2A7F7CC82DA}" destId="{3CD1B7F8-6576-42CC-BC87-2B55754BD097}" srcOrd="3" destOrd="0" parTransId="{0DA03F1A-04F4-49F8-A885-8268223C9BE5}" sibTransId="{96B667F2-217A-4AE0-85F6-CECCDF595AC5}"/>
    <dgm:cxn modelId="{1EDA6D67-8FBA-4768-A119-9C631780E8C1}" srcId="{B9684472-4449-4CB2-A5C6-E2A7F7CC82DA}" destId="{845E3997-30BF-4731-A6C1-3F85290EDD43}" srcOrd="1" destOrd="0" parTransId="{4C951CFB-323B-4573-8DA3-D076817E76D5}" sibTransId="{25BCE11E-54DE-47A7-987C-D71B72385636}"/>
    <dgm:cxn modelId="{2CD55B4D-F130-4837-A31E-CF24F43BBD71}" type="presOf" srcId="{845E3997-30BF-4731-A6C1-3F85290EDD43}" destId="{7B5FC60A-005E-4750-A3D9-A783FAFAC457}" srcOrd="0" destOrd="0" presId="urn:microsoft.com/office/officeart/2018/5/layout/IconCircleLabelList"/>
    <dgm:cxn modelId="{FFDA2181-63A2-4210-8E59-573195BAEBBA}" type="presOf" srcId="{B9684472-4449-4CB2-A5C6-E2A7F7CC82DA}" destId="{D8BFB616-4ABF-4941-BF54-0FB7985D66C2}" srcOrd="0" destOrd="0" presId="urn:microsoft.com/office/officeart/2018/5/layout/IconCircleLabelList"/>
    <dgm:cxn modelId="{6BDD8387-8BD0-43B2-8FE8-A149842173C9}" type="presOf" srcId="{5397E955-A27E-458A-93E8-B554302C5DFF}" destId="{032CC25C-F29C-4233-B5B3-ACE47D74B987}" srcOrd="0" destOrd="0" presId="urn:microsoft.com/office/officeart/2018/5/layout/IconCircleLabelList"/>
    <dgm:cxn modelId="{BF6791BD-63A5-4419-A946-4C6C546E60E6}" type="presOf" srcId="{3CD1B7F8-6576-42CC-BC87-2B55754BD097}" destId="{D2850E79-9F74-4E33-8725-07F8B7FB3772}" srcOrd="0" destOrd="0" presId="urn:microsoft.com/office/officeart/2018/5/layout/IconCircleLabelList"/>
    <dgm:cxn modelId="{75AFC5D7-6A73-4BA8-91F6-D39DEFAAA9B0}" type="presOf" srcId="{FEACC248-454A-4C56-A256-D54DB2C1B7EA}" destId="{03F123CA-EBE1-44FD-A2C4-B19B58C8C329}" srcOrd="0" destOrd="0" presId="urn:microsoft.com/office/officeart/2018/5/layout/IconCircleLabelList"/>
    <dgm:cxn modelId="{D1CF3CD9-E8DE-46A9-ADF9-49C8B8B70E5B}" srcId="{B9684472-4449-4CB2-A5C6-E2A7F7CC82DA}" destId="{FEACC248-454A-4C56-A256-D54DB2C1B7EA}" srcOrd="2" destOrd="0" parTransId="{FA69A1CF-C8DD-4E19-8EBD-9611E9599A8B}" sibTransId="{0AE8ABE2-B644-479A-BD17-9AA4AD505654}"/>
    <dgm:cxn modelId="{CE433CF5-02E0-4528-BC38-C9293E3ED028}" srcId="{B9684472-4449-4CB2-A5C6-E2A7F7CC82DA}" destId="{5397E955-A27E-458A-93E8-B554302C5DFF}" srcOrd="0" destOrd="0" parTransId="{2230CF5A-9DE0-443E-B136-858987668FD3}" sibTransId="{3D9A6934-CD02-495D-B5BF-35F1A5A96B13}"/>
    <dgm:cxn modelId="{8BDBB5E3-8CBE-4EF3-9BB0-DAA22EEDFCD3}" type="presParOf" srcId="{D8BFB616-4ABF-4941-BF54-0FB7985D66C2}" destId="{961E14E0-0074-4439-A56A-88CBCC171EE8}" srcOrd="0" destOrd="0" presId="urn:microsoft.com/office/officeart/2018/5/layout/IconCircleLabelList"/>
    <dgm:cxn modelId="{3F19B5D5-CBE0-4932-B8AB-9B181D4450EF}" type="presParOf" srcId="{961E14E0-0074-4439-A56A-88CBCC171EE8}" destId="{B13E03AF-6F8C-42CB-A42F-178BA9708C1C}" srcOrd="0" destOrd="0" presId="urn:microsoft.com/office/officeart/2018/5/layout/IconCircleLabelList"/>
    <dgm:cxn modelId="{6DA709F7-831B-477A-94B9-1BE2F1FF7D5B}" type="presParOf" srcId="{961E14E0-0074-4439-A56A-88CBCC171EE8}" destId="{15B2890D-48D7-4A32-910B-C2480194FA68}" srcOrd="1" destOrd="0" presId="urn:microsoft.com/office/officeart/2018/5/layout/IconCircleLabelList"/>
    <dgm:cxn modelId="{B0A28FE0-939B-4592-B8DF-7656C604ECCF}" type="presParOf" srcId="{961E14E0-0074-4439-A56A-88CBCC171EE8}" destId="{4EC57EAB-EFA4-49DA-8FBE-7B186AB4D80B}" srcOrd="2" destOrd="0" presId="urn:microsoft.com/office/officeart/2018/5/layout/IconCircleLabelList"/>
    <dgm:cxn modelId="{346137DB-2B42-4979-862C-990158314266}" type="presParOf" srcId="{961E14E0-0074-4439-A56A-88CBCC171EE8}" destId="{032CC25C-F29C-4233-B5B3-ACE47D74B987}" srcOrd="3" destOrd="0" presId="urn:microsoft.com/office/officeart/2018/5/layout/IconCircleLabelList"/>
    <dgm:cxn modelId="{59ECDDF3-3CAD-4BEE-AF89-039EFD62ED88}" type="presParOf" srcId="{D8BFB616-4ABF-4941-BF54-0FB7985D66C2}" destId="{1445871D-6140-4F95-8905-9A71FCD5707B}" srcOrd="1" destOrd="0" presId="urn:microsoft.com/office/officeart/2018/5/layout/IconCircleLabelList"/>
    <dgm:cxn modelId="{7B250154-FB58-4C63-996E-02526B27F733}" type="presParOf" srcId="{D8BFB616-4ABF-4941-BF54-0FB7985D66C2}" destId="{57C006CF-E760-49AA-A6FB-C98F1960BB2F}" srcOrd="2" destOrd="0" presId="urn:microsoft.com/office/officeart/2018/5/layout/IconCircleLabelList"/>
    <dgm:cxn modelId="{CB314E4F-7CC8-428D-BC60-5BF40511CEC3}" type="presParOf" srcId="{57C006CF-E760-49AA-A6FB-C98F1960BB2F}" destId="{A15740DF-D372-488C-B84B-983FE7A2E3B4}" srcOrd="0" destOrd="0" presId="urn:microsoft.com/office/officeart/2018/5/layout/IconCircleLabelList"/>
    <dgm:cxn modelId="{5F5A28EC-A6CE-47D6-9D22-8673755BB53C}" type="presParOf" srcId="{57C006CF-E760-49AA-A6FB-C98F1960BB2F}" destId="{14343568-37EF-4CDA-B934-6A1607F9F6B7}" srcOrd="1" destOrd="0" presId="urn:microsoft.com/office/officeart/2018/5/layout/IconCircleLabelList"/>
    <dgm:cxn modelId="{E1C7D9DD-60AB-4DA6-8136-2B62EF748B57}" type="presParOf" srcId="{57C006CF-E760-49AA-A6FB-C98F1960BB2F}" destId="{431CB61C-768E-48C4-9E84-46F0B4B2A3B9}" srcOrd="2" destOrd="0" presId="urn:microsoft.com/office/officeart/2018/5/layout/IconCircleLabelList"/>
    <dgm:cxn modelId="{E8D108DF-6C8B-446C-AFFD-D39AA1599D27}" type="presParOf" srcId="{57C006CF-E760-49AA-A6FB-C98F1960BB2F}" destId="{7B5FC60A-005E-4750-A3D9-A783FAFAC457}" srcOrd="3" destOrd="0" presId="urn:microsoft.com/office/officeart/2018/5/layout/IconCircleLabelList"/>
    <dgm:cxn modelId="{9B4ED695-9282-4865-A47F-666E0FA59C81}" type="presParOf" srcId="{D8BFB616-4ABF-4941-BF54-0FB7985D66C2}" destId="{EDB10246-041D-4116-999B-894EF8FB3797}" srcOrd="3" destOrd="0" presId="urn:microsoft.com/office/officeart/2018/5/layout/IconCircleLabelList"/>
    <dgm:cxn modelId="{7A2FBBE8-8F1C-4AC4-B7D7-C630F5F34963}" type="presParOf" srcId="{D8BFB616-4ABF-4941-BF54-0FB7985D66C2}" destId="{6808579F-3E27-49AE-81E5-AB73E60F6A46}" srcOrd="4" destOrd="0" presId="urn:microsoft.com/office/officeart/2018/5/layout/IconCircleLabelList"/>
    <dgm:cxn modelId="{920D9A7E-0AFC-49B6-B638-9A203A83E5B2}" type="presParOf" srcId="{6808579F-3E27-49AE-81E5-AB73E60F6A46}" destId="{EB565942-37A3-4A4F-916B-3D975384DA8B}" srcOrd="0" destOrd="0" presId="urn:microsoft.com/office/officeart/2018/5/layout/IconCircleLabelList"/>
    <dgm:cxn modelId="{FB511BF7-BA4D-4B70-B71E-FD62CD4E3C15}" type="presParOf" srcId="{6808579F-3E27-49AE-81E5-AB73E60F6A46}" destId="{AA2B4343-4D0F-46A5-9166-88BE42B54032}" srcOrd="1" destOrd="0" presId="urn:microsoft.com/office/officeart/2018/5/layout/IconCircleLabelList"/>
    <dgm:cxn modelId="{24949982-FDBF-4DAA-9C0C-BFDA5176367C}" type="presParOf" srcId="{6808579F-3E27-49AE-81E5-AB73E60F6A46}" destId="{A9121F92-6643-4F36-963B-DB4340EABB4C}" srcOrd="2" destOrd="0" presId="urn:microsoft.com/office/officeart/2018/5/layout/IconCircleLabelList"/>
    <dgm:cxn modelId="{54824C5C-1D96-4363-BC6A-420C11E97E7C}" type="presParOf" srcId="{6808579F-3E27-49AE-81E5-AB73E60F6A46}" destId="{03F123CA-EBE1-44FD-A2C4-B19B58C8C329}" srcOrd="3" destOrd="0" presId="urn:microsoft.com/office/officeart/2018/5/layout/IconCircleLabelList"/>
    <dgm:cxn modelId="{A9E741BE-EDE8-4705-BBA1-7DFBA1915690}" type="presParOf" srcId="{D8BFB616-4ABF-4941-BF54-0FB7985D66C2}" destId="{E46235BC-F1CB-4538-9BD0-4E8F8A0D1D66}" srcOrd="5" destOrd="0" presId="urn:microsoft.com/office/officeart/2018/5/layout/IconCircleLabelList"/>
    <dgm:cxn modelId="{0AE012E1-F81B-42B3-B0FD-87B80C3FD1FB}" type="presParOf" srcId="{D8BFB616-4ABF-4941-BF54-0FB7985D66C2}" destId="{FC7C4624-5B0E-46C1-A554-C786C9C5898C}" srcOrd="6" destOrd="0" presId="urn:microsoft.com/office/officeart/2018/5/layout/IconCircleLabelList"/>
    <dgm:cxn modelId="{E5991C53-EDEF-46D3-B590-85E674657059}" type="presParOf" srcId="{FC7C4624-5B0E-46C1-A554-C786C9C5898C}" destId="{5E9EB604-313E-450B-97D5-2DDE7E9D1589}" srcOrd="0" destOrd="0" presId="urn:microsoft.com/office/officeart/2018/5/layout/IconCircleLabelList"/>
    <dgm:cxn modelId="{EEE581E1-683A-421F-91AE-5E79A9D26BC9}" type="presParOf" srcId="{FC7C4624-5B0E-46C1-A554-C786C9C5898C}" destId="{882FB0B6-E3F8-4AA8-96C5-C2763CA5986E}" srcOrd="1" destOrd="0" presId="urn:microsoft.com/office/officeart/2018/5/layout/IconCircleLabelList"/>
    <dgm:cxn modelId="{FE4117BA-4526-45AC-826C-080FC91210CA}" type="presParOf" srcId="{FC7C4624-5B0E-46C1-A554-C786C9C5898C}" destId="{DABF9261-BF73-4A9C-B2D0-B707D34E0F7C}" srcOrd="2" destOrd="0" presId="urn:microsoft.com/office/officeart/2018/5/layout/IconCircleLabelList"/>
    <dgm:cxn modelId="{D84C68E2-61BE-4A9B-9620-6D54B9DED216}" type="presParOf" srcId="{FC7C4624-5B0E-46C1-A554-C786C9C5898C}" destId="{D2850E79-9F74-4E33-8725-07F8B7FB377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B6B0EA-25B2-41D8-A522-35E8EDE82CAF}" type="doc">
      <dgm:prSet loTypeId="urn:microsoft.com/office/officeart/2009/3/layout/RandomtoResultProcess" loCatId="icon" qsTypeId="urn:microsoft.com/office/officeart/2005/8/quickstyle/simple1" qsCatId="simple" csTypeId="urn:microsoft.com/office/officeart/2005/8/colors/accent1_2" csCatId="accent1" phldr="1"/>
      <dgm:spPr/>
      <dgm:t>
        <a:bodyPr/>
        <a:lstStyle/>
        <a:p>
          <a:endParaRPr lang="en-US"/>
        </a:p>
      </dgm:t>
    </dgm:pt>
    <dgm:pt modelId="{10F4C194-2FDA-4171-9A30-9A6D1EB6A38A}">
      <dgm:prSet/>
      <dgm:spPr/>
      <dgm:t>
        <a:bodyPr/>
        <a:lstStyle/>
        <a:p>
          <a:r>
            <a:rPr lang="en-US" dirty="0">
              <a:latin typeface="+mj-lt"/>
            </a:rPr>
            <a:t>Collect</a:t>
          </a:r>
        </a:p>
      </dgm:t>
    </dgm:pt>
    <dgm:pt modelId="{C8F5BB3E-F808-4234-BCA1-338520939CFC}" type="parTrans" cxnId="{7B135106-B8FD-48E4-9FE1-CAA84585F9A5}">
      <dgm:prSet/>
      <dgm:spPr/>
      <dgm:t>
        <a:bodyPr/>
        <a:lstStyle/>
        <a:p>
          <a:endParaRPr lang="en-US"/>
        </a:p>
      </dgm:t>
    </dgm:pt>
    <dgm:pt modelId="{1C53C4F7-0756-489B-8EA0-5A984D27E6BB}" type="sibTrans" cxnId="{7B135106-B8FD-48E4-9FE1-CAA84585F9A5}">
      <dgm:prSet/>
      <dgm:spPr/>
      <dgm:t>
        <a:bodyPr/>
        <a:lstStyle/>
        <a:p>
          <a:endParaRPr lang="en-US"/>
        </a:p>
      </dgm:t>
    </dgm:pt>
    <dgm:pt modelId="{EE1840E7-6FEA-4251-98BA-D0C75EC5468D}">
      <dgm:prSet/>
      <dgm:spPr/>
      <dgm:t>
        <a:bodyPr/>
        <a:lstStyle/>
        <a:p>
          <a:r>
            <a:rPr lang="en-US" dirty="0">
              <a:latin typeface="+mj-lt"/>
            </a:rPr>
            <a:t>Clean</a:t>
          </a:r>
        </a:p>
      </dgm:t>
    </dgm:pt>
    <dgm:pt modelId="{5D9C5853-0267-44E0-9651-A1AA02FA18F6}" type="parTrans" cxnId="{20BBA4B5-2FCE-4F5D-A910-9089B35AD73D}">
      <dgm:prSet/>
      <dgm:spPr/>
      <dgm:t>
        <a:bodyPr/>
        <a:lstStyle/>
        <a:p>
          <a:endParaRPr lang="en-US"/>
        </a:p>
      </dgm:t>
    </dgm:pt>
    <dgm:pt modelId="{2D74A895-41E8-4AF8-AC0D-7878A595820A}" type="sibTrans" cxnId="{20BBA4B5-2FCE-4F5D-A910-9089B35AD73D}">
      <dgm:prSet/>
      <dgm:spPr/>
      <dgm:t>
        <a:bodyPr/>
        <a:lstStyle/>
        <a:p>
          <a:endParaRPr lang="en-US"/>
        </a:p>
      </dgm:t>
    </dgm:pt>
    <dgm:pt modelId="{D0270B5B-67B6-4036-B033-4A2708F3A92F}">
      <dgm:prSet/>
      <dgm:spPr/>
      <dgm:t>
        <a:bodyPr/>
        <a:lstStyle/>
        <a:p>
          <a:r>
            <a:rPr lang="en-US" dirty="0">
              <a:latin typeface="+mj-lt"/>
            </a:rPr>
            <a:t>Describe</a:t>
          </a:r>
        </a:p>
      </dgm:t>
    </dgm:pt>
    <dgm:pt modelId="{EF9B37CF-4C97-4D0A-90C1-747B1A1D5F0C}" type="parTrans" cxnId="{B383831A-C815-4D24-B8BB-A4BBA85CBB4B}">
      <dgm:prSet/>
      <dgm:spPr/>
      <dgm:t>
        <a:bodyPr/>
        <a:lstStyle/>
        <a:p>
          <a:endParaRPr lang="en-US"/>
        </a:p>
      </dgm:t>
    </dgm:pt>
    <dgm:pt modelId="{8051BA17-92C1-4A7D-8560-7CB478EC5D38}" type="sibTrans" cxnId="{B383831A-C815-4D24-B8BB-A4BBA85CBB4B}">
      <dgm:prSet/>
      <dgm:spPr/>
      <dgm:t>
        <a:bodyPr/>
        <a:lstStyle/>
        <a:p>
          <a:endParaRPr lang="en-US"/>
        </a:p>
      </dgm:t>
    </dgm:pt>
    <dgm:pt modelId="{980D5E1B-9F08-492D-A31A-CA846AC9E1A7}">
      <dgm:prSet/>
      <dgm:spPr/>
      <dgm:t>
        <a:bodyPr/>
        <a:lstStyle/>
        <a:p>
          <a:r>
            <a:rPr lang="en-US" dirty="0">
              <a:latin typeface="+mj-lt"/>
            </a:rPr>
            <a:t>Analyze</a:t>
          </a:r>
        </a:p>
      </dgm:t>
    </dgm:pt>
    <dgm:pt modelId="{38739442-2597-4292-967B-795A3EEB8B88}" type="parTrans" cxnId="{4E8C62FE-0264-4C6A-A4CD-5AA18A609635}">
      <dgm:prSet/>
      <dgm:spPr/>
      <dgm:t>
        <a:bodyPr/>
        <a:lstStyle/>
        <a:p>
          <a:endParaRPr lang="en-US"/>
        </a:p>
      </dgm:t>
    </dgm:pt>
    <dgm:pt modelId="{6A028808-651E-4480-AD3B-A01E5D918DA8}" type="sibTrans" cxnId="{4E8C62FE-0264-4C6A-A4CD-5AA18A609635}">
      <dgm:prSet/>
      <dgm:spPr/>
      <dgm:t>
        <a:bodyPr/>
        <a:lstStyle/>
        <a:p>
          <a:endParaRPr lang="en-US"/>
        </a:p>
      </dgm:t>
    </dgm:pt>
    <dgm:pt modelId="{7972177B-6EBF-7F4B-B6E1-E0EFDE21DD04}">
      <dgm:prSet/>
      <dgm:spPr/>
      <dgm:t>
        <a:bodyPr/>
        <a:lstStyle/>
        <a:p>
          <a:r>
            <a:rPr lang="en-US" dirty="0">
              <a:latin typeface="+mj-lt"/>
            </a:rPr>
            <a:t>Coding</a:t>
          </a:r>
        </a:p>
      </dgm:t>
    </dgm:pt>
    <dgm:pt modelId="{4A612ACB-CBFE-8E40-B38D-81EB3E3D232A}" type="parTrans" cxnId="{0578AE20-2634-434D-9B39-01A420353425}">
      <dgm:prSet/>
      <dgm:spPr/>
      <dgm:t>
        <a:bodyPr/>
        <a:lstStyle/>
        <a:p>
          <a:endParaRPr lang="en-US"/>
        </a:p>
      </dgm:t>
    </dgm:pt>
    <dgm:pt modelId="{330A7551-1B63-DD41-9F46-C42996B6D074}" type="sibTrans" cxnId="{0578AE20-2634-434D-9B39-01A420353425}">
      <dgm:prSet/>
      <dgm:spPr/>
      <dgm:t>
        <a:bodyPr/>
        <a:lstStyle/>
        <a:p>
          <a:endParaRPr lang="en-US"/>
        </a:p>
      </dgm:t>
    </dgm:pt>
    <dgm:pt modelId="{D649A1EA-781E-8A41-A8AD-9529A618CAF0}" type="pres">
      <dgm:prSet presAssocID="{0BB6B0EA-25B2-41D8-A522-35E8EDE82CAF}" presName="Name0" presStyleCnt="0">
        <dgm:presLayoutVars>
          <dgm:dir/>
          <dgm:animOne val="branch"/>
          <dgm:animLvl val="lvl"/>
        </dgm:presLayoutVars>
      </dgm:prSet>
      <dgm:spPr/>
    </dgm:pt>
    <dgm:pt modelId="{3CF9460A-0332-F244-AD9E-F8E515C5AB08}" type="pres">
      <dgm:prSet presAssocID="{10F4C194-2FDA-4171-9A30-9A6D1EB6A38A}" presName="chaos" presStyleCnt="0"/>
      <dgm:spPr/>
    </dgm:pt>
    <dgm:pt modelId="{35FD5D1A-36BB-0F41-A4EE-BC9CCAD08C45}" type="pres">
      <dgm:prSet presAssocID="{10F4C194-2FDA-4171-9A30-9A6D1EB6A38A}" presName="parTx1" presStyleLbl="revTx" presStyleIdx="0" presStyleCnt="4"/>
      <dgm:spPr/>
    </dgm:pt>
    <dgm:pt modelId="{8C3BBE18-6DED-B340-8ABD-D78566C1CC84}" type="pres">
      <dgm:prSet presAssocID="{10F4C194-2FDA-4171-9A30-9A6D1EB6A38A}" presName="c1" presStyleLbl="node1" presStyleIdx="0" presStyleCnt="19"/>
      <dgm:spPr/>
    </dgm:pt>
    <dgm:pt modelId="{3DFEA752-5A7B-E949-A844-2D41AF379132}" type="pres">
      <dgm:prSet presAssocID="{10F4C194-2FDA-4171-9A30-9A6D1EB6A38A}" presName="c2" presStyleLbl="node1" presStyleIdx="1" presStyleCnt="19"/>
      <dgm:spPr/>
    </dgm:pt>
    <dgm:pt modelId="{2CD52DDB-0079-2044-A7BC-2D3DB45835CD}" type="pres">
      <dgm:prSet presAssocID="{10F4C194-2FDA-4171-9A30-9A6D1EB6A38A}" presName="c3" presStyleLbl="node1" presStyleIdx="2" presStyleCnt="19"/>
      <dgm:spPr/>
    </dgm:pt>
    <dgm:pt modelId="{F75E912E-7091-1C41-A751-7C7CE8D8A4DF}" type="pres">
      <dgm:prSet presAssocID="{10F4C194-2FDA-4171-9A30-9A6D1EB6A38A}" presName="c4" presStyleLbl="node1" presStyleIdx="3" presStyleCnt="19"/>
      <dgm:spPr/>
    </dgm:pt>
    <dgm:pt modelId="{3197687B-2F1F-3841-91E8-8E541235251E}" type="pres">
      <dgm:prSet presAssocID="{10F4C194-2FDA-4171-9A30-9A6D1EB6A38A}" presName="c5" presStyleLbl="node1" presStyleIdx="4" presStyleCnt="19"/>
      <dgm:spPr/>
    </dgm:pt>
    <dgm:pt modelId="{DADBC9C9-0BE3-754A-8E99-35B5A998E422}" type="pres">
      <dgm:prSet presAssocID="{10F4C194-2FDA-4171-9A30-9A6D1EB6A38A}" presName="c6" presStyleLbl="node1" presStyleIdx="5" presStyleCnt="19"/>
      <dgm:spPr/>
    </dgm:pt>
    <dgm:pt modelId="{5F380C3D-6098-B345-BBBD-8BF25C14D809}" type="pres">
      <dgm:prSet presAssocID="{10F4C194-2FDA-4171-9A30-9A6D1EB6A38A}" presName="c7" presStyleLbl="node1" presStyleIdx="6" presStyleCnt="19"/>
      <dgm:spPr/>
    </dgm:pt>
    <dgm:pt modelId="{8A9D2E42-EE47-8F4F-9889-C2D3B46572D0}" type="pres">
      <dgm:prSet presAssocID="{10F4C194-2FDA-4171-9A30-9A6D1EB6A38A}" presName="c8" presStyleLbl="node1" presStyleIdx="7" presStyleCnt="19"/>
      <dgm:spPr/>
    </dgm:pt>
    <dgm:pt modelId="{6865460D-F844-724C-BE89-230660E9090A}" type="pres">
      <dgm:prSet presAssocID="{10F4C194-2FDA-4171-9A30-9A6D1EB6A38A}" presName="c9" presStyleLbl="node1" presStyleIdx="8" presStyleCnt="19"/>
      <dgm:spPr/>
    </dgm:pt>
    <dgm:pt modelId="{1EC93050-A495-FB40-92FE-92ECAB10F872}" type="pres">
      <dgm:prSet presAssocID="{10F4C194-2FDA-4171-9A30-9A6D1EB6A38A}" presName="c10" presStyleLbl="node1" presStyleIdx="9" presStyleCnt="19"/>
      <dgm:spPr/>
    </dgm:pt>
    <dgm:pt modelId="{7C45E9C9-A2A3-D94F-8B9A-B40A0F935DBB}" type="pres">
      <dgm:prSet presAssocID="{10F4C194-2FDA-4171-9A30-9A6D1EB6A38A}" presName="c11" presStyleLbl="node1" presStyleIdx="10" presStyleCnt="19"/>
      <dgm:spPr/>
    </dgm:pt>
    <dgm:pt modelId="{83AA338A-0960-A14D-B68B-905983B725FB}" type="pres">
      <dgm:prSet presAssocID="{10F4C194-2FDA-4171-9A30-9A6D1EB6A38A}" presName="c12" presStyleLbl="node1" presStyleIdx="11" presStyleCnt="19"/>
      <dgm:spPr/>
    </dgm:pt>
    <dgm:pt modelId="{CCE181A7-1FE4-0D4D-A35B-1EAAE2D80E47}" type="pres">
      <dgm:prSet presAssocID="{10F4C194-2FDA-4171-9A30-9A6D1EB6A38A}" presName="c13" presStyleLbl="node1" presStyleIdx="12" presStyleCnt="19"/>
      <dgm:spPr/>
    </dgm:pt>
    <dgm:pt modelId="{3E06C5AB-AA56-9B46-996B-848C1C2885C2}" type="pres">
      <dgm:prSet presAssocID="{10F4C194-2FDA-4171-9A30-9A6D1EB6A38A}" presName="c14" presStyleLbl="node1" presStyleIdx="13" presStyleCnt="19"/>
      <dgm:spPr/>
    </dgm:pt>
    <dgm:pt modelId="{B3B13961-DA27-7948-B0B6-18999D316722}" type="pres">
      <dgm:prSet presAssocID="{10F4C194-2FDA-4171-9A30-9A6D1EB6A38A}" presName="c15" presStyleLbl="node1" presStyleIdx="14" presStyleCnt="19"/>
      <dgm:spPr/>
    </dgm:pt>
    <dgm:pt modelId="{D81CC6B4-17BA-C64A-98C3-8169FDD4144B}" type="pres">
      <dgm:prSet presAssocID="{10F4C194-2FDA-4171-9A30-9A6D1EB6A38A}" presName="c16" presStyleLbl="node1" presStyleIdx="15" presStyleCnt="19"/>
      <dgm:spPr/>
    </dgm:pt>
    <dgm:pt modelId="{206DF330-D325-9E4E-84A3-8038357EA0E0}" type="pres">
      <dgm:prSet presAssocID="{10F4C194-2FDA-4171-9A30-9A6D1EB6A38A}" presName="c17" presStyleLbl="node1" presStyleIdx="16" presStyleCnt="19"/>
      <dgm:spPr/>
    </dgm:pt>
    <dgm:pt modelId="{DE287D18-95ED-CD44-B16C-402F1E966DCC}" type="pres">
      <dgm:prSet presAssocID="{10F4C194-2FDA-4171-9A30-9A6D1EB6A38A}" presName="c18" presStyleLbl="node1" presStyleIdx="17" presStyleCnt="19"/>
      <dgm:spPr/>
    </dgm:pt>
    <dgm:pt modelId="{01690EC6-9F0B-0440-8640-B93F16B10344}" type="pres">
      <dgm:prSet presAssocID="{1C53C4F7-0756-489B-8EA0-5A984D27E6BB}" presName="chevronComposite1" presStyleCnt="0"/>
      <dgm:spPr/>
    </dgm:pt>
    <dgm:pt modelId="{C6C75D67-CB22-BC4E-A196-A31C10311A71}" type="pres">
      <dgm:prSet presAssocID="{1C53C4F7-0756-489B-8EA0-5A984D27E6BB}" presName="chevron1" presStyleLbl="sibTrans2D1" presStyleIdx="0" presStyleCnt="4"/>
      <dgm:spPr/>
    </dgm:pt>
    <dgm:pt modelId="{EB8BE9C8-B0DA-2140-92F2-618D8285F59C}" type="pres">
      <dgm:prSet presAssocID="{1C53C4F7-0756-489B-8EA0-5A984D27E6BB}" presName="spChevron1" presStyleCnt="0"/>
      <dgm:spPr/>
    </dgm:pt>
    <dgm:pt modelId="{66EE54BF-BED8-4347-8C4E-389144A9550F}" type="pres">
      <dgm:prSet presAssocID="{EE1840E7-6FEA-4251-98BA-D0C75EC5468D}" presName="middle" presStyleCnt="0"/>
      <dgm:spPr/>
    </dgm:pt>
    <dgm:pt modelId="{AB1D95F9-3874-F545-8B40-646F9F417E9D}" type="pres">
      <dgm:prSet presAssocID="{EE1840E7-6FEA-4251-98BA-D0C75EC5468D}" presName="parTxMid" presStyleLbl="revTx" presStyleIdx="1" presStyleCnt="4"/>
      <dgm:spPr/>
    </dgm:pt>
    <dgm:pt modelId="{4E3BE450-9998-EF47-BD50-B33B0F7F7728}" type="pres">
      <dgm:prSet presAssocID="{EE1840E7-6FEA-4251-98BA-D0C75EC5468D}" presName="spMid" presStyleCnt="0"/>
      <dgm:spPr/>
    </dgm:pt>
    <dgm:pt modelId="{81AEB7E4-1672-FB48-8583-0856ECCDC94A}" type="pres">
      <dgm:prSet presAssocID="{2D74A895-41E8-4AF8-AC0D-7878A595820A}" presName="chevronComposite1" presStyleCnt="0"/>
      <dgm:spPr/>
    </dgm:pt>
    <dgm:pt modelId="{22694D99-D080-D241-BB5E-EB51FFEC904A}" type="pres">
      <dgm:prSet presAssocID="{2D74A895-41E8-4AF8-AC0D-7878A595820A}" presName="chevron1" presStyleLbl="sibTrans2D1" presStyleIdx="1" presStyleCnt="4"/>
      <dgm:spPr/>
    </dgm:pt>
    <dgm:pt modelId="{A974BEEE-BD8E-1C49-8BAF-6B93B0873AC1}" type="pres">
      <dgm:prSet presAssocID="{2D74A895-41E8-4AF8-AC0D-7878A595820A}" presName="spChevron1" presStyleCnt="0"/>
      <dgm:spPr/>
    </dgm:pt>
    <dgm:pt modelId="{DBFA4601-28AD-FA48-BF2D-CEF4224E1E0E}" type="pres">
      <dgm:prSet presAssocID="{7972177B-6EBF-7F4B-B6E1-E0EFDE21DD04}" presName="middle" presStyleCnt="0"/>
      <dgm:spPr/>
    </dgm:pt>
    <dgm:pt modelId="{10439C60-1930-3C4D-BF38-E87052760EDF}" type="pres">
      <dgm:prSet presAssocID="{7972177B-6EBF-7F4B-B6E1-E0EFDE21DD04}" presName="parTxMid" presStyleLbl="revTx" presStyleIdx="2" presStyleCnt="4"/>
      <dgm:spPr/>
    </dgm:pt>
    <dgm:pt modelId="{D9885850-A53D-954D-9879-8B9AF20D2C8F}" type="pres">
      <dgm:prSet presAssocID="{7972177B-6EBF-7F4B-B6E1-E0EFDE21DD04}" presName="spMid" presStyleCnt="0"/>
      <dgm:spPr/>
    </dgm:pt>
    <dgm:pt modelId="{275271E7-3D74-D945-89EB-0B63B311666C}" type="pres">
      <dgm:prSet presAssocID="{330A7551-1B63-DD41-9F46-C42996B6D074}" presName="chevronComposite1" presStyleCnt="0"/>
      <dgm:spPr/>
    </dgm:pt>
    <dgm:pt modelId="{20F2BE1C-95DF-1D4A-B211-C50C02348DC1}" type="pres">
      <dgm:prSet presAssocID="{330A7551-1B63-DD41-9F46-C42996B6D074}" presName="chevron1" presStyleLbl="sibTrans2D1" presStyleIdx="2" presStyleCnt="4"/>
      <dgm:spPr/>
    </dgm:pt>
    <dgm:pt modelId="{54903736-373C-3C49-A5E5-7293B696B9ED}" type="pres">
      <dgm:prSet presAssocID="{330A7551-1B63-DD41-9F46-C42996B6D074}" presName="spChevron1" presStyleCnt="0"/>
      <dgm:spPr/>
    </dgm:pt>
    <dgm:pt modelId="{E36CDF0F-5E96-6B45-A0A0-1BC74FF0CE8E}" type="pres">
      <dgm:prSet presAssocID="{D0270B5B-67B6-4036-B033-4A2708F3A92F}" presName="middle" presStyleCnt="0"/>
      <dgm:spPr/>
    </dgm:pt>
    <dgm:pt modelId="{774412D6-1D82-5347-AD7C-95E70A830FC1}" type="pres">
      <dgm:prSet presAssocID="{D0270B5B-67B6-4036-B033-4A2708F3A92F}" presName="parTxMid" presStyleLbl="revTx" presStyleIdx="3" presStyleCnt="4"/>
      <dgm:spPr/>
    </dgm:pt>
    <dgm:pt modelId="{6424280E-F530-084B-BC2B-821F46B8343C}" type="pres">
      <dgm:prSet presAssocID="{D0270B5B-67B6-4036-B033-4A2708F3A92F}" presName="spMid" presStyleCnt="0"/>
      <dgm:spPr/>
    </dgm:pt>
    <dgm:pt modelId="{9C364B21-9814-4745-BE47-13E0ABA5D183}" type="pres">
      <dgm:prSet presAssocID="{8051BA17-92C1-4A7D-8560-7CB478EC5D38}" presName="chevronComposite1" presStyleCnt="0"/>
      <dgm:spPr/>
    </dgm:pt>
    <dgm:pt modelId="{397945A8-C0F2-AB46-B3F1-A0AE186AA6BA}" type="pres">
      <dgm:prSet presAssocID="{8051BA17-92C1-4A7D-8560-7CB478EC5D38}" presName="chevron1" presStyleLbl="sibTrans2D1" presStyleIdx="3" presStyleCnt="4"/>
      <dgm:spPr/>
    </dgm:pt>
    <dgm:pt modelId="{B9648A00-33FB-8F43-A120-A0DA8521862F}" type="pres">
      <dgm:prSet presAssocID="{8051BA17-92C1-4A7D-8560-7CB478EC5D38}" presName="spChevron1" presStyleCnt="0"/>
      <dgm:spPr/>
    </dgm:pt>
    <dgm:pt modelId="{EF45E782-F4BC-D44B-B0F5-AD4ADA2AE183}" type="pres">
      <dgm:prSet presAssocID="{980D5E1B-9F08-492D-A31A-CA846AC9E1A7}" presName="last" presStyleCnt="0"/>
      <dgm:spPr/>
    </dgm:pt>
    <dgm:pt modelId="{6C06E95D-F37A-C744-8F2D-1AC41A1253F8}" type="pres">
      <dgm:prSet presAssocID="{980D5E1B-9F08-492D-A31A-CA846AC9E1A7}" presName="circleTx" presStyleLbl="node1" presStyleIdx="18" presStyleCnt="19"/>
      <dgm:spPr/>
    </dgm:pt>
    <dgm:pt modelId="{2232A563-0848-F943-9B2F-098BD32A42D6}" type="pres">
      <dgm:prSet presAssocID="{980D5E1B-9F08-492D-A31A-CA846AC9E1A7}" presName="spN" presStyleCnt="0"/>
      <dgm:spPr/>
    </dgm:pt>
  </dgm:ptLst>
  <dgm:cxnLst>
    <dgm:cxn modelId="{7B135106-B8FD-48E4-9FE1-CAA84585F9A5}" srcId="{0BB6B0EA-25B2-41D8-A522-35E8EDE82CAF}" destId="{10F4C194-2FDA-4171-9A30-9A6D1EB6A38A}" srcOrd="0" destOrd="0" parTransId="{C8F5BB3E-F808-4234-BCA1-338520939CFC}" sibTransId="{1C53C4F7-0756-489B-8EA0-5A984D27E6BB}"/>
    <dgm:cxn modelId="{B383831A-C815-4D24-B8BB-A4BBA85CBB4B}" srcId="{0BB6B0EA-25B2-41D8-A522-35E8EDE82CAF}" destId="{D0270B5B-67B6-4036-B033-4A2708F3A92F}" srcOrd="3" destOrd="0" parTransId="{EF9B37CF-4C97-4D0A-90C1-747B1A1D5F0C}" sibTransId="{8051BA17-92C1-4A7D-8560-7CB478EC5D38}"/>
    <dgm:cxn modelId="{0578AE20-2634-434D-9B39-01A420353425}" srcId="{0BB6B0EA-25B2-41D8-A522-35E8EDE82CAF}" destId="{7972177B-6EBF-7F4B-B6E1-E0EFDE21DD04}" srcOrd="2" destOrd="0" parTransId="{4A612ACB-CBFE-8E40-B38D-81EB3E3D232A}" sibTransId="{330A7551-1B63-DD41-9F46-C42996B6D074}"/>
    <dgm:cxn modelId="{FC819724-1C91-4C4E-AAFD-8F46DC17026C}" type="presOf" srcId="{EE1840E7-6FEA-4251-98BA-D0C75EC5468D}" destId="{AB1D95F9-3874-F545-8B40-646F9F417E9D}" srcOrd="0" destOrd="0" presId="urn:microsoft.com/office/officeart/2009/3/layout/RandomtoResultProcess"/>
    <dgm:cxn modelId="{3E530A60-DBC8-A142-A688-E604AD539279}" type="presOf" srcId="{7972177B-6EBF-7F4B-B6E1-E0EFDE21DD04}" destId="{10439C60-1930-3C4D-BF38-E87052760EDF}" srcOrd="0" destOrd="0" presId="urn:microsoft.com/office/officeart/2009/3/layout/RandomtoResultProcess"/>
    <dgm:cxn modelId="{5773F779-DE5C-2740-A1E4-C8BF6B58AF5A}" type="presOf" srcId="{D0270B5B-67B6-4036-B033-4A2708F3A92F}" destId="{774412D6-1D82-5347-AD7C-95E70A830FC1}" srcOrd="0" destOrd="0" presId="urn:microsoft.com/office/officeart/2009/3/layout/RandomtoResultProcess"/>
    <dgm:cxn modelId="{8E281D7E-4A7E-204A-B9B1-18484C87F6EF}" type="presOf" srcId="{10F4C194-2FDA-4171-9A30-9A6D1EB6A38A}" destId="{35FD5D1A-36BB-0F41-A4EE-BC9CCAD08C45}" srcOrd="0" destOrd="0" presId="urn:microsoft.com/office/officeart/2009/3/layout/RandomtoResultProcess"/>
    <dgm:cxn modelId="{29172D8E-7B9A-6643-8DD3-19B0031091FA}" type="presOf" srcId="{980D5E1B-9F08-492D-A31A-CA846AC9E1A7}" destId="{6C06E95D-F37A-C744-8F2D-1AC41A1253F8}" srcOrd="0" destOrd="0" presId="urn:microsoft.com/office/officeart/2009/3/layout/RandomtoResultProcess"/>
    <dgm:cxn modelId="{DCC213A4-228E-3549-AED8-05EDB09C88D8}" type="presOf" srcId="{0BB6B0EA-25B2-41D8-A522-35E8EDE82CAF}" destId="{D649A1EA-781E-8A41-A8AD-9529A618CAF0}" srcOrd="0" destOrd="0" presId="urn:microsoft.com/office/officeart/2009/3/layout/RandomtoResultProcess"/>
    <dgm:cxn modelId="{20BBA4B5-2FCE-4F5D-A910-9089B35AD73D}" srcId="{0BB6B0EA-25B2-41D8-A522-35E8EDE82CAF}" destId="{EE1840E7-6FEA-4251-98BA-D0C75EC5468D}" srcOrd="1" destOrd="0" parTransId="{5D9C5853-0267-44E0-9651-A1AA02FA18F6}" sibTransId="{2D74A895-41E8-4AF8-AC0D-7878A595820A}"/>
    <dgm:cxn modelId="{4E8C62FE-0264-4C6A-A4CD-5AA18A609635}" srcId="{0BB6B0EA-25B2-41D8-A522-35E8EDE82CAF}" destId="{980D5E1B-9F08-492D-A31A-CA846AC9E1A7}" srcOrd="4" destOrd="0" parTransId="{38739442-2597-4292-967B-795A3EEB8B88}" sibTransId="{6A028808-651E-4480-AD3B-A01E5D918DA8}"/>
    <dgm:cxn modelId="{38E568E8-D3C6-2D4B-8ECA-AACC198CD25B}" type="presParOf" srcId="{D649A1EA-781E-8A41-A8AD-9529A618CAF0}" destId="{3CF9460A-0332-F244-AD9E-F8E515C5AB08}" srcOrd="0" destOrd="0" presId="urn:microsoft.com/office/officeart/2009/3/layout/RandomtoResultProcess"/>
    <dgm:cxn modelId="{D16BAB96-5107-C842-A344-5C4865F44E90}" type="presParOf" srcId="{3CF9460A-0332-F244-AD9E-F8E515C5AB08}" destId="{35FD5D1A-36BB-0F41-A4EE-BC9CCAD08C45}" srcOrd="0" destOrd="0" presId="urn:microsoft.com/office/officeart/2009/3/layout/RandomtoResultProcess"/>
    <dgm:cxn modelId="{8DB4AD83-7CA4-C44D-A045-D45FA291D5C0}" type="presParOf" srcId="{3CF9460A-0332-F244-AD9E-F8E515C5AB08}" destId="{8C3BBE18-6DED-B340-8ABD-D78566C1CC84}" srcOrd="1" destOrd="0" presId="urn:microsoft.com/office/officeart/2009/3/layout/RandomtoResultProcess"/>
    <dgm:cxn modelId="{DDD8E2B4-3E23-134E-8E7B-7CB33787E486}" type="presParOf" srcId="{3CF9460A-0332-F244-AD9E-F8E515C5AB08}" destId="{3DFEA752-5A7B-E949-A844-2D41AF379132}" srcOrd="2" destOrd="0" presId="urn:microsoft.com/office/officeart/2009/3/layout/RandomtoResultProcess"/>
    <dgm:cxn modelId="{E5E10DA0-DBAF-1645-8FCA-6932C26FBCA2}" type="presParOf" srcId="{3CF9460A-0332-F244-AD9E-F8E515C5AB08}" destId="{2CD52DDB-0079-2044-A7BC-2D3DB45835CD}" srcOrd="3" destOrd="0" presId="urn:microsoft.com/office/officeart/2009/3/layout/RandomtoResultProcess"/>
    <dgm:cxn modelId="{C59000F9-95C3-8843-B1C1-8205234DF66D}" type="presParOf" srcId="{3CF9460A-0332-F244-AD9E-F8E515C5AB08}" destId="{F75E912E-7091-1C41-A751-7C7CE8D8A4DF}" srcOrd="4" destOrd="0" presId="urn:microsoft.com/office/officeart/2009/3/layout/RandomtoResultProcess"/>
    <dgm:cxn modelId="{A8D204B3-6BB2-8B4D-BAD9-8AA41512209C}" type="presParOf" srcId="{3CF9460A-0332-F244-AD9E-F8E515C5AB08}" destId="{3197687B-2F1F-3841-91E8-8E541235251E}" srcOrd="5" destOrd="0" presId="urn:microsoft.com/office/officeart/2009/3/layout/RandomtoResultProcess"/>
    <dgm:cxn modelId="{D80BDDB6-2A13-8A4F-B7EE-F95B2E8E6FAB}" type="presParOf" srcId="{3CF9460A-0332-F244-AD9E-F8E515C5AB08}" destId="{DADBC9C9-0BE3-754A-8E99-35B5A998E422}" srcOrd="6" destOrd="0" presId="urn:microsoft.com/office/officeart/2009/3/layout/RandomtoResultProcess"/>
    <dgm:cxn modelId="{C43F8009-D69C-3F49-879A-CA11BDA4CA4A}" type="presParOf" srcId="{3CF9460A-0332-F244-AD9E-F8E515C5AB08}" destId="{5F380C3D-6098-B345-BBBD-8BF25C14D809}" srcOrd="7" destOrd="0" presId="urn:microsoft.com/office/officeart/2009/3/layout/RandomtoResultProcess"/>
    <dgm:cxn modelId="{32A4B131-869B-9042-8C4F-7E6F33DAE3A6}" type="presParOf" srcId="{3CF9460A-0332-F244-AD9E-F8E515C5AB08}" destId="{8A9D2E42-EE47-8F4F-9889-C2D3B46572D0}" srcOrd="8" destOrd="0" presId="urn:microsoft.com/office/officeart/2009/3/layout/RandomtoResultProcess"/>
    <dgm:cxn modelId="{26F3CC5F-DAED-4244-95EC-74C25C310DDD}" type="presParOf" srcId="{3CF9460A-0332-F244-AD9E-F8E515C5AB08}" destId="{6865460D-F844-724C-BE89-230660E9090A}" srcOrd="9" destOrd="0" presId="urn:microsoft.com/office/officeart/2009/3/layout/RandomtoResultProcess"/>
    <dgm:cxn modelId="{F0F310BC-B35B-EE43-A078-A9725EE32E76}" type="presParOf" srcId="{3CF9460A-0332-F244-AD9E-F8E515C5AB08}" destId="{1EC93050-A495-FB40-92FE-92ECAB10F872}" srcOrd="10" destOrd="0" presId="urn:microsoft.com/office/officeart/2009/3/layout/RandomtoResultProcess"/>
    <dgm:cxn modelId="{6E577580-B5E7-E84B-AABD-64C11D8686F8}" type="presParOf" srcId="{3CF9460A-0332-F244-AD9E-F8E515C5AB08}" destId="{7C45E9C9-A2A3-D94F-8B9A-B40A0F935DBB}" srcOrd="11" destOrd="0" presId="urn:microsoft.com/office/officeart/2009/3/layout/RandomtoResultProcess"/>
    <dgm:cxn modelId="{D8660D2D-0832-B44F-87A6-74EC7D36668F}" type="presParOf" srcId="{3CF9460A-0332-F244-AD9E-F8E515C5AB08}" destId="{83AA338A-0960-A14D-B68B-905983B725FB}" srcOrd="12" destOrd="0" presId="urn:microsoft.com/office/officeart/2009/3/layout/RandomtoResultProcess"/>
    <dgm:cxn modelId="{A0AD3968-07D7-AE46-ACDB-A74A6DCCC55D}" type="presParOf" srcId="{3CF9460A-0332-F244-AD9E-F8E515C5AB08}" destId="{CCE181A7-1FE4-0D4D-A35B-1EAAE2D80E47}" srcOrd="13" destOrd="0" presId="urn:microsoft.com/office/officeart/2009/3/layout/RandomtoResultProcess"/>
    <dgm:cxn modelId="{65896FC9-5A46-9E41-86E7-4B26DD188C97}" type="presParOf" srcId="{3CF9460A-0332-F244-AD9E-F8E515C5AB08}" destId="{3E06C5AB-AA56-9B46-996B-848C1C2885C2}" srcOrd="14" destOrd="0" presId="urn:microsoft.com/office/officeart/2009/3/layout/RandomtoResultProcess"/>
    <dgm:cxn modelId="{32FCB7A4-78F7-7146-AE21-4154ABBA843E}" type="presParOf" srcId="{3CF9460A-0332-F244-AD9E-F8E515C5AB08}" destId="{B3B13961-DA27-7948-B0B6-18999D316722}" srcOrd="15" destOrd="0" presId="urn:microsoft.com/office/officeart/2009/3/layout/RandomtoResultProcess"/>
    <dgm:cxn modelId="{E539922D-1EF7-C446-B527-F8CA0F7E3F37}" type="presParOf" srcId="{3CF9460A-0332-F244-AD9E-F8E515C5AB08}" destId="{D81CC6B4-17BA-C64A-98C3-8169FDD4144B}" srcOrd="16" destOrd="0" presId="urn:microsoft.com/office/officeart/2009/3/layout/RandomtoResultProcess"/>
    <dgm:cxn modelId="{6B4446AE-0270-4F46-A8D8-C0271EAFB47F}" type="presParOf" srcId="{3CF9460A-0332-F244-AD9E-F8E515C5AB08}" destId="{206DF330-D325-9E4E-84A3-8038357EA0E0}" srcOrd="17" destOrd="0" presId="urn:microsoft.com/office/officeart/2009/3/layout/RandomtoResultProcess"/>
    <dgm:cxn modelId="{D4155698-9841-784A-BE01-45F51CC14FDC}" type="presParOf" srcId="{3CF9460A-0332-F244-AD9E-F8E515C5AB08}" destId="{DE287D18-95ED-CD44-B16C-402F1E966DCC}" srcOrd="18" destOrd="0" presId="urn:microsoft.com/office/officeart/2009/3/layout/RandomtoResultProcess"/>
    <dgm:cxn modelId="{59A4306B-DD62-1449-BD14-F505D1493F84}" type="presParOf" srcId="{D649A1EA-781E-8A41-A8AD-9529A618CAF0}" destId="{01690EC6-9F0B-0440-8640-B93F16B10344}" srcOrd="1" destOrd="0" presId="urn:microsoft.com/office/officeart/2009/3/layout/RandomtoResultProcess"/>
    <dgm:cxn modelId="{0E081928-4AE7-EB4D-A84E-1AD87A46CFD2}" type="presParOf" srcId="{01690EC6-9F0B-0440-8640-B93F16B10344}" destId="{C6C75D67-CB22-BC4E-A196-A31C10311A71}" srcOrd="0" destOrd="0" presId="urn:microsoft.com/office/officeart/2009/3/layout/RandomtoResultProcess"/>
    <dgm:cxn modelId="{09EB71BD-9BB0-9C40-95B3-C07B8A185EF9}" type="presParOf" srcId="{01690EC6-9F0B-0440-8640-B93F16B10344}" destId="{EB8BE9C8-B0DA-2140-92F2-618D8285F59C}" srcOrd="1" destOrd="0" presId="urn:microsoft.com/office/officeart/2009/3/layout/RandomtoResultProcess"/>
    <dgm:cxn modelId="{C4B0EF5C-EA3D-6449-A8D1-89C733755892}" type="presParOf" srcId="{D649A1EA-781E-8A41-A8AD-9529A618CAF0}" destId="{66EE54BF-BED8-4347-8C4E-389144A9550F}" srcOrd="2" destOrd="0" presId="urn:microsoft.com/office/officeart/2009/3/layout/RandomtoResultProcess"/>
    <dgm:cxn modelId="{4EC7D744-9887-0D45-B0F4-378E87DFC999}" type="presParOf" srcId="{66EE54BF-BED8-4347-8C4E-389144A9550F}" destId="{AB1D95F9-3874-F545-8B40-646F9F417E9D}" srcOrd="0" destOrd="0" presId="urn:microsoft.com/office/officeart/2009/3/layout/RandomtoResultProcess"/>
    <dgm:cxn modelId="{E5867093-2F39-ED46-BAED-61819BA49934}" type="presParOf" srcId="{66EE54BF-BED8-4347-8C4E-389144A9550F}" destId="{4E3BE450-9998-EF47-BD50-B33B0F7F7728}" srcOrd="1" destOrd="0" presId="urn:microsoft.com/office/officeart/2009/3/layout/RandomtoResultProcess"/>
    <dgm:cxn modelId="{253FE056-2A6B-6A40-8DF4-7A1C57011224}" type="presParOf" srcId="{D649A1EA-781E-8A41-A8AD-9529A618CAF0}" destId="{81AEB7E4-1672-FB48-8583-0856ECCDC94A}" srcOrd="3" destOrd="0" presId="urn:microsoft.com/office/officeart/2009/3/layout/RandomtoResultProcess"/>
    <dgm:cxn modelId="{DE21DFE9-6871-C34A-9E8F-AC25D722E92C}" type="presParOf" srcId="{81AEB7E4-1672-FB48-8583-0856ECCDC94A}" destId="{22694D99-D080-D241-BB5E-EB51FFEC904A}" srcOrd="0" destOrd="0" presId="urn:microsoft.com/office/officeart/2009/3/layout/RandomtoResultProcess"/>
    <dgm:cxn modelId="{F774070F-A751-1343-A5C5-C676322785CD}" type="presParOf" srcId="{81AEB7E4-1672-FB48-8583-0856ECCDC94A}" destId="{A974BEEE-BD8E-1C49-8BAF-6B93B0873AC1}" srcOrd="1" destOrd="0" presId="urn:microsoft.com/office/officeart/2009/3/layout/RandomtoResultProcess"/>
    <dgm:cxn modelId="{731EAAE5-5ABE-1644-B920-35D12BD7E1BA}" type="presParOf" srcId="{D649A1EA-781E-8A41-A8AD-9529A618CAF0}" destId="{DBFA4601-28AD-FA48-BF2D-CEF4224E1E0E}" srcOrd="4" destOrd="0" presId="urn:microsoft.com/office/officeart/2009/3/layout/RandomtoResultProcess"/>
    <dgm:cxn modelId="{18CB5D91-3AC3-1741-8D01-22CC3FABFE04}" type="presParOf" srcId="{DBFA4601-28AD-FA48-BF2D-CEF4224E1E0E}" destId="{10439C60-1930-3C4D-BF38-E87052760EDF}" srcOrd="0" destOrd="0" presId="urn:microsoft.com/office/officeart/2009/3/layout/RandomtoResultProcess"/>
    <dgm:cxn modelId="{F90552A6-E68B-AA45-A747-CDE11C4B798D}" type="presParOf" srcId="{DBFA4601-28AD-FA48-BF2D-CEF4224E1E0E}" destId="{D9885850-A53D-954D-9879-8B9AF20D2C8F}" srcOrd="1" destOrd="0" presId="urn:microsoft.com/office/officeart/2009/3/layout/RandomtoResultProcess"/>
    <dgm:cxn modelId="{72FA26D2-C048-A740-B07C-6E45997C843D}" type="presParOf" srcId="{D649A1EA-781E-8A41-A8AD-9529A618CAF0}" destId="{275271E7-3D74-D945-89EB-0B63B311666C}" srcOrd="5" destOrd="0" presId="urn:microsoft.com/office/officeart/2009/3/layout/RandomtoResultProcess"/>
    <dgm:cxn modelId="{60AF9D02-4941-0245-9701-8028C42DEB68}" type="presParOf" srcId="{275271E7-3D74-D945-89EB-0B63B311666C}" destId="{20F2BE1C-95DF-1D4A-B211-C50C02348DC1}" srcOrd="0" destOrd="0" presId="urn:microsoft.com/office/officeart/2009/3/layout/RandomtoResultProcess"/>
    <dgm:cxn modelId="{6ADB4C63-F698-D742-A345-1B452855F857}" type="presParOf" srcId="{275271E7-3D74-D945-89EB-0B63B311666C}" destId="{54903736-373C-3C49-A5E5-7293B696B9ED}" srcOrd="1" destOrd="0" presId="urn:microsoft.com/office/officeart/2009/3/layout/RandomtoResultProcess"/>
    <dgm:cxn modelId="{ECEA79DC-E3B4-9C4D-8756-FA704F60D9C6}" type="presParOf" srcId="{D649A1EA-781E-8A41-A8AD-9529A618CAF0}" destId="{E36CDF0F-5E96-6B45-A0A0-1BC74FF0CE8E}" srcOrd="6" destOrd="0" presId="urn:microsoft.com/office/officeart/2009/3/layout/RandomtoResultProcess"/>
    <dgm:cxn modelId="{8069CB0B-42C2-FE44-8054-F32AF87D9DFC}" type="presParOf" srcId="{E36CDF0F-5E96-6B45-A0A0-1BC74FF0CE8E}" destId="{774412D6-1D82-5347-AD7C-95E70A830FC1}" srcOrd="0" destOrd="0" presId="urn:microsoft.com/office/officeart/2009/3/layout/RandomtoResultProcess"/>
    <dgm:cxn modelId="{16E5D0B4-126C-0F44-90C7-7EE265F3972F}" type="presParOf" srcId="{E36CDF0F-5E96-6B45-A0A0-1BC74FF0CE8E}" destId="{6424280E-F530-084B-BC2B-821F46B8343C}" srcOrd="1" destOrd="0" presId="urn:microsoft.com/office/officeart/2009/3/layout/RandomtoResultProcess"/>
    <dgm:cxn modelId="{E64B3153-AF40-BC42-B8AB-85F41AFD682C}" type="presParOf" srcId="{D649A1EA-781E-8A41-A8AD-9529A618CAF0}" destId="{9C364B21-9814-4745-BE47-13E0ABA5D183}" srcOrd="7" destOrd="0" presId="urn:microsoft.com/office/officeart/2009/3/layout/RandomtoResultProcess"/>
    <dgm:cxn modelId="{736B327B-1133-A84E-B441-D655BFD2B314}" type="presParOf" srcId="{9C364B21-9814-4745-BE47-13E0ABA5D183}" destId="{397945A8-C0F2-AB46-B3F1-A0AE186AA6BA}" srcOrd="0" destOrd="0" presId="urn:microsoft.com/office/officeart/2009/3/layout/RandomtoResultProcess"/>
    <dgm:cxn modelId="{8B57E074-F858-9545-88B3-F1E9D5602DA4}" type="presParOf" srcId="{9C364B21-9814-4745-BE47-13E0ABA5D183}" destId="{B9648A00-33FB-8F43-A120-A0DA8521862F}" srcOrd="1" destOrd="0" presId="urn:microsoft.com/office/officeart/2009/3/layout/RandomtoResultProcess"/>
    <dgm:cxn modelId="{A18377C2-7C04-044A-8DDF-672B07145E86}" type="presParOf" srcId="{D649A1EA-781E-8A41-A8AD-9529A618CAF0}" destId="{EF45E782-F4BC-D44B-B0F5-AD4ADA2AE183}" srcOrd="8" destOrd="0" presId="urn:microsoft.com/office/officeart/2009/3/layout/RandomtoResultProcess"/>
    <dgm:cxn modelId="{D07F046D-6C86-E143-9F40-3F1542F45ED9}" type="presParOf" srcId="{EF45E782-F4BC-D44B-B0F5-AD4ADA2AE183}" destId="{6C06E95D-F37A-C744-8F2D-1AC41A1253F8}" srcOrd="0" destOrd="0" presId="urn:microsoft.com/office/officeart/2009/3/layout/RandomtoResultProcess"/>
    <dgm:cxn modelId="{3E02DF1E-47D5-4B4D-8E75-F75CD3AF7DE3}" type="presParOf" srcId="{EF45E782-F4BC-D44B-B0F5-AD4ADA2AE183}" destId="{2232A563-0848-F943-9B2F-098BD32A42D6}"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968018-41C4-4E8B-88CB-D09FCAD2EF79}"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AF0B26A7-E0BE-4E72-9B2B-7BDB1DDB611C}">
      <dgm:prSet custT="1"/>
      <dgm:spPr/>
      <dgm:t>
        <a:bodyPr/>
        <a:lstStyle/>
        <a:p>
          <a:pPr>
            <a:lnSpc>
              <a:spcPct val="100000"/>
            </a:lnSpc>
          </a:pPr>
          <a:r>
            <a:rPr lang="en-US" sz="3200" dirty="0">
              <a:latin typeface="Arial" panose="020B0604020202020204" pitchFamily="34" charset="0"/>
              <a:cs typeface="Arial" panose="020B0604020202020204" pitchFamily="34" charset="0"/>
            </a:rPr>
            <a:t>Results/Findings</a:t>
          </a:r>
        </a:p>
      </dgm:t>
    </dgm:pt>
    <dgm:pt modelId="{6DE789CF-0CEE-48A1-83B5-423822E01FFA}" type="parTrans" cxnId="{EB0D04A3-E977-41CC-9185-359CEC973DED}">
      <dgm:prSet/>
      <dgm:spPr/>
      <dgm:t>
        <a:bodyPr/>
        <a:lstStyle/>
        <a:p>
          <a:endParaRPr lang="en-US" sz="2000"/>
        </a:p>
      </dgm:t>
    </dgm:pt>
    <dgm:pt modelId="{4035A2D0-ECEA-4BE1-9809-FA77A8988082}" type="sibTrans" cxnId="{EB0D04A3-E977-41CC-9185-359CEC973DED}">
      <dgm:prSet/>
      <dgm:spPr/>
      <dgm:t>
        <a:bodyPr/>
        <a:lstStyle/>
        <a:p>
          <a:endParaRPr lang="en-US" sz="2000"/>
        </a:p>
      </dgm:t>
    </dgm:pt>
    <dgm:pt modelId="{659B6361-83EB-4309-B756-5548866CF9A8}">
      <dgm:prSet custT="1"/>
      <dgm:spPr/>
      <dgm:t>
        <a:bodyPr/>
        <a:lstStyle/>
        <a:p>
          <a:pPr>
            <a:lnSpc>
              <a:spcPct val="100000"/>
            </a:lnSpc>
          </a:pPr>
          <a:r>
            <a:rPr lang="en-US" sz="2400" dirty="0">
              <a:latin typeface="Arial" panose="020B0604020202020204" pitchFamily="34" charset="0"/>
              <a:cs typeface="Arial" panose="020B0604020202020204" pitchFamily="34" charset="0"/>
            </a:rPr>
            <a:t>Descriptive</a:t>
          </a:r>
        </a:p>
      </dgm:t>
    </dgm:pt>
    <dgm:pt modelId="{3774DF16-F57E-46A2-80CA-1AB17F0A7A9C}" type="parTrans" cxnId="{BD0FA5BF-3030-4ED0-BFFA-AEC5DACDAE34}">
      <dgm:prSet/>
      <dgm:spPr/>
      <dgm:t>
        <a:bodyPr/>
        <a:lstStyle/>
        <a:p>
          <a:endParaRPr lang="en-US" sz="2000"/>
        </a:p>
      </dgm:t>
    </dgm:pt>
    <dgm:pt modelId="{71F00007-4795-4B0E-B95E-23142D5CCCD0}" type="sibTrans" cxnId="{BD0FA5BF-3030-4ED0-BFFA-AEC5DACDAE34}">
      <dgm:prSet/>
      <dgm:spPr/>
      <dgm:t>
        <a:bodyPr/>
        <a:lstStyle/>
        <a:p>
          <a:endParaRPr lang="en-US" sz="2000"/>
        </a:p>
      </dgm:t>
    </dgm:pt>
    <dgm:pt modelId="{D3179392-FFC5-4A23-8242-DDAAA3AA2D69}">
      <dgm:prSet custT="1"/>
      <dgm:spPr/>
      <dgm:t>
        <a:bodyPr/>
        <a:lstStyle/>
        <a:p>
          <a:pPr>
            <a:lnSpc>
              <a:spcPct val="100000"/>
            </a:lnSpc>
          </a:pPr>
          <a:r>
            <a:rPr lang="en-US" sz="2400" dirty="0">
              <a:latin typeface="Arial" panose="020B0604020202020204" pitchFamily="34" charset="0"/>
              <a:cs typeface="Arial" panose="020B0604020202020204" pitchFamily="34" charset="0"/>
            </a:rPr>
            <a:t>Not interpretive or evaluative</a:t>
          </a:r>
        </a:p>
      </dgm:t>
    </dgm:pt>
    <dgm:pt modelId="{CED55F18-9CED-4196-8866-144FBAE68F2B}" type="parTrans" cxnId="{8BC9EEDA-DC5A-4BFA-84B5-F85164CAC5E0}">
      <dgm:prSet/>
      <dgm:spPr/>
      <dgm:t>
        <a:bodyPr/>
        <a:lstStyle/>
        <a:p>
          <a:endParaRPr lang="en-US" sz="2000"/>
        </a:p>
      </dgm:t>
    </dgm:pt>
    <dgm:pt modelId="{F77A99D2-1A3A-4D7B-AD01-203D6770B23C}" type="sibTrans" cxnId="{8BC9EEDA-DC5A-4BFA-84B5-F85164CAC5E0}">
      <dgm:prSet/>
      <dgm:spPr/>
      <dgm:t>
        <a:bodyPr/>
        <a:lstStyle/>
        <a:p>
          <a:endParaRPr lang="en-US" sz="2000"/>
        </a:p>
      </dgm:t>
    </dgm:pt>
    <dgm:pt modelId="{057297AF-EC66-4BFB-ABC1-C3A04CAE4939}">
      <dgm:prSet custT="1"/>
      <dgm:spPr/>
      <dgm:t>
        <a:bodyPr/>
        <a:lstStyle/>
        <a:p>
          <a:pPr>
            <a:lnSpc>
              <a:spcPct val="100000"/>
            </a:lnSpc>
          </a:pPr>
          <a:r>
            <a:rPr lang="en-US" sz="3200" dirty="0">
              <a:latin typeface="Arial" panose="020B0604020202020204" pitchFamily="34" charset="0"/>
              <a:cs typeface="Arial" panose="020B0604020202020204" pitchFamily="34" charset="0"/>
            </a:rPr>
            <a:t>Discussion</a:t>
          </a:r>
          <a:endParaRPr lang="en-US" sz="2800" dirty="0">
            <a:latin typeface="Arial" panose="020B0604020202020204" pitchFamily="34" charset="0"/>
            <a:cs typeface="Arial" panose="020B0604020202020204" pitchFamily="34" charset="0"/>
          </a:endParaRPr>
        </a:p>
      </dgm:t>
    </dgm:pt>
    <dgm:pt modelId="{0CB16CA7-F8F7-4085-94DA-C532630A3BF4}" type="parTrans" cxnId="{F172F88D-564E-4048-B4B6-B899D6675112}">
      <dgm:prSet/>
      <dgm:spPr/>
      <dgm:t>
        <a:bodyPr/>
        <a:lstStyle/>
        <a:p>
          <a:endParaRPr lang="en-US" sz="2000"/>
        </a:p>
      </dgm:t>
    </dgm:pt>
    <dgm:pt modelId="{E31A204A-4B6C-4EEE-B34D-118C953909EA}" type="sibTrans" cxnId="{F172F88D-564E-4048-B4B6-B899D6675112}">
      <dgm:prSet/>
      <dgm:spPr/>
      <dgm:t>
        <a:bodyPr/>
        <a:lstStyle/>
        <a:p>
          <a:endParaRPr lang="en-US" sz="2000"/>
        </a:p>
      </dgm:t>
    </dgm:pt>
    <dgm:pt modelId="{53407E84-B4A6-4A11-A76B-65007B713390}">
      <dgm:prSet custT="1"/>
      <dgm:spPr/>
      <dgm:t>
        <a:bodyPr/>
        <a:lstStyle/>
        <a:p>
          <a:pPr>
            <a:lnSpc>
              <a:spcPct val="100000"/>
            </a:lnSpc>
          </a:pPr>
          <a:r>
            <a:rPr lang="en-US" sz="2400" dirty="0">
              <a:latin typeface="Arial" panose="020B0604020202020204" pitchFamily="34" charset="0"/>
              <a:cs typeface="Arial" panose="020B0604020202020204" pitchFamily="34" charset="0"/>
            </a:rPr>
            <a:t>Interpretive and/or evaluative</a:t>
          </a:r>
        </a:p>
      </dgm:t>
    </dgm:pt>
    <dgm:pt modelId="{620E92EF-ABB4-489B-B624-E6BB4A342B4E}" type="parTrans" cxnId="{CE110C53-2C23-47D1-97F0-C0E1F3EEA7AA}">
      <dgm:prSet/>
      <dgm:spPr/>
      <dgm:t>
        <a:bodyPr/>
        <a:lstStyle/>
        <a:p>
          <a:endParaRPr lang="en-US" sz="2000"/>
        </a:p>
      </dgm:t>
    </dgm:pt>
    <dgm:pt modelId="{DC9C3F97-EBA1-4C38-8DBC-1A3C623E1B36}" type="sibTrans" cxnId="{CE110C53-2C23-47D1-97F0-C0E1F3EEA7AA}">
      <dgm:prSet/>
      <dgm:spPr/>
      <dgm:t>
        <a:bodyPr/>
        <a:lstStyle/>
        <a:p>
          <a:endParaRPr lang="en-US" sz="2000"/>
        </a:p>
      </dgm:t>
    </dgm:pt>
    <dgm:pt modelId="{BE90D311-DE47-446C-AAFA-7ED4AEBAF309}">
      <dgm:prSet custT="1"/>
      <dgm:spPr/>
      <dgm:t>
        <a:bodyPr/>
        <a:lstStyle/>
        <a:p>
          <a:pPr>
            <a:lnSpc>
              <a:spcPct val="100000"/>
            </a:lnSpc>
          </a:pPr>
          <a:r>
            <a:rPr lang="en-US" sz="2400" dirty="0">
              <a:latin typeface="Arial" panose="020B0604020202020204" pitchFamily="34" charset="0"/>
              <a:cs typeface="Arial" panose="020B0604020202020204" pitchFamily="34" charset="0"/>
            </a:rPr>
            <a:t>Response to research question/hypothesis</a:t>
          </a:r>
        </a:p>
      </dgm:t>
    </dgm:pt>
    <dgm:pt modelId="{69EC9C46-7A4E-4B3C-88DF-8AA12435CC0F}" type="parTrans" cxnId="{EB73B18D-3976-413C-ACF5-39375623A392}">
      <dgm:prSet/>
      <dgm:spPr/>
      <dgm:t>
        <a:bodyPr/>
        <a:lstStyle/>
        <a:p>
          <a:endParaRPr lang="en-US" sz="2000"/>
        </a:p>
      </dgm:t>
    </dgm:pt>
    <dgm:pt modelId="{284AFCF4-8329-4C3E-BDD6-B4D497D11F47}" type="sibTrans" cxnId="{EB73B18D-3976-413C-ACF5-39375623A392}">
      <dgm:prSet/>
      <dgm:spPr/>
      <dgm:t>
        <a:bodyPr/>
        <a:lstStyle/>
        <a:p>
          <a:endParaRPr lang="en-US" sz="2000"/>
        </a:p>
      </dgm:t>
    </dgm:pt>
    <dgm:pt modelId="{CDA8B4C0-EFEB-4CD1-9D4C-96B7AF7320E8}">
      <dgm:prSet custT="1"/>
      <dgm:spPr/>
      <dgm:t>
        <a:bodyPr/>
        <a:lstStyle/>
        <a:p>
          <a:pPr>
            <a:lnSpc>
              <a:spcPct val="100000"/>
            </a:lnSpc>
          </a:pPr>
          <a:r>
            <a:rPr lang="en-US" sz="2400" dirty="0">
              <a:latin typeface="Arial" panose="020B0604020202020204" pitchFamily="34" charset="0"/>
              <a:cs typeface="Arial" panose="020B0604020202020204" pitchFamily="34" charset="0"/>
            </a:rPr>
            <a:t>Relationship with literature</a:t>
          </a:r>
        </a:p>
      </dgm:t>
    </dgm:pt>
    <dgm:pt modelId="{29C10E3F-B290-4EB2-B2EE-3706F5F80144}" type="parTrans" cxnId="{C43F16E1-2907-4DB2-B8A1-F258E05D7072}">
      <dgm:prSet/>
      <dgm:spPr/>
      <dgm:t>
        <a:bodyPr/>
        <a:lstStyle/>
        <a:p>
          <a:endParaRPr lang="en-US" sz="2000"/>
        </a:p>
      </dgm:t>
    </dgm:pt>
    <dgm:pt modelId="{C49D9C4A-55BE-475D-8FAE-89F09A2AEFD4}" type="sibTrans" cxnId="{C43F16E1-2907-4DB2-B8A1-F258E05D7072}">
      <dgm:prSet/>
      <dgm:spPr/>
      <dgm:t>
        <a:bodyPr/>
        <a:lstStyle/>
        <a:p>
          <a:endParaRPr lang="en-US" sz="2000"/>
        </a:p>
      </dgm:t>
    </dgm:pt>
    <dgm:pt modelId="{7B35002A-2222-4C20-B5F0-510DBDD5178D}">
      <dgm:prSet custT="1"/>
      <dgm:spPr/>
      <dgm:t>
        <a:bodyPr/>
        <a:lstStyle/>
        <a:p>
          <a:pPr>
            <a:lnSpc>
              <a:spcPct val="100000"/>
            </a:lnSpc>
          </a:pPr>
          <a:r>
            <a:rPr lang="en-US" sz="3200" dirty="0">
              <a:latin typeface="Arial" panose="020B0604020202020204" pitchFamily="34" charset="0"/>
              <a:cs typeface="Arial" panose="020B0604020202020204" pitchFamily="34" charset="0"/>
            </a:rPr>
            <a:t>Conclusion</a:t>
          </a:r>
          <a:endParaRPr lang="en-US" sz="2800" dirty="0">
            <a:latin typeface="Arial" panose="020B0604020202020204" pitchFamily="34" charset="0"/>
            <a:cs typeface="Arial" panose="020B0604020202020204" pitchFamily="34" charset="0"/>
          </a:endParaRPr>
        </a:p>
      </dgm:t>
    </dgm:pt>
    <dgm:pt modelId="{FE654B5F-1907-4924-8437-77397618617A}" type="parTrans" cxnId="{687FDA8F-A3AA-4FC9-8549-E942358EF61D}">
      <dgm:prSet/>
      <dgm:spPr/>
      <dgm:t>
        <a:bodyPr/>
        <a:lstStyle/>
        <a:p>
          <a:endParaRPr lang="en-US" sz="2000"/>
        </a:p>
      </dgm:t>
    </dgm:pt>
    <dgm:pt modelId="{30E13A8C-DA38-45B9-A9AD-3D0692A5E368}" type="sibTrans" cxnId="{687FDA8F-A3AA-4FC9-8549-E942358EF61D}">
      <dgm:prSet/>
      <dgm:spPr/>
      <dgm:t>
        <a:bodyPr/>
        <a:lstStyle/>
        <a:p>
          <a:endParaRPr lang="en-US" sz="2000"/>
        </a:p>
      </dgm:t>
    </dgm:pt>
    <dgm:pt modelId="{C842AF4C-9CCA-4176-A798-D1F4450CB84B}">
      <dgm:prSet custT="1"/>
      <dgm:spPr/>
      <dgm:t>
        <a:bodyPr/>
        <a:lstStyle/>
        <a:p>
          <a:pPr>
            <a:lnSpc>
              <a:spcPct val="100000"/>
            </a:lnSpc>
          </a:pPr>
          <a:r>
            <a:rPr lang="en-US" sz="2400" dirty="0">
              <a:latin typeface="Arial" panose="020B0604020202020204" pitchFamily="34" charset="0"/>
              <a:cs typeface="Arial" panose="020B0604020202020204" pitchFamily="34" charset="0"/>
            </a:rPr>
            <a:t>Contribution to the literature</a:t>
          </a:r>
        </a:p>
      </dgm:t>
    </dgm:pt>
    <dgm:pt modelId="{829B8FEC-5AAA-40D1-B6E1-6C811C540581}" type="parTrans" cxnId="{7D85B86C-BD0E-4268-8F09-956542D2E5FA}">
      <dgm:prSet/>
      <dgm:spPr/>
      <dgm:t>
        <a:bodyPr/>
        <a:lstStyle/>
        <a:p>
          <a:endParaRPr lang="en-US" sz="2000"/>
        </a:p>
      </dgm:t>
    </dgm:pt>
    <dgm:pt modelId="{95334B25-BC3A-41C3-9755-F7412F8B75EF}" type="sibTrans" cxnId="{7D85B86C-BD0E-4268-8F09-956542D2E5FA}">
      <dgm:prSet/>
      <dgm:spPr/>
      <dgm:t>
        <a:bodyPr/>
        <a:lstStyle/>
        <a:p>
          <a:endParaRPr lang="en-US" sz="2000"/>
        </a:p>
      </dgm:t>
    </dgm:pt>
    <dgm:pt modelId="{58F53F06-6212-41C7-9049-DBA3AB5E6127}">
      <dgm:prSet custT="1"/>
      <dgm:spPr/>
      <dgm:t>
        <a:bodyPr/>
        <a:lstStyle/>
        <a:p>
          <a:pPr>
            <a:lnSpc>
              <a:spcPct val="100000"/>
            </a:lnSpc>
          </a:pPr>
          <a:r>
            <a:rPr lang="en-US" sz="2400" dirty="0">
              <a:latin typeface="Arial" panose="020B0604020202020204" pitchFamily="34" charset="0"/>
              <a:cs typeface="Arial" panose="020B0604020202020204" pitchFamily="34" charset="0"/>
            </a:rPr>
            <a:t>Implications for future research</a:t>
          </a:r>
        </a:p>
      </dgm:t>
    </dgm:pt>
    <dgm:pt modelId="{8ADC461C-5CD0-4692-A92B-43440510AB3F}" type="parTrans" cxnId="{91F0EF5F-2D8B-4802-8469-FB2E962D9A60}">
      <dgm:prSet/>
      <dgm:spPr/>
      <dgm:t>
        <a:bodyPr/>
        <a:lstStyle/>
        <a:p>
          <a:endParaRPr lang="en-US" sz="2000"/>
        </a:p>
      </dgm:t>
    </dgm:pt>
    <dgm:pt modelId="{3E92E269-D5F8-4821-AA31-4C65E75DDBE6}" type="sibTrans" cxnId="{91F0EF5F-2D8B-4802-8469-FB2E962D9A60}">
      <dgm:prSet/>
      <dgm:spPr/>
      <dgm:t>
        <a:bodyPr/>
        <a:lstStyle/>
        <a:p>
          <a:endParaRPr lang="en-US" sz="2000"/>
        </a:p>
      </dgm:t>
    </dgm:pt>
    <dgm:pt modelId="{597A237E-B570-4AB9-993A-1BD9C6FA0888}" type="pres">
      <dgm:prSet presAssocID="{8C968018-41C4-4E8B-88CB-D09FCAD2EF79}" presName="root" presStyleCnt="0">
        <dgm:presLayoutVars>
          <dgm:dir/>
          <dgm:resizeHandles val="exact"/>
        </dgm:presLayoutVars>
      </dgm:prSet>
      <dgm:spPr/>
    </dgm:pt>
    <dgm:pt modelId="{66712507-0B7D-49EB-91FF-4BD3A9A53186}" type="pres">
      <dgm:prSet presAssocID="{AF0B26A7-E0BE-4E72-9B2B-7BDB1DDB611C}" presName="compNode" presStyleCnt="0"/>
      <dgm:spPr/>
    </dgm:pt>
    <dgm:pt modelId="{437CCC9B-2D23-40B1-87E2-3C191B212B7C}" type="pres">
      <dgm:prSet presAssocID="{AF0B26A7-E0BE-4E72-9B2B-7BDB1DDB611C}" presName="bgRect" presStyleLbl="bgShp" presStyleIdx="0" presStyleCnt="3"/>
      <dgm:spPr/>
    </dgm:pt>
    <dgm:pt modelId="{AFF86FAC-C268-42A2-B265-00AE09F437DF}" type="pres">
      <dgm:prSet presAssocID="{AF0B26A7-E0BE-4E72-9B2B-7BDB1DDB611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89FA703A-423D-4B79-999A-90CA29D3B379}" type="pres">
      <dgm:prSet presAssocID="{AF0B26A7-E0BE-4E72-9B2B-7BDB1DDB611C}" presName="spaceRect" presStyleCnt="0"/>
      <dgm:spPr/>
    </dgm:pt>
    <dgm:pt modelId="{8BD96D37-549D-4DC5-8317-570EDFFFA4E8}" type="pres">
      <dgm:prSet presAssocID="{AF0B26A7-E0BE-4E72-9B2B-7BDB1DDB611C}" presName="parTx" presStyleLbl="revTx" presStyleIdx="0" presStyleCnt="6">
        <dgm:presLayoutVars>
          <dgm:chMax val="0"/>
          <dgm:chPref val="0"/>
        </dgm:presLayoutVars>
      </dgm:prSet>
      <dgm:spPr/>
    </dgm:pt>
    <dgm:pt modelId="{49D6524B-BC14-4EF4-94C5-0798DCD5726E}" type="pres">
      <dgm:prSet presAssocID="{AF0B26A7-E0BE-4E72-9B2B-7BDB1DDB611C}" presName="desTx" presStyleLbl="revTx" presStyleIdx="1" presStyleCnt="6" custScaleX="121500" custLinFactNeighborX="-14716">
        <dgm:presLayoutVars/>
      </dgm:prSet>
      <dgm:spPr/>
    </dgm:pt>
    <dgm:pt modelId="{C06026E5-DB59-451B-9B49-07B5A0A0C34E}" type="pres">
      <dgm:prSet presAssocID="{4035A2D0-ECEA-4BE1-9809-FA77A8988082}" presName="sibTrans" presStyleCnt="0"/>
      <dgm:spPr/>
    </dgm:pt>
    <dgm:pt modelId="{113058B9-59CF-4C35-9E34-7CC433911428}" type="pres">
      <dgm:prSet presAssocID="{057297AF-EC66-4BFB-ABC1-C3A04CAE4939}" presName="compNode" presStyleCnt="0"/>
      <dgm:spPr/>
    </dgm:pt>
    <dgm:pt modelId="{31FD4B1D-97C2-421F-8021-6CF4E388F88D}" type="pres">
      <dgm:prSet presAssocID="{057297AF-EC66-4BFB-ABC1-C3A04CAE4939}" presName="bgRect" presStyleLbl="bgShp" presStyleIdx="1" presStyleCnt="3"/>
      <dgm:spPr/>
    </dgm:pt>
    <dgm:pt modelId="{CD481629-B0FF-40EA-B0DD-63E4C1C0FD9F}" type="pres">
      <dgm:prSet presAssocID="{057297AF-EC66-4BFB-ABC1-C3A04CAE493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74173FDA-12EC-4E0D-81A6-67B0298BF34D}" type="pres">
      <dgm:prSet presAssocID="{057297AF-EC66-4BFB-ABC1-C3A04CAE4939}" presName="spaceRect" presStyleCnt="0"/>
      <dgm:spPr/>
    </dgm:pt>
    <dgm:pt modelId="{6556319D-84DD-4FAB-A549-5F8D31EDC7C7}" type="pres">
      <dgm:prSet presAssocID="{057297AF-EC66-4BFB-ABC1-C3A04CAE4939}" presName="parTx" presStyleLbl="revTx" presStyleIdx="2" presStyleCnt="6">
        <dgm:presLayoutVars>
          <dgm:chMax val="0"/>
          <dgm:chPref val="0"/>
        </dgm:presLayoutVars>
      </dgm:prSet>
      <dgm:spPr/>
    </dgm:pt>
    <dgm:pt modelId="{066058E6-3609-41FE-9E0B-5F2567C2A35F}" type="pres">
      <dgm:prSet presAssocID="{057297AF-EC66-4BFB-ABC1-C3A04CAE4939}" presName="desTx" presStyleLbl="revTx" presStyleIdx="3" presStyleCnt="6" custScaleX="130068" custLinFactNeighborX="-10432">
        <dgm:presLayoutVars/>
      </dgm:prSet>
      <dgm:spPr/>
    </dgm:pt>
    <dgm:pt modelId="{67F5757E-5936-48DC-93ED-8B615D258377}" type="pres">
      <dgm:prSet presAssocID="{E31A204A-4B6C-4EEE-B34D-118C953909EA}" presName="sibTrans" presStyleCnt="0"/>
      <dgm:spPr/>
    </dgm:pt>
    <dgm:pt modelId="{C98A44F9-5637-43E2-8B92-81FD610C877C}" type="pres">
      <dgm:prSet presAssocID="{7B35002A-2222-4C20-B5F0-510DBDD5178D}" presName="compNode" presStyleCnt="0"/>
      <dgm:spPr/>
    </dgm:pt>
    <dgm:pt modelId="{C4FD706B-3345-4E5D-A7E7-1E34ED8B5AA9}" type="pres">
      <dgm:prSet presAssocID="{7B35002A-2222-4C20-B5F0-510DBDD5178D}" presName="bgRect" presStyleLbl="bgShp" presStyleIdx="2" presStyleCnt="3"/>
      <dgm:spPr/>
    </dgm:pt>
    <dgm:pt modelId="{7986FB69-F133-4646-ACDA-A29A8801FA51}" type="pres">
      <dgm:prSet presAssocID="{7B35002A-2222-4C20-B5F0-510DBDD5178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ecision chart with solid fill"/>
        </a:ext>
      </dgm:extLst>
    </dgm:pt>
    <dgm:pt modelId="{D266F696-7973-4261-B576-52E9F1376F55}" type="pres">
      <dgm:prSet presAssocID="{7B35002A-2222-4C20-B5F0-510DBDD5178D}" presName="spaceRect" presStyleCnt="0"/>
      <dgm:spPr/>
    </dgm:pt>
    <dgm:pt modelId="{D0547BA6-E1E9-4DCB-A9C9-54E76DE0FF80}" type="pres">
      <dgm:prSet presAssocID="{7B35002A-2222-4C20-B5F0-510DBDD5178D}" presName="parTx" presStyleLbl="revTx" presStyleIdx="4" presStyleCnt="6">
        <dgm:presLayoutVars>
          <dgm:chMax val="0"/>
          <dgm:chPref val="0"/>
        </dgm:presLayoutVars>
      </dgm:prSet>
      <dgm:spPr/>
    </dgm:pt>
    <dgm:pt modelId="{2D4FD6F9-D97A-4381-B1EE-417C6000FB81}" type="pres">
      <dgm:prSet presAssocID="{7B35002A-2222-4C20-B5F0-510DBDD5178D}" presName="desTx" presStyleLbl="revTx" presStyleIdx="5" presStyleCnt="6" custScaleX="121500" custLinFactNeighborX="-14716">
        <dgm:presLayoutVars/>
      </dgm:prSet>
      <dgm:spPr/>
    </dgm:pt>
  </dgm:ptLst>
  <dgm:cxnLst>
    <dgm:cxn modelId="{91F0EF5F-2D8B-4802-8469-FB2E962D9A60}" srcId="{7B35002A-2222-4C20-B5F0-510DBDD5178D}" destId="{58F53F06-6212-41C7-9049-DBA3AB5E6127}" srcOrd="1" destOrd="0" parTransId="{8ADC461C-5CD0-4692-A92B-43440510AB3F}" sibTransId="{3E92E269-D5F8-4821-AA31-4C65E75DDBE6}"/>
    <dgm:cxn modelId="{FD265142-CCFD-4304-A209-075DA0786315}" type="presOf" srcId="{CDA8B4C0-EFEB-4CD1-9D4C-96B7AF7320E8}" destId="{066058E6-3609-41FE-9E0B-5F2567C2A35F}" srcOrd="0" destOrd="2" presId="urn:microsoft.com/office/officeart/2018/2/layout/IconVerticalSolidList"/>
    <dgm:cxn modelId="{B3870B63-1757-45A5-B227-69950720AAC0}" type="presOf" srcId="{BE90D311-DE47-446C-AAFA-7ED4AEBAF309}" destId="{066058E6-3609-41FE-9E0B-5F2567C2A35F}" srcOrd="0" destOrd="1" presId="urn:microsoft.com/office/officeart/2018/2/layout/IconVerticalSolidList"/>
    <dgm:cxn modelId="{7D85B86C-BD0E-4268-8F09-956542D2E5FA}" srcId="{7B35002A-2222-4C20-B5F0-510DBDD5178D}" destId="{C842AF4C-9CCA-4176-A798-D1F4450CB84B}" srcOrd="0" destOrd="0" parTransId="{829B8FEC-5AAA-40D1-B6E1-6C811C540581}" sibTransId="{95334B25-BC3A-41C3-9755-F7412F8B75EF}"/>
    <dgm:cxn modelId="{5186FC6C-31D0-4BE7-BF10-6DDEC1431E25}" type="presOf" srcId="{53407E84-B4A6-4A11-A76B-65007B713390}" destId="{066058E6-3609-41FE-9E0B-5F2567C2A35F}" srcOrd="0" destOrd="0" presId="urn:microsoft.com/office/officeart/2018/2/layout/IconVerticalSolidList"/>
    <dgm:cxn modelId="{CE110C53-2C23-47D1-97F0-C0E1F3EEA7AA}" srcId="{057297AF-EC66-4BFB-ABC1-C3A04CAE4939}" destId="{53407E84-B4A6-4A11-A76B-65007B713390}" srcOrd="0" destOrd="0" parTransId="{620E92EF-ABB4-489B-B624-E6BB4A342B4E}" sibTransId="{DC9C3F97-EBA1-4C38-8DBC-1A3C623E1B36}"/>
    <dgm:cxn modelId="{1D7E6E55-9414-4530-8850-AA389591C255}" type="presOf" srcId="{C842AF4C-9CCA-4176-A798-D1F4450CB84B}" destId="{2D4FD6F9-D97A-4381-B1EE-417C6000FB81}" srcOrd="0" destOrd="0" presId="urn:microsoft.com/office/officeart/2018/2/layout/IconVerticalSolidList"/>
    <dgm:cxn modelId="{1554F959-F461-40E0-AD0E-09A16E037F1F}" type="presOf" srcId="{7B35002A-2222-4C20-B5F0-510DBDD5178D}" destId="{D0547BA6-E1E9-4DCB-A9C9-54E76DE0FF80}" srcOrd="0" destOrd="0" presId="urn:microsoft.com/office/officeart/2018/2/layout/IconVerticalSolidList"/>
    <dgm:cxn modelId="{91F2A98C-1A39-4484-BF35-E503238B474E}" type="presOf" srcId="{58F53F06-6212-41C7-9049-DBA3AB5E6127}" destId="{2D4FD6F9-D97A-4381-B1EE-417C6000FB81}" srcOrd="0" destOrd="1" presId="urn:microsoft.com/office/officeart/2018/2/layout/IconVerticalSolidList"/>
    <dgm:cxn modelId="{EB73B18D-3976-413C-ACF5-39375623A392}" srcId="{057297AF-EC66-4BFB-ABC1-C3A04CAE4939}" destId="{BE90D311-DE47-446C-AAFA-7ED4AEBAF309}" srcOrd="1" destOrd="0" parTransId="{69EC9C46-7A4E-4B3C-88DF-8AA12435CC0F}" sibTransId="{284AFCF4-8329-4C3E-BDD6-B4D497D11F47}"/>
    <dgm:cxn modelId="{F172F88D-564E-4048-B4B6-B899D6675112}" srcId="{8C968018-41C4-4E8B-88CB-D09FCAD2EF79}" destId="{057297AF-EC66-4BFB-ABC1-C3A04CAE4939}" srcOrd="1" destOrd="0" parTransId="{0CB16CA7-F8F7-4085-94DA-C532630A3BF4}" sibTransId="{E31A204A-4B6C-4EEE-B34D-118C953909EA}"/>
    <dgm:cxn modelId="{6FE6FD8D-7C21-4165-9D51-D0B3E8567707}" type="presOf" srcId="{AF0B26A7-E0BE-4E72-9B2B-7BDB1DDB611C}" destId="{8BD96D37-549D-4DC5-8317-570EDFFFA4E8}" srcOrd="0" destOrd="0" presId="urn:microsoft.com/office/officeart/2018/2/layout/IconVerticalSolidList"/>
    <dgm:cxn modelId="{687FDA8F-A3AA-4FC9-8549-E942358EF61D}" srcId="{8C968018-41C4-4E8B-88CB-D09FCAD2EF79}" destId="{7B35002A-2222-4C20-B5F0-510DBDD5178D}" srcOrd="2" destOrd="0" parTransId="{FE654B5F-1907-4924-8437-77397618617A}" sibTransId="{30E13A8C-DA38-45B9-A9AD-3D0692A5E368}"/>
    <dgm:cxn modelId="{EB0D04A3-E977-41CC-9185-359CEC973DED}" srcId="{8C968018-41C4-4E8B-88CB-D09FCAD2EF79}" destId="{AF0B26A7-E0BE-4E72-9B2B-7BDB1DDB611C}" srcOrd="0" destOrd="0" parTransId="{6DE789CF-0CEE-48A1-83B5-423822E01FFA}" sibTransId="{4035A2D0-ECEA-4BE1-9809-FA77A8988082}"/>
    <dgm:cxn modelId="{A438FAA5-4711-41B8-B42E-C9BC9BF9BE5A}" type="presOf" srcId="{D3179392-FFC5-4A23-8242-DDAAA3AA2D69}" destId="{49D6524B-BC14-4EF4-94C5-0798DCD5726E}" srcOrd="0" destOrd="1" presId="urn:microsoft.com/office/officeart/2018/2/layout/IconVerticalSolidList"/>
    <dgm:cxn modelId="{E9E172AD-4013-4134-993C-62EB1765E299}" type="presOf" srcId="{8C968018-41C4-4E8B-88CB-D09FCAD2EF79}" destId="{597A237E-B570-4AB9-993A-1BD9C6FA0888}" srcOrd="0" destOrd="0" presId="urn:microsoft.com/office/officeart/2018/2/layout/IconVerticalSolidList"/>
    <dgm:cxn modelId="{BD0FA5BF-3030-4ED0-BFFA-AEC5DACDAE34}" srcId="{AF0B26A7-E0BE-4E72-9B2B-7BDB1DDB611C}" destId="{659B6361-83EB-4309-B756-5548866CF9A8}" srcOrd="0" destOrd="0" parTransId="{3774DF16-F57E-46A2-80CA-1AB17F0A7A9C}" sibTransId="{71F00007-4795-4B0E-B95E-23142D5CCCD0}"/>
    <dgm:cxn modelId="{8BC9EEDA-DC5A-4BFA-84B5-F85164CAC5E0}" srcId="{AF0B26A7-E0BE-4E72-9B2B-7BDB1DDB611C}" destId="{D3179392-FFC5-4A23-8242-DDAAA3AA2D69}" srcOrd="1" destOrd="0" parTransId="{CED55F18-9CED-4196-8866-144FBAE68F2B}" sibTransId="{F77A99D2-1A3A-4D7B-AD01-203D6770B23C}"/>
    <dgm:cxn modelId="{C43F16E1-2907-4DB2-B8A1-F258E05D7072}" srcId="{057297AF-EC66-4BFB-ABC1-C3A04CAE4939}" destId="{CDA8B4C0-EFEB-4CD1-9D4C-96B7AF7320E8}" srcOrd="2" destOrd="0" parTransId="{29C10E3F-B290-4EB2-B2EE-3706F5F80144}" sibTransId="{C49D9C4A-55BE-475D-8FAE-89F09A2AEFD4}"/>
    <dgm:cxn modelId="{9813BBE1-9F7C-4089-A492-7A2808BF8FAA}" type="presOf" srcId="{057297AF-EC66-4BFB-ABC1-C3A04CAE4939}" destId="{6556319D-84DD-4FAB-A549-5F8D31EDC7C7}" srcOrd="0" destOrd="0" presId="urn:microsoft.com/office/officeart/2018/2/layout/IconVerticalSolidList"/>
    <dgm:cxn modelId="{584BFCFE-3F34-46C1-920F-2C28F1479B95}" type="presOf" srcId="{659B6361-83EB-4309-B756-5548866CF9A8}" destId="{49D6524B-BC14-4EF4-94C5-0798DCD5726E}" srcOrd="0" destOrd="0" presId="urn:microsoft.com/office/officeart/2018/2/layout/IconVerticalSolidList"/>
    <dgm:cxn modelId="{2AD36BFC-02D2-483F-B385-34C8D2EE53BB}" type="presParOf" srcId="{597A237E-B570-4AB9-993A-1BD9C6FA0888}" destId="{66712507-0B7D-49EB-91FF-4BD3A9A53186}" srcOrd="0" destOrd="0" presId="urn:microsoft.com/office/officeart/2018/2/layout/IconVerticalSolidList"/>
    <dgm:cxn modelId="{F97A9F1F-6CBF-4759-A954-3015C389FE38}" type="presParOf" srcId="{66712507-0B7D-49EB-91FF-4BD3A9A53186}" destId="{437CCC9B-2D23-40B1-87E2-3C191B212B7C}" srcOrd="0" destOrd="0" presId="urn:microsoft.com/office/officeart/2018/2/layout/IconVerticalSolidList"/>
    <dgm:cxn modelId="{F87D7294-1934-4ACB-8E0F-18F5CB991DEA}" type="presParOf" srcId="{66712507-0B7D-49EB-91FF-4BD3A9A53186}" destId="{AFF86FAC-C268-42A2-B265-00AE09F437DF}" srcOrd="1" destOrd="0" presId="urn:microsoft.com/office/officeart/2018/2/layout/IconVerticalSolidList"/>
    <dgm:cxn modelId="{17643CE4-86F1-4208-8335-ABC27C07EF1D}" type="presParOf" srcId="{66712507-0B7D-49EB-91FF-4BD3A9A53186}" destId="{89FA703A-423D-4B79-999A-90CA29D3B379}" srcOrd="2" destOrd="0" presId="urn:microsoft.com/office/officeart/2018/2/layout/IconVerticalSolidList"/>
    <dgm:cxn modelId="{6776FBEC-013D-43AF-B377-BE5CE670EDF0}" type="presParOf" srcId="{66712507-0B7D-49EB-91FF-4BD3A9A53186}" destId="{8BD96D37-549D-4DC5-8317-570EDFFFA4E8}" srcOrd="3" destOrd="0" presId="urn:microsoft.com/office/officeart/2018/2/layout/IconVerticalSolidList"/>
    <dgm:cxn modelId="{479FB659-5EAB-4E20-B0AC-9997EAC030B0}" type="presParOf" srcId="{66712507-0B7D-49EB-91FF-4BD3A9A53186}" destId="{49D6524B-BC14-4EF4-94C5-0798DCD5726E}" srcOrd="4" destOrd="0" presId="urn:microsoft.com/office/officeart/2018/2/layout/IconVerticalSolidList"/>
    <dgm:cxn modelId="{F7D2534D-3B35-41FB-81A5-4A1E1204B7AD}" type="presParOf" srcId="{597A237E-B570-4AB9-993A-1BD9C6FA0888}" destId="{C06026E5-DB59-451B-9B49-07B5A0A0C34E}" srcOrd="1" destOrd="0" presId="urn:microsoft.com/office/officeart/2018/2/layout/IconVerticalSolidList"/>
    <dgm:cxn modelId="{ED721A21-D49F-402A-B9F8-18A70A7ACA51}" type="presParOf" srcId="{597A237E-B570-4AB9-993A-1BD9C6FA0888}" destId="{113058B9-59CF-4C35-9E34-7CC433911428}" srcOrd="2" destOrd="0" presId="urn:microsoft.com/office/officeart/2018/2/layout/IconVerticalSolidList"/>
    <dgm:cxn modelId="{928CAD6A-8488-45B5-A432-D9775DEFEBA1}" type="presParOf" srcId="{113058B9-59CF-4C35-9E34-7CC433911428}" destId="{31FD4B1D-97C2-421F-8021-6CF4E388F88D}" srcOrd="0" destOrd="0" presId="urn:microsoft.com/office/officeart/2018/2/layout/IconVerticalSolidList"/>
    <dgm:cxn modelId="{8370FAEB-E233-433B-A6D4-BFCAD267FEFC}" type="presParOf" srcId="{113058B9-59CF-4C35-9E34-7CC433911428}" destId="{CD481629-B0FF-40EA-B0DD-63E4C1C0FD9F}" srcOrd="1" destOrd="0" presId="urn:microsoft.com/office/officeart/2018/2/layout/IconVerticalSolidList"/>
    <dgm:cxn modelId="{2219FC20-DB99-4ABF-B4E2-5A269A5EB424}" type="presParOf" srcId="{113058B9-59CF-4C35-9E34-7CC433911428}" destId="{74173FDA-12EC-4E0D-81A6-67B0298BF34D}" srcOrd="2" destOrd="0" presId="urn:microsoft.com/office/officeart/2018/2/layout/IconVerticalSolidList"/>
    <dgm:cxn modelId="{6BE143DE-278C-4B48-8CE4-8F0BD2CCC8B0}" type="presParOf" srcId="{113058B9-59CF-4C35-9E34-7CC433911428}" destId="{6556319D-84DD-4FAB-A549-5F8D31EDC7C7}" srcOrd="3" destOrd="0" presId="urn:microsoft.com/office/officeart/2018/2/layout/IconVerticalSolidList"/>
    <dgm:cxn modelId="{E9DFDE5E-51DD-40DE-A8CF-F869C6C8E976}" type="presParOf" srcId="{113058B9-59CF-4C35-9E34-7CC433911428}" destId="{066058E6-3609-41FE-9E0B-5F2567C2A35F}" srcOrd="4" destOrd="0" presId="urn:microsoft.com/office/officeart/2018/2/layout/IconVerticalSolidList"/>
    <dgm:cxn modelId="{27AFA5B0-4597-42E6-B281-1E2C23230CC4}" type="presParOf" srcId="{597A237E-B570-4AB9-993A-1BD9C6FA0888}" destId="{67F5757E-5936-48DC-93ED-8B615D258377}" srcOrd="3" destOrd="0" presId="urn:microsoft.com/office/officeart/2018/2/layout/IconVerticalSolidList"/>
    <dgm:cxn modelId="{6F572A28-CDDB-4E2F-ACE3-5CF56302EE19}" type="presParOf" srcId="{597A237E-B570-4AB9-993A-1BD9C6FA0888}" destId="{C98A44F9-5637-43E2-8B92-81FD610C877C}" srcOrd="4" destOrd="0" presId="urn:microsoft.com/office/officeart/2018/2/layout/IconVerticalSolidList"/>
    <dgm:cxn modelId="{3BF2DEE0-F0B8-4BB1-A372-89BD037E33B6}" type="presParOf" srcId="{C98A44F9-5637-43E2-8B92-81FD610C877C}" destId="{C4FD706B-3345-4E5D-A7E7-1E34ED8B5AA9}" srcOrd="0" destOrd="0" presId="urn:microsoft.com/office/officeart/2018/2/layout/IconVerticalSolidList"/>
    <dgm:cxn modelId="{8557C151-70F5-479D-B302-59927B0D2836}" type="presParOf" srcId="{C98A44F9-5637-43E2-8B92-81FD610C877C}" destId="{7986FB69-F133-4646-ACDA-A29A8801FA51}" srcOrd="1" destOrd="0" presId="urn:microsoft.com/office/officeart/2018/2/layout/IconVerticalSolidList"/>
    <dgm:cxn modelId="{595A226F-2A30-4C0D-9139-4FF5823B2D98}" type="presParOf" srcId="{C98A44F9-5637-43E2-8B92-81FD610C877C}" destId="{D266F696-7973-4261-B576-52E9F1376F55}" srcOrd="2" destOrd="0" presId="urn:microsoft.com/office/officeart/2018/2/layout/IconVerticalSolidList"/>
    <dgm:cxn modelId="{5CFE2E78-1648-4E08-A8C2-2F5E9B3B97E3}" type="presParOf" srcId="{C98A44F9-5637-43E2-8B92-81FD610C877C}" destId="{D0547BA6-E1E9-4DCB-A9C9-54E76DE0FF80}" srcOrd="3" destOrd="0" presId="urn:microsoft.com/office/officeart/2018/2/layout/IconVerticalSolidList"/>
    <dgm:cxn modelId="{8DEC1300-F89E-42DA-A08F-2498B571FCF9}" type="presParOf" srcId="{C98A44F9-5637-43E2-8B92-81FD610C877C}" destId="{2D4FD6F9-D97A-4381-B1EE-417C6000FB8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C9C57B-58C8-FC4F-8BCE-1B3C57BB0386}" type="doc">
      <dgm:prSet loTypeId="urn:microsoft.com/office/officeart/2018/5/layout/IconCircleLabelList" loCatId="icon" qsTypeId="urn:microsoft.com/office/officeart/2005/8/quickstyle/simple3" qsCatId="simple" csTypeId="urn:microsoft.com/office/officeart/2005/8/colors/accent1_2" csCatId="accent1" phldr="1"/>
      <dgm:spPr/>
    </dgm:pt>
    <dgm:pt modelId="{48624C3E-5018-D646-9B1F-70F141AB6962}">
      <dgm:prSet phldrT="[Text]"/>
      <dgm:spPr/>
      <dgm:t>
        <a:bodyPr/>
        <a:lstStyle/>
        <a:p>
          <a:pPr>
            <a:lnSpc>
              <a:spcPct val="100000"/>
            </a:lnSpc>
            <a:defRPr cap="all"/>
          </a:pPr>
          <a:r>
            <a:rPr lang="en-US">
              <a:latin typeface="Arial" panose="020B0604020202020204" pitchFamily="34" charset="0"/>
              <a:cs typeface="Arial" panose="020B0604020202020204" pitchFamily="34" charset="0"/>
            </a:rPr>
            <a:t>Possible Finding</a:t>
          </a:r>
        </a:p>
      </dgm:t>
    </dgm:pt>
    <dgm:pt modelId="{ED0E1E90-1D08-504B-8A4E-473D48195D3C}" type="parTrans" cxnId="{DA82CBED-0335-534B-B564-2976EB59ECD1}">
      <dgm:prSet/>
      <dgm:spPr/>
      <dgm:t>
        <a:bodyPr/>
        <a:lstStyle/>
        <a:p>
          <a:endParaRPr lang="en-US"/>
        </a:p>
      </dgm:t>
    </dgm:pt>
    <dgm:pt modelId="{F9A02CFF-B02F-F74E-92B4-FE0033519B19}" type="sibTrans" cxnId="{DA82CBED-0335-534B-B564-2976EB59ECD1}">
      <dgm:prSet/>
      <dgm:spPr/>
      <dgm:t>
        <a:bodyPr/>
        <a:lstStyle/>
        <a:p>
          <a:endParaRPr lang="en-US"/>
        </a:p>
      </dgm:t>
    </dgm:pt>
    <dgm:pt modelId="{2DABD4D0-64DC-DE43-9AF8-01490F731120}">
      <dgm:prSet/>
      <dgm:spPr/>
      <dgm:t>
        <a:bodyPr/>
        <a:lstStyle/>
        <a:p>
          <a:pPr>
            <a:lnSpc>
              <a:spcPct val="100000"/>
            </a:lnSpc>
            <a:defRPr cap="all"/>
          </a:pPr>
          <a:r>
            <a:rPr lang="en-US">
              <a:latin typeface="Arial" panose="020B0604020202020204" pitchFamily="34" charset="0"/>
              <a:cs typeface="Arial" panose="020B0604020202020204" pitchFamily="34" charset="0"/>
            </a:rPr>
            <a:t>Interpretation/Evaluation</a:t>
          </a:r>
        </a:p>
      </dgm:t>
    </dgm:pt>
    <dgm:pt modelId="{6E43ACFC-3522-4742-8D5E-0D69B2D7A683}" type="parTrans" cxnId="{495ABC9A-7923-A844-B7FF-1518AFF89CCB}">
      <dgm:prSet/>
      <dgm:spPr/>
      <dgm:t>
        <a:bodyPr/>
        <a:lstStyle/>
        <a:p>
          <a:endParaRPr lang="en-US"/>
        </a:p>
      </dgm:t>
    </dgm:pt>
    <dgm:pt modelId="{D1FE5FC6-F660-0546-B160-70B047C0A91A}" type="sibTrans" cxnId="{495ABC9A-7923-A844-B7FF-1518AFF89CCB}">
      <dgm:prSet/>
      <dgm:spPr/>
      <dgm:t>
        <a:bodyPr/>
        <a:lstStyle/>
        <a:p>
          <a:endParaRPr lang="en-US"/>
        </a:p>
      </dgm:t>
    </dgm:pt>
    <dgm:pt modelId="{EA1F710A-4382-374E-9ECE-F742569FA14B}">
      <dgm:prSet/>
      <dgm:spPr/>
      <dgm:t>
        <a:bodyPr/>
        <a:lstStyle/>
        <a:p>
          <a:pPr>
            <a:lnSpc>
              <a:spcPct val="100000"/>
            </a:lnSpc>
            <a:defRPr cap="all"/>
          </a:pPr>
          <a:r>
            <a:rPr lang="en-US">
              <a:latin typeface="Arial" panose="020B0604020202020204" pitchFamily="34" charset="0"/>
              <a:cs typeface="Arial" panose="020B0604020202020204" pitchFamily="34" charset="0"/>
            </a:rPr>
            <a:t>Implications</a:t>
          </a:r>
        </a:p>
      </dgm:t>
    </dgm:pt>
    <dgm:pt modelId="{572F4038-D446-584F-974D-994FF50E9F81}" type="sibTrans" cxnId="{B1C256D9-C177-9A40-BAE0-D645482D8D41}">
      <dgm:prSet/>
      <dgm:spPr/>
      <dgm:t>
        <a:bodyPr/>
        <a:lstStyle/>
        <a:p>
          <a:endParaRPr lang="en-US"/>
        </a:p>
      </dgm:t>
    </dgm:pt>
    <dgm:pt modelId="{536021E4-DD5D-0448-9730-753D6E052EE4}" type="parTrans" cxnId="{B1C256D9-C177-9A40-BAE0-D645482D8D41}">
      <dgm:prSet/>
      <dgm:spPr/>
      <dgm:t>
        <a:bodyPr/>
        <a:lstStyle/>
        <a:p>
          <a:endParaRPr lang="en-US"/>
        </a:p>
      </dgm:t>
    </dgm:pt>
    <dgm:pt modelId="{D73E76C1-3939-4231-859A-B86E68B03E0E}" type="pres">
      <dgm:prSet presAssocID="{AFC9C57B-58C8-FC4F-8BCE-1B3C57BB0386}" presName="root" presStyleCnt="0">
        <dgm:presLayoutVars>
          <dgm:dir/>
          <dgm:resizeHandles val="exact"/>
        </dgm:presLayoutVars>
      </dgm:prSet>
      <dgm:spPr/>
    </dgm:pt>
    <dgm:pt modelId="{DF609AEB-6419-4E86-9794-B6AFBAE5AAF8}" type="pres">
      <dgm:prSet presAssocID="{48624C3E-5018-D646-9B1F-70F141AB6962}" presName="compNode" presStyleCnt="0"/>
      <dgm:spPr/>
    </dgm:pt>
    <dgm:pt modelId="{5B4D6C87-BD63-4B4B-95A5-2C769069181F}" type="pres">
      <dgm:prSet presAssocID="{48624C3E-5018-D646-9B1F-70F141AB6962}" presName="iconBgRect" presStyleLbl="bgShp" presStyleIdx="0" presStyleCnt="3"/>
      <dgm:spPr/>
    </dgm:pt>
    <dgm:pt modelId="{825BC239-0926-45C2-9934-E033459273FD}" type="pres">
      <dgm:prSet presAssocID="{48624C3E-5018-D646-9B1F-70F141AB69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4CBB38DB-4DA4-4FAD-8683-F55C316F37A3}" type="pres">
      <dgm:prSet presAssocID="{48624C3E-5018-D646-9B1F-70F141AB6962}" presName="spaceRect" presStyleCnt="0"/>
      <dgm:spPr/>
    </dgm:pt>
    <dgm:pt modelId="{231B2F9E-859C-4FA5-9185-EB6BB2285007}" type="pres">
      <dgm:prSet presAssocID="{48624C3E-5018-D646-9B1F-70F141AB6962}" presName="textRect" presStyleLbl="revTx" presStyleIdx="0" presStyleCnt="3">
        <dgm:presLayoutVars>
          <dgm:chMax val="1"/>
          <dgm:chPref val="1"/>
        </dgm:presLayoutVars>
      </dgm:prSet>
      <dgm:spPr/>
    </dgm:pt>
    <dgm:pt modelId="{B88A897A-1474-476E-9D75-658D98DFA004}" type="pres">
      <dgm:prSet presAssocID="{F9A02CFF-B02F-F74E-92B4-FE0033519B19}" presName="sibTrans" presStyleCnt="0"/>
      <dgm:spPr/>
    </dgm:pt>
    <dgm:pt modelId="{9DADF1D3-4C48-4873-8974-61580D40273B}" type="pres">
      <dgm:prSet presAssocID="{2DABD4D0-64DC-DE43-9AF8-01490F731120}" presName="compNode" presStyleCnt="0"/>
      <dgm:spPr/>
    </dgm:pt>
    <dgm:pt modelId="{D89AD9B3-6DE7-4CF4-A37E-C801533EF49B}" type="pres">
      <dgm:prSet presAssocID="{2DABD4D0-64DC-DE43-9AF8-01490F731120}" presName="iconBgRect" presStyleLbl="bgShp" presStyleIdx="1" presStyleCnt="3"/>
      <dgm:spPr/>
    </dgm:pt>
    <dgm:pt modelId="{DEA07D52-E9A5-468F-BF54-97EE72B720DB}" type="pres">
      <dgm:prSet presAssocID="{2DABD4D0-64DC-DE43-9AF8-01490F7311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ustomer Review"/>
        </a:ext>
      </dgm:extLst>
    </dgm:pt>
    <dgm:pt modelId="{D1DAA806-2F13-4C63-8A58-78EB22A7BE77}" type="pres">
      <dgm:prSet presAssocID="{2DABD4D0-64DC-DE43-9AF8-01490F731120}" presName="spaceRect" presStyleCnt="0"/>
      <dgm:spPr/>
    </dgm:pt>
    <dgm:pt modelId="{DD63FB2D-5437-4938-97C7-7DE9E292FFE8}" type="pres">
      <dgm:prSet presAssocID="{2DABD4D0-64DC-DE43-9AF8-01490F731120}" presName="textRect" presStyleLbl="revTx" presStyleIdx="1" presStyleCnt="3">
        <dgm:presLayoutVars>
          <dgm:chMax val="1"/>
          <dgm:chPref val="1"/>
        </dgm:presLayoutVars>
      </dgm:prSet>
      <dgm:spPr/>
    </dgm:pt>
    <dgm:pt modelId="{BC9D16EB-8581-48F0-8214-4809D03E76C9}" type="pres">
      <dgm:prSet presAssocID="{D1FE5FC6-F660-0546-B160-70B047C0A91A}" presName="sibTrans" presStyleCnt="0"/>
      <dgm:spPr/>
    </dgm:pt>
    <dgm:pt modelId="{350579F8-AB42-46AF-B06E-461BECE6F1E8}" type="pres">
      <dgm:prSet presAssocID="{EA1F710A-4382-374E-9ECE-F742569FA14B}" presName="compNode" presStyleCnt="0"/>
      <dgm:spPr/>
    </dgm:pt>
    <dgm:pt modelId="{E100AC90-7771-4A33-82AD-3479878E1A2C}" type="pres">
      <dgm:prSet presAssocID="{EA1F710A-4382-374E-9ECE-F742569FA14B}" presName="iconBgRect" presStyleLbl="bgShp" presStyleIdx="2" presStyleCnt="3"/>
      <dgm:spPr/>
    </dgm:pt>
    <dgm:pt modelId="{31027762-2CD1-4F34-99C4-E7E90233A800}" type="pres">
      <dgm:prSet presAssocID="{EA1F710A-4382-374E-9ECE-F742569FA14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038254F3-1745-4192-A064-52C050468823}" type="pres">
      <dgm:prSet presAssocID="{EA1F710A-4382-374E-9ECE-F742569FA14B}" presName="spaceRect" presStyleCnt="0"/>
      <dgm:spPr/>
    </dgm:pt>
    <dgm:pt modelId="{1C6F1E63-DE30-420A-916D-9DA30A0F4E97}" type="pres">
      <dgm:prSet presAssocID="{EA1F710A-4382-374E-9ECE-F742569FA14B}" presName="textRect" presStyleLbl="revTx" presStyleIdx="2" presStyleCnt="3">
        <dgm:presLayoutVars>
          <dgm:chMax val="1"/>
          <dgm:chPref val="1"/>
        </dgm:presLayoutVars>
      </dgm:prSet>
      <dgm:spPr/>
    </dgm:pt>
  </dgm:ptLst>
  <dgm:cxnLst>
    <dgm:cxn modelId="{B730901E-F16A-7340-AE43-A40004CA3172}" type="presOf" srcId="{2DABD4D0-64DC-DE43-9AF8-01490F731120}" destId="{DD63FB2D-5437-4938-97C7-7DE9E292FFE8}" srcOrd="0" destOrd="0" presId="urn:microsoft.com/office/officeart/2018/5/layout/IconCircleLabelList"/>
    <dgm:cxn modelId="{AE369168-489C-8347-B727-D83EA0E355BE}" type="presOf" srcId="{AFC9C57B-58C8-FC4F-8BCE-1B3C57BB0386}" destId="{D73E76C1-3939-4231-859A-B86E68B03E0E}" srcOrd="0" destOrd="0" presId="urn:microsoft.com/office/officeart/2018/5/layout/IconCircleLabelList"/>
    <dgm:cxn modelId="{8FD4D67F-3ADC-3445-B5F4-515345D58672}" type="presOf" srcId="{EA1F710A-4382-374E-9ECE-F742569FA14B}" destId="{1C6F1E63-DE30-420A-916D-9DA30A0F4E97}" srcOrd="0" destOrd="0" presId="urn:microsoft.com/office/officeart/2018/5/layout/IconCircleLabelList"/>
    <dgm:cxn modelId="{495ABC9A-7923-A844-B7FF-1518AFF89CCB}" srcId="{AFC9C57B-58C8-FC4F-8BCE-1B3C57BB0386}" destId="{2DABD4D0-64DC-DE43-9AF8-01490F731120}" srcOrd="1" destOrd="0" parTransId="{6E43ACFC-3522-4742-8D5E-0D69B2D7A683}" sibTransId="{D1FE5FC6-F660-0546-B160-70B047C0A91A}"/>
    <dgm:cxn modelId="{B1C256D9-C177-9A40-BAE0-D645482D8D41}" srcId="{AFC9C57B-58C8-FC4F-8BCE-1B3C57BB0386}" destId="{EA1F710A-4382-374E-9ECE-F742569FA14B}" srcOrd="2" destOrd="0" parTransId="{536021E4-DD5D-0448-9730-753D6E052EE4}" sibTransId="{572F4038-D446-584F-974D-994FF50E9F81}"/>
    <dgm:cxn modelId="{B43152E7-305C-FD47-B98D-25DD4F56F018}" type="presOf" srcId="{48624C3E-5018-D646-9B1F-70F141AB6962}" destId="{231B2F9E-859C-4FA5-9185-EB6BB2285007}" srcOrd="0" destOrd="0" presId="urn:microsoft.com/office/officeart/2018/5/layout/IconCircleLabelList"/>
    <dgm:cxn modelId="{DA82CBED-0335-534B-B564-2976EB59ECD1}" srcId="{AFC9C57B-58C8-FC4F-8BCE-1B3C57BB0386}" destId="{48624C3E-5018-D646-9B1F-70F141AB6962}" srcOrd="0" destOrd="0" parTransId="{ED0E1E90-1D08-504B-8A4E-473D48195D3C}" sibTransId="{F9A02CFF-B02F-F74E-92B4-FE0033519B19}"/>
    <dgm:cxn modelId="{41539028-6522-1244-A1B6-10B2B2F97DC4}" type="presParOf" srcId="{D73E76C1-3939-4231-859A-B86E68B03E0E}" destId="{DF609AEB-6419-4E86-9794-B6AFBAE5AAF8}" srcOrd="0" destOrd="0" presId="urn:microsoft.com/office/officeart/2018/5/layout/IconCircleLabelList"/>
    <dgm:cxn modelId="{E7CC24B0-5368-7A47-B510-AFB829DB6E0E}" type="presParOf" srcId="{DF609AEB-6419-4E86-9794-B6AFBAE5AAF8}" destId="{5B4D6C87-BD63-4B4B-95A5-2C769069181F}" srcOrd="0" destOrd="0" presId="urn:microsoft.com/office/officeart/2018/5/layout/IconCircleLabelList"/>
    <dgm:cxn modelId="{127B7E17-D420-5C41-B11C-F39A635D91E5}" type="presParOf" srcId="{DF609AEB-6419-4E86-9794-B6AFBAE5AAF8}" destId="{825BC239-0926-45C2-9934-E033459273FD}" srcOrd="1" destOrd="0" presId="urn:microsoft.com/office/officeart/2018/5/layout/IconCircleLabelList"/>
    <dgm:cxn modelId="{15F657D2-EF04-F441-98ED-B2EE23F73AC5}" type="presParOf" srcId="{DF609AEB-6419-4E86-9794-B6AFBAE5AAF8}" destId="{4CBB38DB-4DA4-4FAD-8683-F55C316F37A3}" srcOrd="2" destOrd="0" presId="urn:microsoft.com/office/officeart/2018/5/layout/IconCircleLabelList"/>
    <dgm:cxn modelId="{FD2ECF5C-97F4-4544-A210-1BBC1E97EEBF}" type="presParOf" srcId="{DF609AEB-6419-4E86-9794-B6AFBAE5AAF8}" destId="{231B2F9E-859C-4FA5-9185-EB6BB2285007}" srcOrd="3" destOrd="0" presId="urn:microsoft.com/office/officeart/2018/5/layout/IconCircleLabelList"/>
    <dgm:cxn modelId="{41976A5D-4F3F-284A-966E-FE2B0C993548}" type="presParOf" srcId="{D73E76C1-3939-4231-859A-B86E68B03E0E}" destId="{B88A897A-1474-476E-9D75-658D98DFA004}" srcOrd="1" destOrd="0" presId="urn:microsoft.com/office/officeart/2018/5/layout/IconCircleLabelList"/>
    <dgm:cxn modelId="{0D6278A3-B60C-5D4E-AF7E-FE729E7ABCD3}" type="presParOf" srcId="{D73E76C1-3939-4231-859A-B86E68B03E0E}" destId="{9DADF1D3-4C48-4873-8974-61580D40273B}" srcOrd="2" destOrd="0" presId="urn:microsoft.com/office/officeart/2018/5/layout/IconCircleLabelList"/>
    <dgm:cxn modelId="{14F8334C-EB61-974B-8F63-25821501FD59}" type="presParOf" srcId="{9DADF1D3-4C48-4873-8974-61580D40273B}" destId="{D89AD9B3-6DE7-4CF4-A37E-C801533EF49B}" srcOrd="0" destOrd="0" presId="urn:microsoft.com/office/officeart/2018/5/layout/IconCircleLabelList"/>
    <dgm:cxn modelId="{88035A24-E84B-9445-A97C-BCB5C335C27E}" type="presParOf" srcId="{9DADF1D3-4C48-4873-8974-61580D40273B}" destId="{DEA07D52-E9A5-468F-BF54-97EE72B720DB}" srcOrd="1" destOrd="0" presId="urn:microsoft.com/office/officeart/2018/5/layout/IconCircleLabelList"/>
    <dgm:cxn modelId="{710192B7-83A7-9E44-BB17-829DA3040FD2}" type="presParOf" srcId="{9DADF1D3-4C48-4873-8974-61580D40273B}" destId="{D1DAA806-2F13-4C63-8A58-78EB22A7BE77}" srcOrd="2" destOrd="0" presId="urn:microsoft.com/office/officeart/2018/5/layout/IconCircleLabelList"/>
    <dgm:cxn modelId="{939F9084-9AA7-9442-97B6-8E6D73F2F480}" type="presParOf" srcId="{9DADF1D3-4C48-4873-8974-61580D40273B}" destId="{DD63FB2D-5437-4938-97C7-7DE9E292FFE8}" srcOrd="3" destOrd="0" presId="urn:microsoft.com/office/officeart/2018/5/layout/IconCircleLabelList"/>
    <dgm:cxn modelId="{F3A4643D-2A54-414C-A3E1-18E5368C3674}" type="presParOf" srcId="{D73E76C1-3939-4231-859A-B86E68B03E0E}" destId="{BC9D16EB-8581-48F0-8214-4809D03E76C9}" srcOrd="3" destOrd="0" presId="urn:microsoft.com/office/officeart/2018/5/layout/IconCircleLabelList"/>
    <dgm:cxn modelId="{D84E0226-FF13-EE49-8171-184EC971DA2D}" type="presParOf" srcId="{D73E76C1-3939-4231-859A-B86E68B03E0E}" destId="{350579F8-AB42-46AF-B06E-461BECE6F1E8}" srcOrd="4" destOrd="0" presId="urn:microsoft.com/office/officeart/2018/5/layout/IconCircleLabelList"/>
    <dgm:cxn modelId="{EFD40696-21FB-C74E-B2DC-F753B0691A65}" type="presParOf" srcId="{350579F8-AB42-46AF-B06E-461BECE6F1E8}" destId="{E100AC90-7771-4A33-82AD-3479878E1A2C}" srcOrd="0" destOrd="0" presId="urn:microsoft.com/office/officeart/2018/5/layout/IconCircleLabelList"/>
    <dgm:cxn modelId="{CDB460A5-A6D4-8243-A262-9EAB7A2DA0A3}" type="presParOf" srcId="{350579F8-AB42-46AF-B06E-461BECE6F1E8}" destId="{31027762-2CD1-4F34-99C4-E7E90233A800}" srcOrd="1" destOrd="0" presId="urn:microsoft.com/office/officeart/2018/5/layout/IconCircleLabelList"/>
    <dgm:cxn modelId="{397D0E1E-2EF9-F74B-9EDA-557AA76BD5D6}" type="presParOf" srcId="{350579F8-AB42-46AF-B06E-461BECE6F1E8}" destId="{038254F3-1745-4192-A064-52C050468823}" srcOrd="2" destOrd="0" presId="urn:microsoft.com/office/officeart/2018/5/layout/IconCircleLabelList"/>
    <dgm:cxn modelId="{B7418723-478F-DA42-8340-BC19977DC30D}" type="presParOf" srcId="{350579F8-AB42-46AF-B06E-461BECE6F1E8}" destId="{1C6F1E63-DE30-420A-916D-9DA30A0F4E9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4BC334-9092-4DC1-93FA-251C0CE531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4042D55-E861-497D-AAA5-E1DC8204D5BA}">
      <dgm:prSet/>
      <dgm:spPr/>
      <dgm:t>
        <a:bodyPr/>
        <a:lstStyle/>
        <a:p>
          <a:r>
            <a:rPr lang="en-US" dirty="0">
              <a:latin typeface="Arial" panose="020B0604020202020204" pitchFamily="34" charset="0"/>
              <a:cs typeface="Arial" panose="020B0604020202020204" pitchFamily="34" charset="0"/>
            </a:rPr>
            <a:t>We should start doing x more, because y.</a:t>
          </a:r>
        </a:p>
      </dgm:t>
    </dgm:pt>
    <dgm:pt modelId="{E147A0C1-6649-4497-80F7-46B309707FAD}" type="parTrans" cxnId="{81271992-BEA6-4144-8E2E-3B78183F392A}">
      <dgm:prSet/>
      <dgm:spPr/>
      <dgm:t>
        <a:bodyPr/>
        <a:lstStyle/>
        <a:p>
          <a:endParaRPr lang="en-US">
            <a:latin typeface="Arial" panose="020B0604020202020204" pitchFamily="34" charset="0"/>
            <a:cs typeface="Arial" panose="020B0604020202020204" pitchFamily="34" charset="0"/>
          </a:endParaRPr>
        </a:p>
      </dgm:t>
    </dgm:pt>
    <dgm:pt modelId="{3AC3B718-734A-416E-B3C1-4329C4677EFA}" type="sibTrans" cxnId="{81271992-BEA6-4144-8E2E-3B78183F392A}">
      <dgm:prSet/>
      <dgm:spPr/>
      <dgm:t>
        <a:bodyPr/>
        <a:lstStyle/>
        <a:p>
          <a:endParaRPr lang="en-US">
            <a:latin typeface="Arial" panose="020B0604020202020204" pitchFamily="34" charset="0"/>
            <a:cs typeface="Arial" panose="020B0604020202020204" pitchFamily="34" charset="0"/>
          </a:endParaRPr>
        </a:p>
      </dgm:t>
    </dgm:pt>
    <dgm:pt modelId="{F7A951C8-9C7C-42FC-8F58-73624F126246}">
      <dgm:prSet/>
      <dgm:spPr/>
      <dgm:t>
        <a:bodyPr/>
        <a:lstStyle/>
        <a:p>
          <a:r>
            <a:rPr lang="en-US" dirty="0">
              <a:latin typeface="Arial" panose="020B0604020202020204" pitchFamily="34" charset="0"/>
              <a:cs typeface="Arial" panose="020B0604020202020204" pitchFamily="34" charset="0"/>
            </a:rPr>
            <a:t>We should start doing x less, because y.</a:t>
          </a:r>
        </a:p>
      </dgm:t>
    </dgm:pt>
    <dgm:pt modelId="{5BC45C7A-A891-448F-A9FB-7EAEC0433BCF}" type="parTrans" cxnId="{8CA3BC57-B0EB-4961-A1CD-2494C9488809}">
      <dgm:prSet/>
      <dgm:spPr/>
      <dgm:t>
        <a:bodyPr/>
        <a:lstStyle/>
        <a:p>
          <a:endParaRPr lang="en-US">
            <a:latin typeface="Arial" panose="020B0604020202020204" pitchFamily="34" charset="0"/>
            <a:cs typeface="Arial" panose="020B0604020202020204" pitchFamily="34" charset="0"/>
          </a:endParaRPr>
        </a:p>
      </dgm:t>
    </dgm:pt>
    <dgm:pt modelId="{31E528D7-2CA5-4358-B3C5-D367A08BFE77}" type="sibTrans" cxnId="{8CA3BC57-B0EB-4961-A1CD-2494C9488809}">
      <dgm:prSet/>
      <dgm:spPr/>
      <dgm:t>
        <a:bodyPr/>
        <a:lstStyle/>
        <a:p>
          <a:endParaRPr lang="en-US">
            <a:latin typeface="Arial" panose="020B0604020202020204" pitchFamily="34" charset="0"/>
            <a:cs typeface="Arial" panose="020B0604020202020204" pitchFamily="34" charset="0"/>
          </a:endParaRPr>
        </a:p>
      </dgm:t>
    </dgm:pt>
    <dgm:pt modelId="{1822F8D4-A24F-4BE2-9446-5D459F4A105E}">
      <dgm:prSet/>
      <dgm:spPr/>
      <dgm:t>
        <a:bodyPr/>
        <a:lstStyle/>
        <a:p>
          <a:r>
            <a:rPr lang="en-US" dirty="0">
              <a:latin typeface="Arial" panose="020B0604020202020204" pitchFamily="34" charset="0"/>
              <a:cs typeface="Arial" panose="020B0604020202020204" pitchFamily="34" charset="0"/>
            </a:rPr>
            <a:t>We should study x in a different way.</a:t>
          </a:r>
        </a:p>
      </dgm:t>
    </dgm:pt>
    <dgm:pt modelId="{EFF8DEAA-3E01-45A4-950D-948A0FE4D65D}" type="parTrans" cxnId="{AA178DCB-1E15-424E-8F19-C8E0A20B52DA}">
      <dgm:prSet/>
      <dgm:spPr/>
      <dgm:t>
        <a:bodyPr/>
        <a:lstStyle/>
        <a:p>
          <a:endParaRPr lang="en-US">
            <a:latin typeface="Arial" panose="020B0604020202020204" pitchFamily="34" charset="0"/>
            <a:cs typeface="Arial" panose="020B0604020202020204" pitchFamily="34" charset="0"/>
          </a:endParaRPr>
        </a:p>
      </dgm:t>
    </dgm:pt>
    <dgm:pt modelId="{E6E83771-7943-4CDA-8630-27472F14837F}" type="sibTrans" cxnId="{AA178DCB-1E15-424E-8F19-C8E0A20B52DA}">
      <dgm:prSet/>
      <dgm:spPr/>
      <dgm:t>
        <a:bodyPr/>
        <a:lstStyle/>
        <a:p>
          <a:endParaRPr lang="en-US">
            <a:latin typeface="Arial" panose="020B0604020202020204" pitchFamily="34" charset="0"/>
            <a:cs typeface="Arial" panose="020B0604020202020204" pitchFamily="34" charset="0"/>
          </a:endParaRPr>
        </a:p>
      </dgm:t>
    </dgm:pt>
    <dgm:pt modelId="{7404C60E-499C-462C-8A4B-1CA00F6D8F04}">
      <dgm:prSet/>
      <dgm:spPr/>
      <dgm:t>
        <a:bodyPr/>
        <a:lstStyle/>
        <a:p>
          <a:r>
            <a:rPr lang="en-US" dirty="0">
              <a:latin typeface="Arial" panose="020B0604020202020204" pitchFamily="34" charset="0"/>
              <a:cs typeface="Arial" panose="020B0604020202020204" pitchFamily="34" charset="0"/>
            </a:rPr>
            <a:t>We now know the issue is not x or y, therefore our next step should be z.</a:t>
          </a:r>
        </a:p>
      </dgm:t>
    </dgm:pt>
    <dgm:pt modelId="{A6EDD7B4-B9DC-4705-8327-ACB92C70AE5D}" type="parTrans" cxnId="{5DADEFC0-CBAA-4B18-8A1C-3EEBB45AFE75}">
      <dgm:prSet/>
      <dgm:spPr/>
      <dgm:t>
        <a:bodyPr/>
        <a:lstStyle/>
        <a:p>
          <a:endParaRPr lang="en-US">
            <a:latin typeface="Arial" panose="020B0604020202020204" pitchFamily="34" charset="0"/>
            <a:cs typeface="Arial" panose="020B0604020202020204" pitchFamily="34" charset="0"/>
          </a:endParaRPr>
        </a:p>
      </dgm:t>
    </dgm:pt>
    <dgm:pt modelId="{C78ACDEB-1F4F-4021-8475-5767051FD9AE}" type="sibTrans" cxnId="{5DADEFC0-CBAA-4B18-8A1C-3EEBB45AFE75}">
      <dgm:prSet/>
      <dgm:spPr/>
      <dgm:t>
        <a:bodyPr/>
        <a:lstStyle/>
        <a:p>
          <a:endParaRPr lang="en-US">
            <a:latin typeface="Arial" panose="020B0604020202020204" pitchFamily="34" charset="0"/>
            <a:cs typeface="Arial" panose="020B0604020202020204" pitchFamily="34" charset="0"/>
          </a:endParaRPr>
        </a:p>
      </dgm:t>
    </dgm:pt>
    <dgm:pt modelId="{84D68594-76BE-48D5-AD89-8E4D7A84A157}">
      <dgm:prSet/>
      <dgm:spPr/>
      <dgm:t>
        <a:bodyPr/>
        <a:lstStyle/>
        <a:p>
          <a:r>
            <a:rPr lang="en-US" dirty="0">
              <a:latin typeface="Arial" panose="020B0604020202020204" pitchFamily="34" charset="0"/>
              <a:cs typeface="Arial" panose="020B0604020202020204" pitchFamily="34" charset="0"/>
            </a:rPr>
            <a:t>We know x works, so we should keep doing x.</a:t>
          </a:r>
        </a:p>
      </dgm:t>
    </dgm:pt>
    <dgm:pt modelId="{1FFEB08E-3243-46FA-86C4-E18A17B12E22}" type="parTrans" cxnId="{BAE93018-3E99-4ED4-8B83-2F5C1775700C}">
      <dgm:prSet/>
      <dgm:spPr/>
      <dgm:t>
        <a:bodyPr/>
        <a:lstStyle/>
        <a:p>
          <a:endParaRPr lang="en-US">
            <a:latin typeface="Arial" panose="020B0604020202020204" pitchFamily="34" charset="0"/>
            <a:cs typeface="Arial" panose="020B0604020202020204" pitchFamily="34" charset="0"/>
          </a:endParaRPr>
        </a:p>
      </dgm:t>
    </dgm:pt>
    <dgm:pt modelId="{0D0DFB29-DF63-4D11-8219-75FA81598626}" type="sibTrans" cxnId="{BAE93018-3E99-4ED4-8B83-2F5C1775700C}">
      <dgm:prSet/>
      <dgm:spPr/>
      <dgm:t>
        <a:bodyPr/>
        <a:lstStyle/>
        <a:p>
          <a:endParaRPr lang="en-US">
            <a:latin typeface="Arial" panose="020B0604020202020204" pitchFamily="34" charset="0"/>
            <a:cs typeface="Arial" panose="020B0604020202020204" pitchFamily="34" charset="0"/>
          </a:endParaRPr>
        </a:p>
      </dgm:t>
    </dgm:pt>
    <dgm:pt modelId="{7997B24E-2836-AB46-8570-03D76C9699DD}" type="pres">
      <dgm:prSet presAssocID="{F74BC334-9092-4DC1-93FA-251C0CE531F6}" presName="linear" presStyleCnt="0">
        <dgm:presLayoutVars>
          <dgm:animLvl val="lvl"/>
          <dgm:resizeHandles val="exact"/>
        </dgm:presLayoutVars>
      </dgm:prSet>
      <dgm:spPr/>
    </dgm:pt>
    <dgm:pt modelId="{60FE8261-6C70-FF4E-A5EA-D67A1E301FD9}" type="pres">
      <dgm:prSet presAssocID="{84D68594-76BE-48D5-AD89-8E4D7A84A157}" presName="parentText" presStyleLbl="node1" presStyleIdx="0" presStyleCnt="5">
        <dgm:presLayoutVars>
          <dgm:chMax val="0"/>
          <dgm:bulletEnabled val="1"/>
        </dgm:presLayoutVars>
      </dgm:prSet>
      <dgm:spPr/>
    </dgm:pt>
    <dgm:pt modelId="{10ABB2DB-FF38-9746-AF05-4DD754CC8B54}" type="pres">
      <dgm:prSet presAssocID="{0D0DFB29-DF63-4D11-8219-75FA81598626}" presName="spacer" presStyleCnt="0"/>
      <dgm:spPr/>
    </dgm:pt>
    <dgm:pt modelId="{9F840390-3D92-444C-B7B4-F4800EBEE9DD}" type="pres">
      <dgm:prSet presAssocID="{54042D55-E861-497D-AAA5-E1DC8204D5BA}" presName="parentText" presStyleLbl="node1" presStyleIdx="1" presStyleCnt="5">
        <dgm:presLayoutVars>
          <dgm:chMax val="0"/>
          <dgm:bulletEnabled val="1"/>
        </dgm:presLayoutVars>
      </dgm:prSet>
      <dgm:spPr/>
    </dgm:pt>
    <dgm:pt modelId="{63CA4B60-166D-DC48-899D-4968FD58E18F}" type="pres">
      <dgm:prSet presAssocID="{3AC3B718-734A-416E-B3C1-4329C4677EFA}" presName="spacer" presStyleCnt="0"/>
      <dgm:spPr/>
    </dgm:pt>
    <dgm:pt modelId="{B69859AF-00F2-7940-8693-0BD885DE2BEC}" type="pres">
      <dgm:prSet presAssocID="{F7A951C8-9C7C-42FC-8F58-73624F126246}" presName="parentText" presStyleLbl="node1" presStyleIdx="2" presStyleCnt="5">
        <dgm:presLayoutVars>
          <dgm:chMax val="0"/>
          <dgm:bulletEnabled val="1"/>
        </dgm:presLayoutVars>
      </dgm:prSet>
      <dgm:spPr/>
    </dgm:pt>
    <dgm:pt modelId="{44E4425A-474C-5146-BC59-842F5244C3AB}" type="pres">
      <dgm:prSet presAssocID="{31E528D7-2CA5-4358-B3C5-D367A08BFE77}" presName="spacer" presStyleCnt="0"/>
      <dgm:spPr/>
    </dgm:pt>
    <dgm:pt modelId="{741305CB-12DE-CC46-A680-3D80FC681318}" type="pres">
      <dgm:prSet presAssocID="{1822F8D4-A24F-4BE2-9446-5D459F4A105E}" presName="parentText" presStyleLbl="node1" presStyleIdx="3" presStyleCnt="5">
        <dgm:presLayoutVars>
          <dgm:chMax val="0"/>
          <dgm:bulletEnabled val="1"/>
        </dgm:presLayoutVars>
      </dgm:prSet>
      <dgm:spPr/>
    </dgm:pt>
    <dgm:pt modelId="{2575C6F5-F0E5-2941-B3A0-63515B244B26}" type="pres">
      <dgm:prSet presAssocID="{E6E83771-7943-4CDA-8630-27472F14837F}" presName="spacer" presStyleCnt="0"/>
      <dgm:spPr/>
    </dgm:pt>
    <dgm:pt modelId="{A9241BA4-DF9C-5F4F-8330-49E2D8EF1EA9}" type="pres">
      <dgm:prSet presAssocID="{7404C60E-499C-462C-8A4B-1CA00F6D8F04}" presName="parentText" presStyleLbl="node1" presStyleIdx="4" presStyleCnt="5">
        <dgm:presLayoutVars>
          <dgm:chMax val="0"/>
          <dgm:bulletEnabled val="1"/>
        </dgm:presLayoutVars>
      </dgm:prSet>
      <dgm:spPr/>
    </dgm:pt>
  </dgm:ptLst>
  <dgm:cxnLst>
    <dgm:cxn modelId="{BAE93018-3E99-4ED4-8B83-2F5C1775700C}" srcId="{F74BC334-9092-4DC1-93FA-251C0CE531F6}" destId="{84D68594-76BE-48D5-AD89-8E4D7A84A157}" srcOrd="0" destOrd="0" parTransId="{1FFEB08E-3243-46FA-86C4-E18A17B12E22}" sibTransId="{0D0DFB29-DF63-4D11-8219-75FA81598626}"/>
    <dgm:cxn modelId="{7F6C761A-D0EE-D84D-ABCA-D5F10D010C10}" type="presOf" srcId="{7404C60E-499C-462C-8A4B-1CA00F6D8F04}" destId="{A9241BA4-DF9C-5F4F-8330-49E2D8EF1EA9}" srcOrd="0" destOrd="0" presId="urn:microsoft.com/office/officeart/2005/8/layout/vList2"/>
    <dgm:cxn modelId="{6C05172E-909E-FC46-9F78-E2BC4E947C22}" type="presOf" srcId="{1822F8D4-A24F-4BE2-9446-5D459F4A105E}" destId="{741305CB-12DE-CC46-A680-3D80FC681318}" srcOrd="0" destOrd="0" presId="urn:microsoft.com/office/officeart/2005/8/layout/vList2"/>
    <dgm:cxn modelId="{8CA3BC57-B0EB-4961-A1CD-2494C9488809}" srcId="{F74BC334-9092-4DC1-93FA-251C0CE531F6}" destId="{F7A951C8-9C7C-42FC-8F58-73624F126246}" srcOrd="2" destOrd="0" parTransId="{5BC45C7A-A891-448F-A9FB-7EAEC0433BCF}" sibTransId="{31E528D7-2CA5-4358-B3C5-D367A08BFE77}"/>
    <dgm:cxn modelId="{81271992-BEA6-4144-8E2E-3B78183F392A}" srcId="{F74BC334-9092-4DC1-93FA-251C0CE531F6}" destId="{54042D55-E861-497D-AAA5-E1DC8204D5BA}" srcOrd="1" destOrd="0" parTransId="{E147A0C1-6649-4497-80F7-46B309707FAD}" sibTransId="{3AC3B718-734A-416E-B3C1-4329C4677EFA}"/>
    <dgm:cxn modelId="{0FDD76A6-68B2-B048-BB42-9DA65C6532C3}" type="presOf" srcId="{F74BC334-9092-4DC1-93FA-251C0CE531F6}" destId="{7997B24E-2836-AB46-8570-03D76C9699DD}" srcOrd="0" destOrd="0" presId="urn:microsoft.com/office/officeart/2005/8/layout/vList2"/>
    <dgm:cxn modelId="{BC0205B5-531A-4F44-8B8B-A7B1B2D20A89}" type="presOf" srcId="{F7A951C8-9C7C-42FC-8F58-73624F126246}" destId="{B69859AF-00F2-7940-8693-0BD885DE2BEC}" srcOrd="0" destOrd="0" presId="urn:microsoft.com/office/officeart/2005/8/layout/vList2"/>
    <dgm:cxn modelId="{5DADEFC0-CBAA-4B18-8A1C-3EEBB45AFE75}" srcId="{F74BC334-9092-4DC1-93FA-251C0CE531F6}" destId="{7404C60E-499C-462C-8A4B-1CA00F6D8F04}" srcOrd="4" destOrd="0" parTransId="{A6EDD7B4-B9DC-4705-8327-ACB92C70AE5D}" sibTransId="{C78ACDEB-1F4F-4021-8475-5767051FD9AE}"/>
    <dgm:cxn modelId="{6FA552CA-6988-D841-86F7-794D96ADC37F}" type="presOf" srcId="{54042D55-E861-497D-AAA5-E1DC8204D5BA}" destId="{9F840390-3D92-444C-B7B4-F4800EBEE9DD}" srcOrd="0" destOrd="0" presId="urn:microsoft.com/office/officeart/2005/8/layout/vList2"/>
    <dgm:cxn modelId="{AA178DCB-1E15-424E-8F19-C8E0A20B52DA}" srcId="{F74BC334-9092-4DC1-93FA-251C0CE531F6}" destId="{1822F8D4-A24F-4BE2-9446-5D459F4A105E}" srcOrd="3" destOrd="0" parTransId="{EFF8DEAA-3E01-45A4-950D-948A0FE4D65D}" sibTransId="{E6E83771-7943-4CDA-8630-27472F14837F}"/>
    <dgm:cxn modelId="{EC36F4D9-E556-A946-8686-788E37E78E54}" type="presOf" srcId="{84D68594-76BE-48D5-AD89-8E4D7A84A157}" destId="{60FE8261-6C70-FF4E-A5EA-D67A1E301FD9}" srcOrd="0" destOrd="0" presId="urn:microsoft.com/office/officeart/2005/8/layout/vList2"/>
    <dgm:cxn modelId="{37D9A818-54B5-3747-A22C-424716B1C239}" type="presParOf" srcId="{7997B24E-2836-AB46-8570-03D76C9699DD}" destId="{60FE8261-6C70-FF4E-A5EA-D67A1E301FD9}" srcOrd="0" destOrd="0" presId="urn:microsoft.com/office/officeart/2005/8/layout/vList2"/>
    <dgm:cxn modelId="{3B13675F-DE5B-E048-B67C-49FB7606AF3C}" type="presParOf" srcId="{7997B24E-2836-AB46-8570-03D76C9699DD}" destId="{10ABB2DB-FF38-9746-AF05-4DD754CC8B54}" srcOrd="1" destOrd="0" presId="urn:microsoft.com/office/officeart/2005/8/layout/vList2"/>
    <dgm:cxn modelId="{03BDACBE-65D1-D845-B175-8BB441AF968F}" type="presParOf" srcId="{7997B24E-2836-AB46-8570-03D76C9699DD}" destId="{9F840390-3D92-444C-B7B4-F4800EBEE9DD}" srcOrd="2" destOrd="0" presId="urn:microsoft.com/office/officeart/2005/8/layout/vList2"/>
    <dgm:cxn modelId="{5BB315A2-9CA2-E442-B314-F8F91448E648}" type="presParOf" srcId="{7997B24E-2836-AB46-8570-03D76C9699DD}" destId="{63CA4B60-166D-DC48-899D-4968FD58E18F}" srcOrd="3" destOrd="0" presId="urn:microsoft.com/office/officeart/2005/8/layout/vList2"/>
    <dgm:cxn modelId="{B35C8852-E1FF-C043-9E4D-5B1B94A9D72E}" type="presParOf" srcId="{7997B24E-2836-AB46-8570-03D76C9699DD}" destId="{B69859AF-00F2-7940-8693-0BD885DE2BEC}" srcOrd="4" destOrd="0" presId="urn:microsoft.com/office/officeart/2005/8/layout/vList2"/>
    <dgm:cxn modelId="{B1BBDC08-EF96-4B4A-A441-9AB3404565A4}" type="presParOf" srcId="{7997B24E-2836-AB46-8570-03D76C9699DD}" destId="{44E4425A-474C-5146-BC59-842F5244C3AB}" srcOrd="5" destOrd="0" presId="urn:microsoft.com/office/officeart/2005/8/layout/vList2"/>
    <dgm:cxn modelId="{EC883AA5-9C13-3B49-A678-9C480AE37291}" type="presParOf" srcId="{7997B24E-2836-AB46-8570-03D76C9699DD}" destId="{741305CB-12DE-CC46-A680-3D80FC681318}" srcOrd="6" destOrd="0" presId="urn:microsoft.com/office/officeart/2005/8/layout/vList2"/>
    <dgm:cxn modelId="{AE3F34FA-71A8-D94D-A279-661DB8315895}" type="presParOf" srcId="{7997B24E-2836-AB46-8570-03D76C9699DD}" destId="{2575C6F5-F0E5-2941-B3A0-63515B244B26}" srcOrd="7" destOrd="0" presId="urn:microsoft.com/office/officeart/2005/8/layout/vList2"/>
    <dgm:cxn modelId="{B17DEE99-D239-3F4B-B760-28E8650B8158}" type="presParOf" srcId="{7997B24E-2836-AB46-8570-03D76C9699DD}" destId="{A9241BA4-DF9C-5F4F-8330-49E2D8EF1EA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E47794-3893-7440-BD77-0394AD0BBF0B}"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41F15EE3-7D5E-FF43-A099-A800E9188A6F}">
      <dgm:prSet phldrT="[Text]"/>
      <dgm:spPr/>
      <dgm:t>
        <a:bodyPr/>
        <a:lstStyle/>
        <a:p>
          <a:r>
            <a:rPr lang="en-US" dirty="0"/>
            <a:t>Area of Interest/Problem</a:t>
          </a:r>
        </a:p>
      </dgm:t>
    </dgm:pt>
    <dgm:pt modelId="{8C8581FE-F4EE-AC44-B08C-2D4C13A11B6B}" type="parTrans" cxnId="{E5C906D7-8B4D-B74E-A06E-2114164F772A}">
      <dgm:prSet/>
      <dgm:spPr/>
      <dgm:t>
        <a:bodyPr/>
        <a:lstStyle/>
        <a:p>
          <a:endParaRPr lang="en-US"/>
        </a:p>
      </dgm:t>
    </dgm:pt>
    <dgm:pt modelId="{77D1EB2A-93D0-024F-BBE2-1144E412DA48}" type="sibTrans" cxnId="{E5C906D7-8B4D-B74E-A06E-2114164F772A}">
      <dgm:prSet/>
      <dgm:spPr/>
      <dgm:t>
        <a:bodyPr/>
        <a:lstStyle/>
        <a:p>
          <a:endParaRPr lang="en-US"/>
        </a:p>
      </dgm:t>
    </dgm:pt>
    <dgm:pt modelId="{A5F44D45-E362-1044-874C-7EDB6B7AA468}">
      <dgm:prSet phldrT="[Text]"/>
      <dgm:spPr/>
      <dgm:t>
        <a:bodyPr/>
        <a:lstStyle/>
        <a:p>
          <a:r>
            <a:rPr lang="en-US" dirty="0"/>
            <a:t>Research Question</a:t>
          </a:r>
        </a:p>
      </dgm:t>
    </dgm:pt>
    <dgm:pt modelId="{23C6422C-02AD-534F-8800-A70B91DF16D6}" type="parTrans" cxnId="{1FD3D1BE-DE89-6147-8A58-70E2954E10A4}">
      <dgm:prSet/>
      <dgm:spPr/>
      <dgm:t>
        <a:bodyPr/>
        <a:lstStyle/>
        <a:p>
          <a:endParaRPr lang="en-US"/>
        </a:p>
      </dgm:t>
    </dgm:pt>
    <dgm:pt modelId="{44C26EF6-1903-D14D-BBA1-DC1C2F5D8351}" type="sibTrans" cxnId="{1FD3D1BE-DE89-6147-8A58-70E2954E10A4}">
      <dgm:prSet/>
      <dgm:spPr/>
      <dgm:t>
        <a:bodyPr/>
        <a:lstStyle/>
        <a:p>
          <a:endParaRPr lang="en-US"/>
        </a:p>
      </dgm:t>
    </dgm:pt>
    <dgm:pt modelId="{CF70CF69-F9B8-114B-95A8-0C1973838E04}">
      <dgm:prSet phldrT="[Text]"/>
      <dgm:spPr/>
      <dgm:t>
        <a:bodyPr/>
        <a:lstStyle/>
        <a:p>
          <a:r>
            <a:rPr lang="en-US" dirty="0"/>
            <a:t>Data and Methods</a:t>
          </a:r>
        </a:p>
      </dgm:t>
    </dgm:pt>
    <dgm:pt modelId="{162091B3-CBD4-BF48-B383-818F1985043A}" type="parTrans" cxnId="{2CB49A44-6E6B-6149-A434-CEBD51DFF6A0}">
      <dgm:prSet/>
      <dgm:spPr/>
      <dgm:t>
        <a:bodyPr/>
        <a:lstStyle/>
        <a:p>
          <a:endParaRPr lang="en-US"/>
        </a:p>
      </dgm:t>
    </dgm:pt>
    <dgm:pt modelId="{0E4D687F-29A4-BC40-B339-93F35DB30137}" type="sibTrans" cxnId="{2CB49A44-6E6B-6149-A434-CEBD51DFF6A0}">
      <dgm:prSet/>
      <dgm:spPr/>
      <dgm:t>
        <a:bodyPr/>
        <a:lstStyle/>
        <a:p>
          <a:endParaRPr lang="en-US"/>
        </a:p>
      </dgm:t>
    </dgm:pt>
    <dgm:pt modelId="{A44F31EB-124A-F848-8E24-D2AF561665E9}">
      <dgm:prSet phldrT="[Text]"/>
      <dgm:spPr/>
      <dgm:t>
        <a:bodyPr/>
        <a:lstStyle/>
        <a:p>
          <a:r>
            <a:rPr lang="en-US" dirty="0"/>
            <a:t>Analysis</a:t>
          </a:r>
        </a:p>
      </dgm:t>
    </dgm:pt>
    <dgm:pt modelId="{2E443B19-97A7-894E-8A9C-FF3AC1600702}" type="parTrans" cxnId="{8D6292CE-7B2D-F641-A503-81F5432E8477}">
      <dgm:prSet/>
      <dgm:spPr/>
      <dgm:t>
        <a:bodyPr/>
        <a:lstStyle/>
        <a:p>
          <a:endParaRPr lang="en-US"/>
        </a:p>
      </dgm:t>
    </dgm:pt>
    <dgm:pt modelId="{304B2055-C504-664A-923F-A93EDAEEFF19}" type="sibTrans" cxnId="{8D6292CE-7B2D-F641-A503-81F5432E8477}">
      <dgm:prSet/>
      <dgm:spPr/>
      <dgm:t>
        <a:bodyPr/>
        <a:lstStyle/>
        <a:p>
          <a:endParaRPr lang="en-US"/>
        </a:p>
      </dgm:t>
    </dgm:pt>
    <dgm:pt modelId="{72E91A16-8528-2A49-BB4F-FD090697642C}">
      <dgm:prSet phldrT="[Text]"/>
      <dgm:spPr/>
      <dgm:t>
        <a:bodyPr/>
        <a:lstStyle/>
        <a:p>
          <a:r>
            <a:rPr lang="en-US" dirty="0"/>
            <a:t>Results/Findings</a:t>
          </a:r>
        </a:p>
      </dgm:t>
    </dgm:pt>
    <dgm:pt modelId="{33E824BF-3CB9-C74E-B7F8-C8F44AAE12C7}" type="parTrans" cxnId="{9DF5E05A-232D-4E40-884A-E25419870DA2}">
      <dgm:prSet/>
      <dgm:spPr/>
      <dgm:t>
        <a:bodyPr/>
        <a:lstStyle/>
        <a:p>
          <a:endParaRPr lang="en-US"/>
        </a:p>
      </dgm:t>
    </dgm:pt>
    <dgm:pt modelId="{04B61779-83F1-D34F-8255-B20391707787}" type="sibTrans" cxnId="{9DF5E05A-232D-4E40-884A-E25419870DA2}">
      <dgm:prSet/>
      <dgm:spPr/>
      <dgm:t>
        <a:bodyPr/>
        <a:lstStyle/>
        <a:p>
          <a:endParaRPr lang="en-US"/>
        </a:p>
      </dgm:t>
    </dgm:pt>
    <dgm:pt modelId="{2C80662B-E4BB-C24C-B27E-FA706DCF11FF}">
      <dgm:prSet/>
      <dgm:spPr>
        <a:ln w="38100">
          <a:solidFill>
            <a:srgbClr val="000000"/>
          </a:solidFill>
        </a:ln>
      </dgm:spPr>
      <dgm:t>
        <a:bodyPr/>
        <a:lstStyle/>
        <a:p>
          <a:r>
            <a:rPr lang="en-US" dirty="0"/>
            <a:t>Implications</a:t>
          </a:r>
        </a:p>
      </dgm:t>
    </dgm:pt>
    <dgm:pt modelId="{156AE48A-FCA6-4D4B-8C6D-ED945A31DAF2}" type="parTrans" cxnId="{0DD7071C-E96A-1E48-887C-44E441DE2462}">
      <dgm:prSet/>
      <dgm:spPr/>
      <dgm:t>
        <a:bodyPr/>
        <a:lstStyle/>
        <a:p>
          <a:endParaRPr lang="en-US"/>
        </a:p>
      </dgm:t>
    </dgm:pt>
    <dgm:pt modelId="{58B88BE4-8DD3-F647-AD44-1559F061BFA2}" type="sibTrans" cxnId="{0DD7071C-E96A-1E48-887C-44E441DE2462}">
      <dgm:prSet/>
      <dgm:spPr/>
      <dgm:t>
        <a:bodyPr/>
        <a:lstStyle/>
        <a:p>
          <a:endParaRPr lang="en-US"/>
        </a:p>
      </dgm:t>
    </dgm:pt>
    <dgm:pt modelId="{0FEEEEA1-E80D-5046-84AD-55D2D6EA1E5B}">
      <dgm:prSet/>
      <dgm:spPr>
        <a:ln w="38100">
          <a:solidFill>
            <a:srgbClr val="000000"/>
          </a:solidFill>
        </a:ln>
      </dgm:spPr>
      <dgm:t>
        <a:bodyPr/>
        <a:lstStyle/>
        <a:p>
          <a:r>
            <a:rPr lang="en-US" dirty="0"/>
            <a:t>Adjust Practices</a:t>
          </a:r>
        </a:p>
      </dgm:t>
    </dgm:pt>
    <dgm:pt modelId="{69786A1F-79D6-6141-9F83-66A941E238DC}" type="parTrans" cxnId="{7ABFDE07-2B5B-1E45-969E-2A10FF8E8AF1}">
      <dgm:prSet/>
      <dgm:spPr/>
      <dgm:t>
        <a:bodyPr/>
        <a:lstStyle/>
        <a:p>
          <a:endParaRPr lang="en-US"/>
        </a:p>
      </dgm:t>
    </dgm:pt>
    <dgm:pt modelId="{B63B2569-83A1-ED43-9C27-DBEEA693A5CE}" type="sibTrans" cxnId="{7ABFDE07-2B5B-1E45-969E-2A10FF8E8AF1}">
      <dgm:prSet/>
      <dgm:spPr/>
      <dgm:t>
        <a:bodyPr/>
        <a:lstStyle/>
        <a:p>
          <a:endParaRPr lang="en-US"/>
        </a:p>
      </dgm:t>
    </dgm:pt>
    <dgm:pt modelId="{A85C19A5-22FD-D542-BAEA-C1F2370C1DA1}">
      <dgm:prSet/>
      <dgm:spPr>
        <a:ln w="38100">
          <a:solidFill>
            <a:srgbClr val="000000"/>
          </a:solidFill>
        </a:ln>
      </dgm:spPr>
      <dgm:t>
        <a:bodyPr/>
        <a:lstStyle/>
        <a:p>
          <a:r>
            <a:rPr lang="en-US" dirty="0"/>
            <a:t>Observe and Reflect</a:t>
          </a:r>
        </a:p>
      </dgm:t>
    </dgm:pt>
    <dgm:pt modelId="{20C5B65F-0592-9F4B-B429-9470EBE99F01}" type="parTrans" cxnId="{A4D43AC0-0C16-8942-9D29-22F6469340B1}">
      <dgm:prSet/>
      <dgm:spPr/>
      <dgm:t>
        <a:bodyPr/>
        <a:lstStyle/>
        <a:p>
          <a:endParaRPr lang="en-US"/>
        </a:p>
      </dgm:t>
    </dgm:pt>
    <dgm:pt modelId="{B7D64E7F-DFE3-5747-A7E2-401ACC35044A}" type="sibTrans" cxnId="{A4D43AC0-0C16-8942-9D29-22F6469340B1}">
      <dgm:prSet/>
      <dgm:spPr/>
      <dgm:t>
        <a:bodyPr/>
        <a:lstStyle/>
        <a:p>
          <a:endParaRPr lang="en-US"/>
        </a:p>
      </dgm:t>
    </dgm:pt>
    <dgm:pt modelId="{BD1ABA75-5D05-204B-ABE2-1DA4D2D274AC}" type="pres">
      <dgm:prSet presAssocID="{2EE47794-3893-7440-BD77-0394AD0BBF0B}" presName="Name0" presStyleCnt="0">
        <dgm:presLayoutVars>
          <dgm:dir/>
          <dgm:resizeHandles val="exact"/>
        </dgm:presLayoutVars>
      </dgm:prSet>
      <dgm:spPr/>
    </dgm:pt>
    <dgm:pt modelId="{C89FDC4A-8D33-1648-9A69-2D21FAB41D1B}" type="pres">
      <dgm:prSet presAssocID="{2EE47794-3893-7440-BD77-0394AD0BBF0B}" presName="cycle" presStyleCnt="0"/>
      <dgm:spPr/>
    </dgm:pt>
    <dgm:pt modelId="{8838CB87-EB3F-5B41-82F5-9331FAEBE600}" type="pres">
      <dgm:prSet presAssocID="{41F15EE3-7D5E-FF43-A099-A800E9188A6F}" presName="nodeFirstNode" presStyleLbl="node1" presStyleIdx="0" presStyleCnt="8">
        <dgm:presLayoutVars>
          <dgm:bulletEnabled val="1"/>
        </dgm:presLayoutVars>
      </dgm:prSet>
      <dgm:spPr/>
    </dgm:pt>
    <dgm:pt modelId="{90FE0610-F307-DD47-913D-26D4459FDCE8}" type="pres">
      <dgm:prSet presAssocID="{77D1EB2A-93D0-024F-BBE2-1144E412DA48}" presName="sibTransFirstNode" presStyleLbl="bgShp" presStyleIdx="0" presStyleCnt="1"/>
      <dgm:spPr/>
    </dgm:pt>
    <dgm:pt modelId="{F5F8EA44-10CA-874A-BE57-04150AC5E129}" type="pres">
      <dgm:prSet presAssocID="{A5F44D45-E362-1044-874C-7EDB6B7AA468}" presName="nodeFollowingNodes" presStyleLbl="node1" presStyleIdx="1" presStyleCnt="8">
        <dgm:presLayoutVars>
          <dgm:bulletEnabled val="1"/>
        </dgm:presLayoutVars>
      </dgm:prSet>
      <dgm:spPr/>
    </dgm:pt>
    <dgm:pt modelId="{B4B099E4-38FD-9249-BC63-ED4FE9D4A50F}" type="pres">
      <dgm:prSet presAssocID="{CF70CF69-F9B8-114B-95A8-0C1973838E04}" presName="nodeFollowingNodes" presStyleLbl="node1" presStyleIdx="2" presStyleCnt="8">
        <dgm:presLayoutVars>
          <dgm:bulletEnabled val="1"/>
        </dgm:presLayoutVars>
      </dgm:prSet>
      <dgm:spPr/>
    </dgm:pt>
    <dgm:pt modelId="{C368D126-FE1E-CF46-AE03-38D4620C078B}" type="pres">
      <dgm:prSet presAssocID="{A44F31EB-124A-F848-8E24-D2AF561665E9}" presName="nodeFollowingNodes" presStyleLbl="node1" presStyleIdx="3" presStyleCnt="8">
        <dgm:presLayoutVars>
          <dgm:bulletEnabled val="1"/>
        </dgm:presLayoutVars>
      </dgm:prSet>
      <dgm:spPr/>
    </dgm:pt>
    <dgm:pt modelId="{E86F0804-DC25-D947-A330-8BE78DCA2C87}" type="pres">
      <dgm:prSet presAssocID="{72E91A16-8528-2A49-BB4F-FD090697642C}" presName="nodeFollowingNodes" presStyleLbl="node1" presStyleIdx="4" presStyleCnt="8">
        <dgm:presLayoutVars>
          <dgm:bulletEnabled val="1"/>
        </dgm:presLayoutVars>
      </dgm:prSet>
      <dgm:spPr/>
    </dgm:pt>
    <dgm:pt modelId="{CA49E060-76C9-6448-BA3A-9F8B2412A463}" type="pres">
      <dgm:prSet presAssocID="{2C80662B-E4BB-C24C-B27E-FA706DCF11FF}" presName="nodeFollowingNodes" presStyleLbl="node1" presStyleIdx="5" presStyleCnt="8">
        <dgm:presLayoutVars>
          <dgm:bulletEnabled val="1"/>
        </dgm:presLayoutVars>
      </dgm:prSet>
      <dgm:spPr/>
    </dgm:pt>
    <dgm:pt modelId="{B6E287C6-2F98-DE4E-BAC3-1EB1097E7065}" type="pres">
      <dgm:prSet presAssocID="{0FEEEEA1-E80D-5046-84AD-55D2D6EA1E5B}" presName="nodeFollowingNodes" presStyleLbl="node1" presStyleIdx="6" presStyleCnt="8">
        <dgm:presLayoutVars>
          <dgm:bulletEnabled val="1"/>
        </dgm:presLayoutVars>
      </dgm:prSet>
      <dgm:spPr/>
    </dgm:pt>
    <dgm:pt modelId="{7EC77E7C-772C-FC48-B741-69422957B264}" type="pres">
      <dgm:prSet presAssocID="{A85C19A5-22FD-D542-BAEA-C1F2370C1DA1}" presName="nodeFollowingNodes" presStyleLbl="node1" presStyleIdx="7" presStyleCnt="8">
        <dgm:presLayoutVars>
          <dgm:bulletEnabled val="1"/>
        </dgm:presLayoutVars>
      </dgm:prSet>
      <dgm:spPr/>
    </dgm:pt>
  </dgm:ptLst>
  <dgm:cxnLst>
    <dgm:cxn modelId="{7ABFDE07-2B5B-1E45-969E-2A10FF8E8AF1}" srcId="{2EE47794-3893-7440-BD77-0394AD0BBF0B}" destId="{0FEEEEA1-E80D-5046-84AD-55D2D6EA1E5B}" srcOrd="6" destOrd="0" parTransId="{69786A1F-79D6-6141-9F83-66A941E238DC}" sibTransId="{B63B2569-83A1-ED43-9C27-DBEEA693A5CE}"/>
    <dgm:cxn modelId="{57611A19-5371-A140-B85F-6B59C179DCB3}" type="presOf" srcId="{2C80662B-E4BB-C24C-B27E-FA706DCF11FF}" destId="{CA49E060-76C9-6448-BA3A-9F8B2412A463}" srcOrd="0" destOrd="0" presId="urn:microsoft.com/office/officeart/2005/8/layout/cycle3"/>
    <dgm:cxn modelId="{0DD7071C-E96A-1E48-887C-44E441DE2462}" srcId="{2EE47794-3893-7440-BD77-0394AD0BBF0B}" destId="{2C80662B-E4BB-C24C-B27E-FA706DCF11FF}" srcOrd="5" destOrd="0" parTransId="{156AE48A-FCA6-4D4B-8C6D-ED945A31DAF2}" sibTransId="{58B88BE4-8DD3-F647-AD44-1559F061BFA2}"/>
    <dgm:cxn modelId="{75541627-7637-B045-9149-44E448741E92}" type="presOf" srcId="{CF70CF69-F9B8-114B-95A8-0C1973838E04}" destId="{B4B099E4-38FD-9249-BC63-ED4FE9D4A50F}" srcOrd="0" destOrd="0" presId="urn:microsoft.com/office/officeart/2005/8/layout/cycle3"/>
    <dgm:cxn modelId="{9062FD36-AB57-8147-95B4-AB89DE9D4E97}" type="presOf" srcId="{A85C19A5-22FD-D542-BAEA-C1F2370C1DA1}" destId="{7EC77E7C-772C-FC48-B741-69422957B264}" srcOrd="0" destOrd="0" presId="urn:microsoft.com/office/officeart/2005/8/layout/cycle3"/>
    <dgm:cxn modelId="{2CB49A44-6E6B-6149-A434-CEBD51DFF6A0}" srcId="{2EE47794-3893-7440-BD77-0394AD0BBF0B}" destId="{CF70CF69-F9B8-114B-95A8-0C1973838E04}" srcOrd="2" destOrd="0" parTransId="{162091B3-CBD4-BF48-B383-818F1985043A}" sibTransId="{0E4D687F-29A4-BC40-B339-93F35DB30137}"/>
    <dgm:cxn modelId="{3483E073-1240-BA4A-AA0F-B4975FC8C55F}" type="presOf" srcId="{A5F44D45-E362-1044-874C-7EDB6B7AA468}" destId="{F5F8EA44-10CA-874A-BE57-04150AC5E129}" srcOrd="0" destOrd="0" presId="urn:microsoft.com/office/officeart/2005/8/layout/cycle3"/>
    <dgm:cxn modelId="{EEBD2A5A-6FB6-0546-914E-2B218A197D71}" type="presOf" srcId="{72E91A16-8528-2A49-BB4F-FD090697642C}" destId="{E86F0804-DC25-D947-A330-8BE78DCA2C87}" srcOrd="0" destOrd="0" presId="urn:microsoft.com/office/officeart/2005/8/layout/cycle3"/>
    <dgm:cxn modelId="{9DF5E05A-232D-4E40-884A-E25419870DA2}" srcId="{2EE47794-3893-7440-BD77-0394AD0BBF0B}" destId="{72E91A16-8528-2A49-BB4F-FD090697642C}" srcOrd="4" destOrd="0" parTransId="{33E824BF-3CB9-C74E-B7F8-C8F44AAE12C7}" sibTransId="{04B61779-83F1-D34F-8255-B20391707787}"/>
    <dgm:cxn modelId="{04E13796-0C41-194B-A696-FD7A7DC53E73}" type="presOf" srcId="{A44F31EB-124A-F848-8E24-D2AF561665E9}" destId="{C368D126-FE1E-CF46-AE03-38D4620C078B}" srcOrd="0" destOrd="0" presId="urn:microsoft.com/office/officeart/2005/8/layout/cycle3"/>
    <dgm:cxn modelId="{37FDABA9-C030-F44F-9C0F-2930B2981A58}" type="presOf" srcId="{2EE47794-3893-7440-BD77-0394AD0BBF0B}" destId="{BD1ABA75-5D05-204B-ABE2-1DA4D2D274AC}" srcOrd="0" destOrd="0" presId="urn:microsoft.com/office/officeart/2005/8/layout/cycle3"/>
    <dgm:cxn modelId="{1FD3D1BE-DE89-6147-8A58-70E2954E10A4}" srcId="{2EE47794-3893-7440-BD77-0394AD0BBF0B}" destId="{A5F44D45-E362-1044-874C-7EDB6B7AA468}" srcOrd="1" destOrd="0" parTransId="{23C6422C-02AD-534F-8800-A70B91DF16D6}" sibTransId="{44C26EF6-1903-D14D-BBA1-DC1C2F5D8351}"/>
    <dgm:cxn modelId="{A4D43AC0-0C16-8942-9D29-22F6469340B1}" srcId="{2EE47794-3893-7440-BD77-0394AD0BBF0B}" destId="{A85C19A5-22FD-D542-BAEA-C1F2370C1DA1}" srcOrd="7" destOrd="0" parTransId="{20C5B65F-0592-9F4B-B429-9470EBE99F01}" sibTransId="{B7D64E7F-DFE3-5747-A7E2-401ACC35044A}"/>
    <dgm:cxn modelId="{00AE20C4-ADB4-C240-9F74-AB0F46112C69}" type="presOf" srcId="{41F15EE3-7D5E-FF43-A099-A800E9188A6F}" destId="{8838CB87-EB3F-5B41-82F5-9331FAEBE600}" srcOrd="0" destOrd="0" presId="urn:microsoft.com/office/officeart/2005/8/layout/cycle3"/>
    <dgm:cxn modelId="{8D6292CE-7B2D-F641-A503-81F5432E8477}" srcId="{2EE47794-3893-7440-BD77-0394AD0BBF0B}" destId="{A44F31EB-124A-F848-8E24-D2AF561665E9}" srcOrd="3" destOrd="0" parTransId="{2E443B19-97A7-894E-8A9C-FF3AC1600702}" sibTransId="{304B2055-C504-664A-923F-A93EDAEEFF19}"/>
    <dgm:cxn modelId="{E5C906D7-8B4D-B74E-A06E-2114164F772A}" srcId="{2EE47794-3893-7440-BD77-0394AD0BBF0B}" destId="{41F15EE3-7D5E-FF43-A099-A800E9188A6F}" srcOrd="0" destOrd="0" parTransId="{8C8581FE-F4EE-AC44-B08C-2D4C13A11B6B}" sibTransId="{77D1EB2A-93D0-024F-BBE2-1144E412DA48}"/>
    <dgm:cxn modelId="{1BEABFE1-8235-114B-91CC-6B5F917DE8EC}" type="presOf" srcId="{0FEEEEA1-E80D-5046-84AD-55D2D6EA1E5B}" destId="{B6E287C6-2F98-DE4E-BAC3-1EB1097E7065}" srcOrd="0" destOrd="0" presId="urn:microsoft.com/office/officeart/2005/8/layout/cycle3"/>
    <dgm:cxn modelId="{95B822EC-327B-2545-9164-49194B8EAEC4}" type="presOf" srcId="{77D1EB2A-93D0-024F-BBE2-1144E412DA48}" destId="{90FE0610-F307-DD47-913D-26D4459FDCE8}" srcOrd="0" destOrd="0" presId="urn:microsoft.com/office/officeart/2005/8/layout/cycle3"/>
    <dgm:cxn modelId="{9092DB2B-851C-EC4B-897D-9931896E995E}" type="presParOf" srcId="{BD1ABA75-5D05-204B-ABE2-1DA4D2D274AC}" destId="{C89FDC4A-8D33-1648-9A69-2D21FAB41D1B}" srcOrd="0" destOrd="0" presId="urn:microsoft.com/office/officeart/2005/8/layout/cycle3"/>
    <dgm:cxn modelId="{0E2C7D1C-8AC4-1148-A3CC-5A9EC1205B80}" type="presParOf" srcId="{C89FDC4A-8D33-1648-9A69-2D21FAB41D1B}" destId="{8838CB87-EB3F-5B41-82F5-9331FAEBE600}" srcOrd="0" destOrd="0" presId="urn:microsoft.com/office/officeart/2005/8/layout/cycle3"/>
    <dgm:cxn modelId="{65821D74-7005-844A-A35C-83CFC0E1645C}" type="presParOf" srcId="{C89FDC4A-8D33-1648-9A69-2D21FAB41D1B}" destId="{90FE0610-F307-DD47-913D-26D4459FDCE8}" srcOrd="1" destOrd="0" presId="urn:microsoft.com/office/officeart/2005/8/layout/cycle3"/>
    <dgm:cxn modelId="{41EC0A5F-9857-3D43-9843-D3F18AF01F6D}" type="presParOf" srcId="{C89FDC4A-8D33-1648-9A69-2D21FAB41D1B}" destId="{F5F8EA44-10CA-874A-BE57-04150AC5E129}" srcOrd="2" destOrd="0" presId="urn:microsoft.com/office/officeart/2005/8/layout/cycle3"/>
    <dgm:cxn modelId="{6FC609E5-DB0F-334D-9293-983FA6FFB235}" type="presParOf" srcId="{C89FDC4A-8D33-1648-9A69-2D21FAB41D1B}" destId="{B4B099E4-38FD-9249-BC63-ED4FE9D4A50F}" srcOrd="3" destOrd="0" presId="urn:microsoft.com/office/officeart/2005/8/layout/cycle3"/>
    <dgm:cxn modelId="{5B8005BE-D62D-F348-B93A-35D25C0FC8CA}" type="presParOf" srcId="{C89FDC4A-8D33-1648-9A69-2D21FAB41D1B}" destId="{C368D126-FE1E-CF46-AE03-38D4620C078B}" srcOrd="4" destOrd="0" presId="urn:microsoft.com/office/officeart/2005/8/layout/cycle3"/>
    <dgm:cxn modelId="{C4B1A618-B1BD-A643-ADE1-C092481F0F1B}" type="presParOf" srcId="{C89FDC4A-8D33-1648-9A69-2D21FAB41D1B}" destId="{E86F0804-DC25-D947-A330-8BE78DCA2C87}" srcOrd="5" destOrd="0" presId="urn:microsoft.com/office/officeart/2005/8/layout/cycle3"/>
    <dgm:cxn modelId="{F2B712EA-D603-C247-A0F1-3ED912380817}" type="presParOf" srcId="{C89FDC4A-8D33-1648-9A69-2D21FAB41D1B}" destId="{CA49E060-76C9-6448-BA3A-9F8B2412A463}" srcOrd="6" destOrd="0" presId="urn:microsoft.com/office/officeart/2005/8/layout/cycle3"/>
    <dgm:cxn modelId="{341D4FE2-0D7F-924D-9462-1191A4C80554}" type="presParOf" srcId="{C89FDC4A-8D33-1648-9A69-2D21FAB41D1B}" destId="{B6E287C6-2F98-DE4E-BAC3-1EB1097E7065}" srcOrd="7" destOrd="0" presId="urn:microsoft.com/office/officeart/2005/8/layout/cycle3"/>
    <dgm:cxn modelId="{F16FDC61-695F-EF4F-8053-1C6E413557A4}" type="presParOf" srcId="{C89FDC4A-8D33-1648-9A69-2D21FAB41D1B}" destId="{7EC77E7C-772C-FC48-B741-69422957B264}"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E0610-F307-DD47-913D-26D4459FDCE8}">
      <dsp:nvSpPr>
        <dsp:cNvPr id="0" name=""/>
        <dsp:cNvSpPr/>
      </dsp:nvSpPr>
      <dsp:spPr>
        <a:xfrm>
          <a:off x="3041763" y="-47562"/>
          <a:ext cx="5735555" cy="5735555"/>
        </a:xfrm>
        <a:prstGeom prst="circularArrow">
          <a:avLst>
            <a:gd name="adj1" fmla="val 5544"/>
            <a:gd name="adj2" fmla="val 330680"/>
            <a:gd name="adj3" fmla="val 14617405"/>
            <a:gd name="adj4" fmla="val 1689230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8CB87-EB3F-5B41-82F5-9331FAEBE600}">
      <dsp:nvSpPr>
        <dsp:cNvPr id="0" name=""/>
        <dsp:cNvSpPr/>
      </dsp:nvSpPr>
      <dsp:spPr>
        <a:xfrm>
          <a:off x="5081397" y="1025"/>
          <a:ext cx="1656287" cy="8281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Area of Interest/Problem</a:t>
          </a:r>
        </a:p>
      </dsp:txBody>
      <dsp:txXfrm>
        <a:off x="5121824" y="41452"/>
        <a:ext cx="1575433" cy="747289"/>
      </dsp:txXfrm>
    </dsp:sp>
    <dsp:sp modelId="{F5F8EA44-10CA-874A-BE57-04150AC5E129}">
      <dsp:nvSpPr>
        <dsp:cNvPr id="0" name=""/>
        <dsp:cNvSpPr/>
      </dsp:nvSpPr>
      <dsp:spPr>
        <a:xfrm>
          <a:off x="6810885" y="717403"/>
          <a:ext cx="1656287" cy="8281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Research Question</a:t>
          </a:r>
        </a:p>
      </dsp:txBody>
      <dsp:txXfrm>
        <a:off x="6851312" y="757830"/>
        <a:ext cx="1575433" cy="747289"/>
      </dsp:txXfrm>
    </dsp:sp>
    <dsp:sp modelId="{B4B099E4-38FD-9249-BC63-ED4FE9D4A50F}">
      <dsp:nvSpPr>
        <dsp:cNvPr id="0" name=""/>
        <dsp:cNvSpPr/>
      </dsp:nvSpPr>
      <dsp:spPr>
        <a:xfrm>
          <a:off x="7527263" y="2446891"/>
          <a:ext cx="1656287" cy="828143"/>
        </a:xfrm>
        <a:prstGeom prst="roundRect">
          <a:avLst/>
        </a:prstGeom>
        <a:solidFill>
          <a:schemeClr val="accent1">
            <a:hueOff val="0"/>
            <a:satOff val="0"/>
            <a:lumOff val="0"/>
            <a:alphaOff val="0"/>
          </a:schemeClr>
        </a:solidFill>
        <a:ln w="762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 and Methods</a:t>
          </a:r>
        </a:p>
      </dsp:txBody>
      <dsp:txXfrm>
        <a:off x="7567690" y="2487318"/>
        <a:ext cx="1575433" cy="747289"/>
      </dsp:txXfrm>
    </dsp:sp>
    <dsp:sp modelId="{C368D126-FE1E-CF46-AE03-38D4620C078B}">
      <dsp:nvSpPr>
        <dsp:cNvPr id="0" name=""/>
        <dsp:cNvSpPr/>
      </dsp:nvSpPr>
      <dsp:spPr>
        <a:xfrm>
          <a:off x="6810885" y="4176380"/>
          <a:ext cx="1656287" cy="828143"/>
        </a:xfrm>
        <a:prstGeom prst="roundRect">
          <a:avLst/>
        </a:prstGeom>
        <a:solidFill>
          <a:schemeClr val="accent1">
            <a:hueOff val="0"/>
            <a:satOff val="0"/>
            <a:lumOff val="0"/>
            <a:alphaOff val="0"/>
          </a:schemeClr>
        </a:solidFill>
        <a:ln w="762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Analysis</a:t>
          </a:r>
        </a:p>
      </dsp:txBody>
      <dsp:txXfrm>
        <a:off x="6851312" y="4216807"/>
        <a:ext cx="1575433" cy="747289"/>
      </dsp:txXfrm>
    </dsp:sp>
    <dsp:sp modelId="{E86F0804-DC25-D947-A330-8BE78DCA2C87}">
      <dsp:nvSpPr>
        <dsp:cNvPr id="0" name=""/>
        <dsp:cNvSpPr/>
      </dsp:nvSpPr>
      <dsp:spPr>
        <a:xfrm>
          <a:off x="5081397" y="4892757"/>
          <a:ext cx="1656287" cy="828143"/>
        </a:xfrm>
        <a:prstGeom prst="roundRect">
          <a:avLst/>
        </a:prstGeom>
        <a:solidFill>
          <a:schemeClr val="accent1">
            <a:hueOff val="0"/>
            <a:satOff val="0"/>
            <a:lumOff val="0"/>
            <a:alphaOff val="0"/>
          </a:schemeClr>
        </a:solidFill>
        <a:ln w="762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Results/Findings</a:t>
          </a:r>
        </a:p>
      </dsp:txBody>
      <dsp:txXfrm>
        <a:off x="5121824" y="4933184"/>
        <a:ext cx="1575433" cy="747289"/>
      </dsp:txXfrm>
    </dsp:sp>
    <dsp:sp modelId="{CA49E060-76C9-6448-BA3A-9F8B2412A463}">
      <dsp:nvSpPr>
        <dsp:cNvPr id="0" name=""/>
        <dsp:cNvSpPr/>
      </dsp:nvSpPr>
      <dsp:spPr>
        <a:xfrm>
          <a:off x="3351908" y="4176380"/>
          <a:ext cx="1656287" cy="828143"/>
        </a:xfrm>
        <a:prstGeom prst="roundRect">
          <a:avLst/>
        </a:prstGeom>
        <a:solidFill>
          <a:schemeClr val="accent1">
            <a:hueOff val="0"/>
            <a:satOff val="0"/>
            <a:lumOff val="0"/>
            <a:alphaOff val="0"/>
          </a:schemeClr>
        </a:solidFill>
        <a:ln w="762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Implications</a:t>
          </a:r>
        </a:p>
      </dsp:txBody>
      <dsp:txXfrm>
        <a:off x="3392335" y="4216807"/>
        <a:ext cx="1575433" cy="747289"/>
      </dsp:txXfrm>
    </dsp:sp>
    <dsp:sp modelId="{B6E287C6-2F98-DE4E-BAC3-1EB1097E7065}">
      <dsp:nvSpPr>
        <dsp:cNvPr id="0" name=""/>
        <dsp:cNvSpPr/>
      </dsp:nvSpPr>
      <dsp:spPr>
        <a:xfrm>
          <a:off x="2635531" y="2446891"/>
          <a:ext cx="1656287" cy="828143"/>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50000"/>
                </a:schemeClr>
              </a:solidFill>
            </a:rPr>
            <a:t>Adjust Practices</a:t>
          </a:r>
        </a:p>
      </dsp:txBody>
      <dsp:txXfrm>
        <a:off x="2675958" y="2487318"/>
        <a:ext cx="1575433" cy="747289"/>
      </dsp:txXfrm>
    </dsp:sp>
    <dsp:sp modelId="{7EC77E7C-772C-FC48-B741-69422957B264}">
      <dsp:nvSpPr>
        <dsp:cNvPr id="0" name=""/>
        <dsp:cNvSpPr/>
      </dsp:nvSpPr>
      <dsp:spPr>
        <a:xfrm>
          <a:off x="3351908" y="717403"/>
          <a:ext cx="1656287" cy="828143"/>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50000"/>
                </a:schemeClr>
              </a:solidFill>
            </a:rPr>
            <a:t>Observe and Reflect</a:t>
          </a:r>
        </a:p>
      </dsp:txBody>
      <dsp:txXfrm>
        <a:off x="3392335" y="757830"/>
        <a:ext cx="1575433" cy="747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E9346-37B3-4B29-8EC8-BCC0B08ACD57}">
      <dsp:nvSpPr>
        <dsp:cNvPr id="0" name=""/>
        <dsp:cNvSpPr/>
      </dsp:nvSpPr>
      <dsp:spPr>
        <a:xfrm>
          <a:off x="2059340" y="249936"/>
          <a:ext cx="639140" cy="63914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F7018-3F66-4588-9E98-B82DE01A0FE8}">
      <dsp:nvSpPr>
        <dsp:cNvPr id="0" name=""/>
        <dsp:cNvSpPr/>
      </dsp:nvSpPr>
      <dsp:spPr>
        <a:xfrm>
          <a:off x="1668754" y="1102178"/>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mj-lt"/>
            </a:rPr>
            <a:t>Explore?</a:t>
          </a:r>
        </a:p>
      </dsp:txBody>
      <dsp:txXfrm>
        <a:off x="1668754" y="1102178"/>
        <a:ext cx="1420312" cy="568125"/>
      </dsp:txXfrm>
    </dsp:sp>
    <dsp:sp modelId="{7A716EB8-9514-42AF-9189-FFA14AAEF6DE}">
      <dsp:nvSpPr>
        <dsp:cNvPr id="0" name=""/>
        <dsp:cNvSpPr/>
      </dsp:nvSpPr>
      <dsp:spPr>
        <a:xfrm>
          <a:off x="3728208" y="249936"/>
          <a:ext cx="639140" cy="639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D8FADA-73B1-42E0-80EE-DC2DED5C7197}">
      <dsp:nvSpPr>
        <dsp:cNvPr id="0" name=""/>
        <dsp:cNvSpPr/>
      </dsp:nvSpPr>
      <dsp:spPr>
        <a:xfrm>
          <a:off x="3337622" y="1102178"/>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mj-lt"/>
            </a:rPr>
            <a:t>Explain?</a:t>
          </a:r>
        </a:p>
      </dsp:txBody>
      <dsp:txXfrm>
        <a:off x="3337622" y="1102178"/>
        <a:ext cx="1420312" cy="568125"/>
      </dsp:txXfrm>
    </dsp:sp>
    <dsp:sp modelId="{3E4379DD-0EFD-4FCF-8C83-A34FEA28DDEE}">
      <dsp:nvSpPr>
        <dsp:cNvPr id="0" name=""/>
        <dsp:cNvSpPr/>
      </dsp:nvSpPr>
      <dsp:spPr>
        <a:xfrm>
          <a:off x="5397075" y="249936"/>
          <a:ext cx="639140" cy="6391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CF27F-226D-41CC-A425-64E0970391B9}">
      <dsp:nvSpPr>
        <dsp:cNvPr id="0" name=""/>
        <dsp:cNvSpPr/>
      </dsp:nvSpPr>
      <dsp:spPr>
        <a:xfrm>
          <a:off x="5006489" y="1102178"/>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mj-lt"/>
            </a:rPr>
            <a:t>Evaluate?</a:t>
          </a:r>
        </a:p>
      </dsp:txBody>
      <dsp:txXfrm>
        <a:off x="5006489" y="1102178"/>
        <a:ext cx="1420312" cy="568125"/>
      </dsp:txXfrm>
    </dsp:sp>
    <dsp:sp modelId="{C5081D14-2CF0-4C69-A927-71BEB1470776}">
      <dsp:nvSpPr>
        <dsp:cNvPr id="0" name=""/>
        <dsp:cNvSpPr/>
      </dsp:nvSpPr>
      <dsp:spPr>
        <a:xfrm>
          <a:off x="7065942" y="249936"/>
          <a:ext cx="639140" cy="6391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DA96A0-CD18-477F-B39E-F7C8D19BE050}">
      <dsp:nvSpPr>
        <dsp:cNvPr id="0" name=""/>
        <dsp:cNvSpPr/>
      </dsp:nvSpPr>
      <dsp:spPr>
        <a:xfrm>
          <a:off x="6675356" y="1102178"/>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mj-lt"/>
            </a:rPr>
            <a:t>Experiment</a:t>
          </a:r>
          <a:r>
            <a:rPr lang="en-US" sz="2000" kern="1200" dirty="0"/>
            <a:t>?</a:t>
          </a:r>
        </a:p>
      </dsp:txBody>
      <dsp:txXfrm>
        <a:off x="6675356" y="1102178"/>
        <a:ext cx="1420312" cy="568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E03AF-6F8C-42CB-A42F-178BA9708C1C}">
      <dsp:nvSpPr>
        <dsp:cNvPr id="0" name=""/>
        <dsp:cNvSpPr/>
      </dsp:nvSpPr>
      <dsp:spPr>
        <a:xfrm>
          <a:off x="542326" y="532994"/>
          <a:ext cx="1443880" cy="1443880"/>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2890D-48D7-4A32-910B-C2480194FA68}">
      <dsp:nvSpPr>
        <dsp:cNvPr id="0" name=""/>
        <dsp:cNvSpPr/>
      </dsp:nvSpPr>
      <dsp:spPr>
        <a:xfrm>
          <a:off x="850038" y="840707"/>
          <a:ext cx="828455" cy="8284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2CC25C-F29C-4233-B5B3-ACE47D74B987}">
      <dsp:nvSpPr>
        <dsp:cNvPr id="0" name=""/>
        <dsp:cNvSpPr/>
      </dsp:nvSpPr>
      <dsp:spPr>
        <a:xfrm>
          <a:off x="80757" y="2426608"/>
          <a:ext cx="23670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dirty="0"/>
            <a:t>Surveys</a:t>
          </a:r>
        </a:p>
      </dsp:txBody>
      <dsp:txXfrm>
        <a:off x="80757" y="2426608"/>
        <a:ext cx="2367016" cy="720000"/>
      </dsp:txXfrm>
    </dsp:sp>
    <dsp:sp modelId="{A15740DF-D372-488C-B84B-983FE7A2E3B4}">
      <dsp:nvSpPr>
        <dsp:cNvPr id="0" name=""/>
        <dsp:cNvSpPr/>
      </dsp:nvSpPr>
      <dsp:spPr>
        <a:xfrm>
          <a:off x="3323570" y="532994"/>
          <a:ext cx="1443880" cy="1443880"/>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343568-37EF-4CDA-B934-6A1607F9F6B7}">
      <dsp:nvSpPr>
        <dsp:cNvPr id="0" name=""/>
        <dsp:cNvSpPr/>
      </dsp:nvSpPr>
      <dsp:spPr>
        <a:xfrm>
          <a:off x="3631282" y="840707"/>
          <a:ext cx="828455" cy="8284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5FC60A-005E-4750-A3D9-A783FAFAC457}">
      <dsp:nvSpPr>
        <dsp:cNvPr id="0" name=""/>
        <dsp:cNvSpPr/>
      </dsp:nvSpPr>
      <dsp:spPr>
        <a:xfrm>
          <a:off x="2862002" y="2426608"/>
          <a:ext cx="23670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dirty="0"/>
            <a:t>Interviews</a:t>
          </a:r>
        </a:p>
      </dsp:txBody>
      <dsp:txXfrm>
        <a:off x="2862002" y="2426608"/>
        <a:ext cx="2367016" cy="720000"/>
      </dsp:txXfrm>
    </dsp:sp>
    <dsp:sp modelId="{EB565942-37A3-4A4F-916B-3D975384DA8B}">
      <dsp:nvSpPr>
        <dsp:cNvPr id="0" name=""/>
        <dsp:cNvSpPr/>
      </dsp:nvSpPr>
      <dsp:spPr>
        <a:xfrm>
          <a:off x="6104815" y="532994"/>
          <a:ext cx="1443880" cy="1443880"/>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2B4343-4D0F-46A5-9166-88BE42B54032}">
      <dsp:nvSpPr>
        <dsp:cNvPr id="0" name=""/>
        <dsp:cNvSpPr/>
      </dsp:nvSpPr>
      <dsp:spPr>
        <a:xfrm>
          <a:off x="6412527" y="840707"/>
          <a:ext cx="828455" cy="8284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F123CA-EBE1-44FD-A2C4-B19B58C8C329}">
      <dsp:nvSpPr>
        <dsp:cNvPr id="0" name=""/>
        <dsp:cNvSpPr/>
      </dsp:nvSpPr>
      <dsp:spPr>
        <a:xfrm>
          <a:off x="5643246" y="2426608"/>
          <a:ext cx="23670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dirty="0"/>
            <a:t>Focus Groups</a:t>
          </a:r>
        </a:p>
      </dsp:txBody>
      <dsp:txXfrm>
        <a:off x="5643246" y="2426608"/>
        <a:ext cx="2367016" cy="720000"/>
      </dsp:txXfrm>
    </dsp:sp>
    <dsp:sp modelId="{5E9EB604-313E-450B-97D5-2DDE7E9D1589}">
      <dsp:nvSpPr>
        <dsp:cNvPr id="0" name=""/>
        <dsp:cNvSpPr/>
      </dsp:nvSpPr>
      <dsp:spPr>
        <a:xfrm>
          <a:off x="8886059" y="532994"/>
          <a:ext cx="1443880" cy="1443880"/>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FB0B6-E3F8-4AA8-96C5-C2763CA5986E}">
      <dsp:nvSpPr>
        <dsp:cNvPr id="0" name=""/>
        <dsp:cNvSpPr/>
      </dsp:nvSpPr>
      <dsp:spPr>
        <a:xfrm>
          <a:off x="9193771" y="840707"/>
          <a:ext cx="828455" cy="8284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850E79-9F74-4E33-8725-07F8B7FB3772}">
      <dsp:nvSpPr>
        <dsp:cNvPr id="0" name=""/>
        <dsp:cNvSpPr/>
      </dsp:nvSpPr>
      <dsp:spPr>
        <a:xfrm>
          <a:off x="8424491" y="2426608"/>
          <a:ext cx="23670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dirty="0"/>
            <a:t>Observation</a:t>
          </a:r>
        </a:p>
      </dsp:txBody>
      <dsp:txXfrm>
        <a:off x="8424491" y="2426608"/>
        <a:ext cx="2367016"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D5D1A-36BB-0F41-A4EE-BC9CCAD08C45}">
      <dsp:nvSpPr>
        <dsp:cNvPr id="0" name=""/>
        <dsp:cNvSpPr/>
      </dsp:nvSpPr>
      <dsp:spPr>
        <a:xfrm>
          <a:off x="114236" y="1461864"/>
          <a:ext cx="1664414" cy="54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Collect</a:t>
          </a:r>
        </a:p>
      </dsp:txBody>
      <dsp:txXfrm>
        <a:off x="114236" y="1461864"/>
        <a:ext cx="1664414" cy="548500"/>
      </dsp:txXfrm>
    </dsp:sp>
    <dsp:sp modelId="{8C3BBE18-6DED-B340-8ABD-D78566C1CC84}">
      <dsp:nvSpPr>
        <dsp:cNvPr id="0" name=""/>
        <dsp:cNvSpPr/>
      </dsp:nvSpPr>
      <dsp:spPr>
        <a:xfrm>
          <a:off x="112345" y="1295044"/>
          <a:ext cx="132396" cy="132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EA752-5A7B-E949-A844-2D41AF379132}">
      <dsp:nvSpPr>
        <dsp:cNvPr id="0" name=""/>
        <dsp:cNvSpPr/>
      </dsp:nvSpPr>
      <dsp:spPr>
        <a:xfrm>
          <a:off x="205022" y="1109689"/>
          <a:ext cx="132396" cy="132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D52DDB-0079-2044-A7BC-2D3DB45835CD}">
      <dsp:nvSpPr>
        <dsp:cNvPr id="0" name=""/>
        <dsp:cNvSpPr/>
      </dsp:nvSpPr>
      <dsp:spPr>
        <a:xfrm>
          <a:off x="427449" y="1146760"/>
          <a:ext cx="208051" cy="2080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E912E-7091-1C41-A751-7C7CE8D8A4DF}">
      <dsp:nvSpPr>
        <dsp:cNvPr id="0" name=""/>
        <dsp:cNvSpPr/>
      </dsp:nvSpPr>
      <dsp:spPr>
        <a:xfrm>
          <a:off x="612804" y="942869"/>
          <a:ext cx="132396" cy="132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97687B-2F1F-3841-91E8-8E541235251E}">
      <dsp:nvSpPr>
        <dsp:cNvPr id="0" name=""/>
        <dsp:cNvSpPr/>
      </dsp:nvSpPr>
      <dsp:spPr>
        <a:xfrm>
          <a:off x="853766" y="868727"/>
          <a:ext cx="132396" cy="132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DBC9C9-0BE3-754A-8E99-35B5A998E422}">
      <dsp:nvSpPr>
        <dsp:cNvPr id="0" name=""/>
        <dsp:cNvSpPr/>
      </dsp:nvSpPr>
      <dsp:spPr>
        <a:xfrm>
          <a:off x="1150334" y="998476"/>
          <a:ext cx="132396" cy="132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380C3D-6098-B345-BBBD-8BF25C14D809}">
      <dsp:nvSpPr>
        <dsp:cNvPr id="0" name=""/>
        <dsp:cNvSpPr/>
      </dsp:nvSpPr>
      <dsp:spPr>
        <a:xfrm>
          <a:off x="1335689" y="1091154"/>
          <a:ext cx="208051" cy="2080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D2E42-EE47-8F4F-9889-C2D3B46572D0}">
      <dsp:nvSpPr>
        <dsp:cNvPr id="0" name=""/>
        <dsp:cNvSpPr/>
      </dsp:nvSpPr>
      <dsp:spPr>
        <a:xfrm>
          <a:off x="1595186" y="1295044"/>
          <a:ext cx="132396" cy="132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65460D-F844-724C-BE89-230660E9090A}">
      <dsp:nvSpPr>
        <dsp:cNvPr id="0" name=""/>
        <dsp:cNvSpPr/>
      </dsp:nvSpPr>
      <dsp:spPr>
        <a:xfrm>
          <a:off x="1706400" y="1498935"/>
          <a:ext cx="132396" cy="132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C93050-A495-FB40-92FE-92ECAB10F872}">
      <dsp:nvSpPr>
        <dsp:cNvPr id="0" name=""/>
        <dsp:cNvSpPr/>
      </dsp:nvSpPr>
      <dsp:spPr>
        <a:xfrm>
          <a:off x="742552" y="1109689"/>
          <a:ext cx="340448" cy="3404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5E9C9-A2A3-D94F-8B9A-B40A0F935DBB}">
      <dsp:nvSpPr>
        <dsp:cNvPr id="0" name=""/>
        <dsp:cNvSpPr/>
      </dsp:nvSpPr>
      <dsp:spPr>
        <a:xfrm>
          <a:off x="19667" y="1814039"/>
          <a:ext cx="132396" cy="132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A338A-0960-A14D-B68B-905983B725FB}">
      <dsp:nvSpPr>
        <dsp:cNvPr id="0" name=""/>
        <dsp:cNvSpPr/>
      </dsp:nvSpPr>
      <dsp:spPr>
        <a:xfrm>
          <a:off x="130880" y="1980859"/>
          <a:ext cx="208051" cy="2080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E181A7-1FE4-0D4D-A35B-1EAAE2D80E47}">
      <dsp:nvSpPr>
        <dsp:cNvPr id="0" name=""/>
        <dsp:cNvSpPr/>
      </dsp:nvSpPr>
      <dsp:spPr>
        <a:xfrm>
          <a:off x="408913" y="2129143"/>
          <a:ext cx="302620" cy="3026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06C5AB-AA56-9B46-996B-848C1C2885C2}">
      <dsp:nvSpPr>
        <dsp:cNvPr id="0" name=""/>
        <dsp:cNvSpPr/>
      </dsp:nvSpPr>
      <dsp:spPr>
        <a:xfrm>
          <a:off x="798159" y="2370105"/>
          <a:ext cx="132396" cy="132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B13961-DA27-7948-B0B6-18999D316722}">
      <dsp:nvSpPr>
        <dsp:cNvPr id="0" name=""/>
        <dsp:cNvSpPr/>
      </dsp:nvSpPr>
      <dsp:spPr>
        <a:xfrm>
          <a:off x="872301" y="2129143"/>
          <a:ext cx="208051" cy="2080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1CC6B4-17BA-C64A-98C3-8169FDD4144B}">
      <dsp:nvSpPr>
        <dsp:cNvPr id="0" name=""/>
        <dsp:cNvSpPr/>
      </dsp:nvSpPr>
      <dsp:spPr>
        <a:xfrm>
          <a:off x="1057656" y="2388640"/>
          <a:ext cx="132396" cy="132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6DF330-D325-9E4E-84A3-8038357EA0E0}">
      <dsp:nvSpPr>
        <dsp:cNvPr id="0" name=""/>
        <dsp:cNvSpPr/>
      </dsp:nvSpPr>
      <dsp:spPr>
        <a:xfrm>
          <a:off x="1224476" y="2092072"/>
          <a:ext cx="302620" cy="3026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287D18-95ED-CD44-B16C-402F1E966DCC}">
      <dsp:nvSpPr>
        <dsp:cNvPr id="0" name=""/>
        <dsp:cNvSpPr/>
      </dsp:nvSpPr>
      <dsp:spPr>
        <a:xfrm>
          <a:off x="1632257" y="2017930"/>
          <a:ext cx="208051" cy="2080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C75D67-CB22-BC4E-A196-A31C10311A71}">
      <dsp:nvSpPr>
        <dsp:cNvPr id="0" name=""/>
        <dsp:cNvSpPr/>
      </dsp:nvSpPr>
      <dsp:spPr>
        <a:xfrm>
          <a:off x="1840309" y="1146452"/>
          <a:ext cx="611018" cy="116650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D95F9-3874-F545-8B40-646F9F417E9D}">
      <dsp:nvSpPr>
        <dsp:cNvPr id="0" name=""/>
        <dsp:cNvSpPr/>
      </dsp:nvSpPr>
      <dsp:spPr>
        <a:xfrm>
          <a:off x="2451328" y="1147018"/>
          <a:ext cx="1666413" cy="116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Clean</a:t>
          </a:r>
        </a:p>
      </dsp:txBody>
      <dsp:txXfrm>
        <a:off x="2451328" y="1147018"/>
        <a:ext cx="1666413" cy="1166489"/>
      </dsp:txXfrm>
    </dsp:sp>
    <dsp:sp modelId="{22694D99-D080-D241-BB5E-EB51FFEC904A}">
      <dsp:nvSpPr>
        <dsp:cNvPr id="0" name=""/>
        <dsp:cNvSpPr/>
      </dsp:nvSpPr>
      <dsp:spPr>
        <a:xfrm>
          <a:off x="4117741" y="1146452"/>
          <a:ext cx="611018" cy="116650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439C60-1930-3C4D-BF38-E87052760EDF}">
      <dsp:nvSpPr>
        <dsp:cNvPr id="0" name=""/>
        <dsp:cNvSpPr/>
      </dsp:nvSpPr>
      <dsp:spPr>
        <a:xfrm>
          <a:off x="4728760" y="1147018"/>
          <a:ext cx="1666413" cy="116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Coding</a:t>
          </a:r>
        </a:p>
      </dsp:txBody>
      <dsp:txXfrm>
        <a:off x="4728760" y="1147018"/>
        <a:ext cx="1666413" cy="1166489"/>
      </dsp:txXfrm>
    </dsp:sp>
    <dsp:sp modelId="{20F2BE1C-95DF-1D4A-B211-C50C02348DC1}">
      <dsp:nvSpPr>
        <dsp:cNvPr id="0" name=""/>
        <dsp:cNvSpPr/>
      </dsp:nvSpPr>
      <dsp:spPr>
        <a:xfrm>
          <a:off x="6395173" y="1146452"/>
          <a:ext cx="611018" cy="116650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4412D6-1D82-5347-AD7C-95E70A830FC1}">
      <dsp:nvSpPr>
        <dsp:cNvPr id="0" name=""/>
        <dsp:cNvSpPr/>
      </dsp:nvSpPr>
      <dsp:spPr>
        <a:xfrm>
          <a:off x="7006192" y="1147018"/>
          <a:ext cx="1666413" cy="116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Describe</a:t>
          </a:r>
        </a:p>
      </dsp:txBody>
      <dsp:txXfrm>
        <a:off x="7006192" y="1147018"/>
        <a:ext cx="1666413" cy="1166489"/>
      </dsp:txXfrm>
    </dsp:sp>
    <dsp:sp modelId="{397945A8-C0F2-AB46-B3F1-A0AE186AA6BA}">
      <dsp:nvSpPr>
        <dsp:cNvPr id="0" name=""/>
        <dsp:cNvSpPr/>
      </dsp:nvSpPr>
      <dsp:spPr>
        <a:xfrm>
          <a:off x="8672606" y="1146452"/>
          <a:ext cx="611018" cy="116650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06E95D-F37A-C744-8F2D-1AC41A1253F8}">
      <dsp:nvSpPr>
        <dsp:cNvPr id="0" name=""/>
        <dsp:cNvSpPr/>
      </dsp:nvSpPr>
      <dsp:spPr>
        <a:xfrm>
          <a:off x="9350281" y="1050050"/>
          <a:ext cx="1416451" cy="14164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Analyze</a:t>
          </a:r>
        </a:p>
      </dsp:txBody>
      <dsp:txXfrm>
        <a:off x="9557715" y="1257484"/>
        <a:ext cx="1001583" cy="10015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CCC9B-2D23-40B1-87E2-3C191B212B7C}">
      <dsp:nvSpPr>
        <dsp:cNvPr id="0" name=""/>
        <dsp:cNvSpPr/>
      </dsp:nvSpPr>
      <dsp:spPr>
        <a:xfrm>
          <a:off x="-362935" y="7286"/>
          <a:ext cx="11568952" cy="1309176"/>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FF86FAC-C268-42A2-B265-00AE09F437DF}">
      <dsp:nvSpPr>
        <dsp:cNvPr id="0" name=""/>
        <dsp:cNvSpPr/>
      </dsp:nvSpPr>
      <dsp:spPr>
        <a:xfrm>
          <a:off x="33090" y="301851"/>
          <a:ext cx="720047" cy="7200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D96D37-549D-4DC5-8317-570EDFFFA4E8}">
      <dsp:nvSpPr>
        <dsp:cNvPr id="0" name=""/>
        <dsp:cNvSpPr/>
      </dsp:nvSpPr>
      <dsp:spPr>
        <a:xfrm>
          <a:off x="1149163" y="7286"/>
          <a:ext cx="5206028" cy="1309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55" tIns="138555" rIns="138555" bIns="138555" numCol="1" spcCol="1270" anchor="ctr" anchorCtr="0">
          <a:noAutofit/>
        </a:bodyPr>
        <a:lstStyle/>
        <a:p>
          <a:pPr marL="0" lvl="0" indent="0" algn="l" defTabSz="1422400">
            <a:lnSpc>
              <a:spcPct val="100000"/>
            </a:lnSpc>
            <a:spcBef>
              <a:spcPct val="0"/>
            </a:spcBef>
            <a:spcAft>
              <a:spcPct val="35000"/>
            </a:spcAft>
            <a:buNone/>
          </a:pPr>
          <a:r>
            <a:rPr lang="en-US" sz="3200" kern="1200" dirty="0">
              <a:latin typeface="Arial" panose="020B0604020202020204" pitchFamily="34" charset="0"/>
              <a:cs typeface="Arial" panose="020B0604020202020204" pitchFamily="34" charset="0"/>
            </a:rPr>
            <a:t>Results/Findings</a:t>
          </a:r>
        </a:p>
      </dsp:txBody>
      <dsp:txXfrm>
        <a:off x="1149163" y="7286"/>
        <a:ext cx="5206028" cy="1309176"/>
      </dsp:txXfrm>
    </dsp:sp>
    <dsp:sp modelId="{49D6524B-BC14-4EF4-94C5-0798DCD5726E}">
      <dsp:nvSpPr>
        <dsp:cNvPr id="0" name=""/>
        <dsp:cNvSpPr/>
      </dsp:nvSpPr>
      <dsp:spPr>
        <a:xfrm>
          <a:off x="5120634" y="7286"/>
          <a:ext cx="5890158" cy="1309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55" tIns="138555" rIns="138555" bIns="138555"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Descriptive</a:t>
          </a:r>
        </a:p>
        <a:p>
          <a:pPr marL="0" lvl="0" indent="0" algn="l"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Not interpretive or evaluative</a:t>
          </a:r>
        </a:p>
      </dsp:txBody>
      <dsp:txXfrm>
        <a:off x="5120634" y="7286"/>
        <a:ext cx="5890158" cy="1309176"/>
      </dsp:txXfrm>
    </dsp:sp>
    <dsp:sp modelId="{31FD4B1D-97C2-421F-8021-6CF4E388F88D}">
      <dsp:nvSpPr>
        <dsp:cNvPr id="0" name=""/>
        <dsp:cNvSpPr/>
      </dsp:nvSpPr>
      <dsp:spPr>
        <a:xfrm>
          <a:off x="-362935" y="1643757"/>
          <a:ext cx="11568952" cy="1309176"/>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D481629-B0FF-40EA-B0DD-63E4C1C0FD9F}">
      <dsp:nvSpPr>
        <dsp:cNvPr id="0" name=""/>
        <dsp:cNvSpPr/>
      </dsp:nvSpPr>
      <dsp:spPr>
        <a:xfrm>
          <a:off x="33090" y="1938321"/>
          <a:ext cx="720047" cy="7200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56319D-84DD-4FAB-A549-5F8D31EDC7C7}">
      <dsp:nvSpPr>
        <dsp:cNvPr id="0" name=""/>
        <dsp:cNvSpPr/>
      </dsp:nvSpPr>
      <dsp:spPr>
        <a:xfrm>
          <a:off x="1149163" y="1643757"/>
          <a:ext cx="5206028" cy="1309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55" tIns="138555" rIns="138555" bIns="138555" numCol="1" spcCol="1270" anchor="ctr" anchorCtr="0">
          <a:noAutofit/>
        </a:bodyPr>
        <a:lstStyle/>
        <a:p>
          <a:pPr marL="0" lvl="0" indent="0" algn="l" defTabSz="1422400">
            <a:lnSpc>
              <a:spcPct val="100000"/>
            </a:lnSpc>
            <a:spcBef>
              <a:spcPct val="0"/>
            </a:spcBef>
            <a:spcAft>
              <a:spcPct val="35000"/>
            </a:spcAft>
            <a:buNone/>
          </a:pPr>
          <a:r>
            <a:rPr lang="en-US" sz="3200" kern="1200" dirty="0">
              <a:latin typeface="Arial" panose="020B0604020202020204" pitchFamily="34" charset="0"/>
              <a:cs typeface="Arial" panose="020B0604020202020204" pitchFamily="34" charset="0"/>
            </a:rPr>
            <a:t>Discussion</a:t>
          </a:r>
          <a:endParaRPr lang="en-US" sz="2800" kern="1200" dirty="0">
            <a:latin typeface="Arial" panose="020B0604020202020204" pitchFamily="34" charset="0"/>
            <a:cs typeface="Arial" panose="020B0604020202020204" pitchFamily="34" charset="0"/>
          </a:endParaRPr>
        </a:p>
      </dsp:txBody>
      <dsp:txXfrm>
        <a:off x="1149163" y="1643757"/>
        <a:ext cx="5206028" cy="1309176"/>
      </dsp:txXfrm>
    </dsp:sp>
    <dsp:sp modelId="{066058E6-3609-41FE-9E0B-5F2567C2A35F}">
      <dsp:nvSpPr>
        <dsp:cNvPr id="0" name=""/>
        <dsp:cNvSpPr/>
      </dsp:nvSpPr>
      <dsp:spPr>
        <a:xfrm>
          <a:off x="5120634" y="1643757"/>
          <a:ext cx="6305523" cy="1309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55" tIns="138555" rIns="138555" bIns="138555"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Interpretive and/or evaluative</a:t>
          </a:r>
        </a:p>
        <a:p>
          <a:pPr marL="0" lvl="0" indent="0" algn="l"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Response to research question/hypothesis</a:t>
          </a:r>
        </a:p>
        <a:p>
          <a:pPr marL="0" lvl="0" indent="0" algn="l"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Relationship with literature</a:t>
          </a:r>
        </a:p>
      </dsp:txBody>
      <dsp:txXfrm>
        <a:off x="5120634" y="1643757"/>
        <a:ext cx="6305523" cy="1309176"/>
      </dsp:txXfrm>
    </dsp:sp>
    <dsp:sp modelId="{C4FD706B-3345-4E5D-A7E7-1E34ED8B5AA9}">
      <dsp:nvSpPr>
        <dsp:cNvPr id="0" name=""/>
        <dsp:cNvSpPr/>
      </dsp:nvSpPr>
      <dsp:spPr>
        <a:xfrm>
          <a:off x="-362935" y="3280227"/>
          <a:ext cx="11568952" cy="1309176"/>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986FB69-F133-4646-ACDA-A29A8801FA51}">
      <dsp:nvSpPr>
        <dsp:cNvPr id="0" name=""/>
        <dsp:cNvSpPr/>
      </dsp:nvSpPr>
      <dsp:spPr>
        <a:xfrm>
          <a:off x="33090" y="3574792"/>
          <a:ext cx="720047" cy="72004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0547BA6-E1E9-4DCB-A9C9-54E76DE0FF80}">
      <dsp:nvSpPr>
        <dsp:cNvPr id="0" name=""/>
        <dsp:cNvSpPr/>
      </dsp:nvSpPr>
      <dsp:spPr>
        <a:xfrm>
          <a:off x="1149163" y="3280227"/>
          <a:ext cx="5206028" cy="1309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55" tIns="138555" rIns="138555" bIns="138555" numCol="1" spcCol="1270" anchor="ctr" anchorCtr="0">
          <a:noAutofit/>
        </a:bodyPr>
        <a:lstStyle/>
        <a:p>
          <a:pPr marL="0" lvl="0" indent="0" algn="l" defTabSz="1422400">
            <a:lnSpc>
              <a:spcPct val="100000"/>
            </a:lnSpc>
            <a:spcBef>
              <a:spcPct val="0"/>
            </a:spcBef>
            <a:spcAft>
              <a:spcPct val="35000"/>
            </a:spcAft>
            <a:buNone/>
          </a:pPr>
          <a:r>
            <a:rPr lang="en-US" sz="3200" kern="1200" dirty="0">
              <a:latin typeface="Arial" panose="020B0604020202020204" pitchFamily="34" charset="0"/>
              <a:cs typeface="Arial" panose="020B0604020202020204" pitchFamily="34" charset="0"/>
            </a:rPr>
            <a:t>Conclusion</a:t>
          </a:r>
          <a:endParaRPr lang="en-US" sz="2800" kern="1200" dirty="0">
            <a:latin typeface="Arial" panose="020B0604020202020204" pitchFamily="34" charset="0"/>
            <a:cs typeface="Arial" panose="020B0604020202020204" pitchFamily="34" charset="0"/>
          </a:endParaRPr>
        </a:p>
      </dsp:txBody>
      <dsp:txXfrm>
        <a:off x="1149163" y="3280227"/>
        <a:ext cx="5206028" cy="1309176"/>
      </dsp:txXfrm>
    </dsp:sp>
    <dsp:sp modelId="{2D4FD6F9-D97A-4381-B1EE-417C6000FB81}">
      <dsp:nvSpPr>
        <dsp:cNvPr id="0" name=""/>
        <dsp:cNvSpPr/>
      </dsp:nvSpPr>
      <dsp:spPr>
        <a:xfrm>
          <a:off x="5120634" y="3280227"/>
          <a:ext cx="5890158" cy="1309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555" tIns="138555" rIns="138555" bIns="138555"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Contribution to the literature</a:t>
          </a:r>
        </a:p>
        <a:p>
          <a:pPr marL="0" lvl="0" indent="0" algn="l"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Implications for future research</a:t>
          </a:r>
        </a:p>
      </dsp:txBody>
      <dsp:txXfrm>
        <a:off x="5120634" y="3280227"/>
        <a:ext cx="5890158" cy="13091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D6C87-BD63-4B4B-95A5-2C769069181F}">
      <dsp:nvSpPr>
        <dsp:cNvPr id="0" name=""/>
        <dsp:cNvSpPr/>
      </dsp:nvSpPr>
      <dsp:spPr>
        <a:xfrm>
          <a:off x="651175" y="72359"/>
          <a:ext cx="1990125" cy="1990125"/>
        </a:xfrm>
        <a:prstGeom prst="ellipse">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825BC239-0926-45C2-9934-E033459273FD}">
      <dsp:nvSpPr>
        <dsp:cNvPr id="0" name=""/>
        <dsp:cNvSpPr/>
      </dsp:nvSpPr>
      <dsp:spPr>
        <a:xfrm>
          <a:off x="1075300" y="496484"/>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31B2F9E-859C-4FA5-9185-EB6BB2285007}">
      <dsp:nvSpPr>
        <dsp:cNvPr id="0" name=""/>
        <dsp:cNvSpPr/>
      </dsp:nvSpPr>
      <dsp:spPr>
        <a:xfrm>
          <a:off x="14988" y="268236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latin typeface="Arial" panose="020B0604020202020204" pitchFamily="34" charset="0"/>
              <a:cs typeface="Arial" panose="020B0604020202020204" pitchFamily="34" charset="0"/>
            </a:rPr>
            <a:t>Possible Finding</a:t>
          </a:r>
        </a:p>
      </dsp:txBody>
      <dsp:txXfrm>
        <a:off x="14988" y="2682360"/>
        <a:ext cx="3262500" cy="720000"/>
      </dsp:txXfrm>
    </dsp:sp>
    <dsp:sp modelId="{D89AD9B3-6DE7-4CF4-A37E-C801533EF49B}">
      <dsp:nvSpPr>
        <dsp:cNvPr id="0" name=""/>
        <dsp:cNvSpPr/>
      </dsp:nvSpPr>
      <dsp:spPr>
        <a:xfrm>
          <a:off x="4484613" y="72359"/>
          <a:ext cx="1990125" cy="1990125"/>
        </a:xfrm>
        <a:prstGeom prst="ellipse">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EA07D52-E9A5-468F-BF54-97EE72B720DB}">
      <dsp:nvSpPr>
        <dsp:cNvPr id="0" name=""/>
        <dsp:cNvSpPr/>
      </dsp:nvSpPr>
      <dsp:spPr>
        <a:xfrm>
          <a:off x="4908738" y="496484"/>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D63FB2D-5437-4938-97C7-7DE9E292FFE8}">
      <dsp:nvSpPr>
        <dsp:cNvPr id="0" name=""/>
        <dsp:cNvSpPr/>
      </dsp:nvSpPr>
      <dsp:spPr>
        <a:xfrm>
          <a:off x="3848426" y="268236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latin typeface="Arial" panose="020B0604020202020204" pitchFamily="34" charset="0"/>
              <a:cs typeface="Arial" panose="020B0604020202020204" pitchFamily="34" charset="0"/>
            </a:rPr>
            <a:t>Interpretation/Evaluation</a:t>
          </a:r>
        </a:p>
      </dsp:txBody>
      <dsp:txXfrm>
        <a:off x="3848426" y="2682360"/>
        <a:ext cx="3262500" cy="720000"/>
      </dsp:txXfrm>
    </dsp:sp>
    <dsp:sp modelId="{E100AC90-7771-4A33-82AD-3479878E1A2C}">
      <dsp:nvSpPr>
        <dsp:cNvPr id="0" name=""/>
        <dsp:cNvSpPr/>
      </dsp:nvSpPr>
      <dsp:spPr>
        <a:xfrm>
          <a:off x="8318051" y="72359"/>
          <a:ext cx="1990125" cy="1990125"/>
        </a:xfrm>
        <a:prstGeom prst="ellipse">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31027762-2CD1-4F34-99C4-E7E90233A800}">
      <dsp:nvSpPr>
        <dsp:cNvPr id="0" name=""/>
        <dsp:cNvSpPr/>
      </dsp:nvSpPr>
      <dsp:spPr>
        <a:xfrm>
          <a:off x="8742176" y="496484"/>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C6F1E63-DE30-420A-916D-9DA30A0F4E97}">
      <dsp:nvSpPr>
        <dsp:cNvPr id="0" name=""/>
        <dsp:cNvSpPr/>
      </dsp:nvSpPr>
      <dsp:spPr>
        <a:xfrm>
          <a:off x="7681863" y="268236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latin typeface="Arial" panose="020B0604020202020204" pitchFamily="34" charset="0"/>
              <a:cs typeface="Arial" panose="020B0604020202020204" pitchFamily="34" charset="0"/>
            </a:rPr>
            <a:t>Implications</a:t>
          </a:r>
        </a:p>
      </dsp:txBody>
      <dsp:txXfrm>
        <a:off x="7681863" y="2682360"/>
        <a:ext cx="32625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E8261-6C70-FF4E-A5EA-D67A1E301FD9}">
      <dsp:nvSpPr>
        <dsp:cNvPr id="0" name=""/>
        <dsp:cNvSpPr/>
      </dsp:nvSpPr>
      <dsp:spPr>
        <a:xfrm>
          <a:off x="0" y="759702"/>
          <a:ext cx="11212284"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We know x works, so we should keep doing x.</a:t>
          </a:r>
        </a:p>
      </dsp:txBody>
      <dsp:txXfrm>
        <a:off x="29700" y="789402"/>
        <a:ext cx="11152884" cy="549000"/>
      </dsp:txXfrm>
    </dsp:sp>
    <dsp:sp modelId="{9F840390-3D92-444C-B7B4-F4800EBEE9DD}">
      <dsp:nvSpPr>
        <dsp:cNvPr id="0" name=""/>
        <dsp:cNvSpPr/>
      </dsp:nvSpPr>
      <dsp:spPr>
        <a:xfrm>
          <a:off x="0" y="1442982"/>
          <a:ext cx="11212284"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We should start doing x more, because y.</a:t>
          </a:r>
        </a:p>
      </dsp:txBody>
      <dsp:txXfrm>
        <a:off x="29700" y="1472682"/>
        <a:ext cx="11152884" cy="549000"/>
      </dsp:txXfrm>
    </dsp:sp>
    <dsp:sp modelId="{B69859AF-00F2-7940-8693-0BD885DE2BEC}">
      <dsp:nvSpPr>
        <dsp:cNvPr id="0" name=""/>
        <dsp:cNvSpPr/>
      </dsp:nvSpPr>
      <dsp:spPr>
        <a:xfrm>
          <a:off x="0" y="2126262"/>
          <a:ext cx="11212284"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We should start doing x less, because y.</a:t>
          </a:r>
        </a:p>
      </dsp:txBody>
      <dsp:txXfrm>
        <a:off x="29700" y="2155962"/>
        <a:ext cx="11152884" cy="549000"/>
      </dsp:txXfrm>
    </dsp:sp>
    <dsp:sp modelId="{741305CB-12DE-CC46-A680-3D80FC681318}">
      <dsp:nvSpPr>
        <dsp:cNvPr id="0" name=""/>
        <dsp:cNvSpPr/>
      </dsp:nvSpPr>
      <dsp:spPr>
        <a:xfrm>
          <a:off x="0" y="2809542"/>
          <a:ext cx="11212284"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We should study x in a different way.</a:t>
          </a:r>
        </a:p>
      </dsp:txBody>
      <dsp:txXfrm>
        <a:off x="29700" y="2839242"/>
        <a:ext cx="11152884" cy="549000"/>
      </dsp:txXfrm>
    </dsp:sp>
    <dsp:sp modelId="{A9241BA4-DF9C-5F4F-8330-49E2D8EF1EA9}">
      <dsp:nvSpPr>
        <dsp:cNvPr id="0" name=""/>
        <dsp:cNvSpPr/>
      </dsp:nvSpPr>
      <dsp:spPr>
        <a:xfrm>
          <a:off x="0" y="3492822"/>
          <a:ext cx="11212284"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We now know the issue is not x or y, therefore our next step should be z.</a:t>
          </a:r>
        </a:p>
      </dsp:txBody>
      <dsp:txXfrm>
        <a:off x="29700" y="3522522"/>
        <a:ext cx="11152884" cy="549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E0610-F307-DD47-913D-26D4459FDCE8}">
      <dsp:nvSpPr>
        <dsp:cNvPr id="0" name=""/>
        <dsp:cNvSpPr/>
      </dsp:nvSpPr>
      <dsp:spPr>
        <a:xfrm>
          <a:off x="3041763" y="-47562"/>
          <a:ext cx="5735555" cy="5735555"/>
        </a:xfrm>
        <a:prstGeom prst="circularArrow">
          <a:avLst>
            <a:gd name="adj1" fmla="val 5544"/>
            <a:gd name="adj2" fmla="val 330680"/>
            <a:gd name="adj3" fmla="val 14617405"/>
            <a:gd name="adj4" fmla="val 1689230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8CB87-EB3F-5B41-82F5-9331FAEBE600}">
      <dsp:nvSpPr>
        <dsp:cNvPr id="0" name=""/>
        <dsp:cNvSpPr/>
      </dsp:nvSpPr>
      <dsp:spPr>
        <a:xfrm>
          <a:off x="5081397" y="1025"/>
          <a:ext cx="1656287" cy="8281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Area of Interest/Problem</a:t>
          </a:r>
        </a:p>
      </dsp:txBody>
      <dsp:txXfrm>
        <a:off x="5121824" y="41452"/>
        <a:ext cx="1575433" cy="747289"/>
      </dsp:txXfrm>
    </dsp:sp>
    <dsp:sp modelId="{F5F8EA44-10CA-874A-BE57-04150AC5E129}">
      <dsp:nvSpPr>
        <dsp:cNvPr id="0" name=""/>
        <dsp:cNvSpPr/>
      </dsp:nvSpPr>
      <dsp:spPr>
        <a:xfrm>
          <a:off x="6810885" y="717403"/>
          <a:ext cx="1656287" cy="8281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Research Question</a:t>
          </a:r>
        </a:p>
      </dsp:txBody>
      <dsp:txXfrm>
        <a:off x="6851312" y="757830"/>
        <a:ext cx="1575433" cy="747289"/>
      </dsp:txXfrm>
    </dsp:sp>
    <dsp:sp modelId="{B4B099E4-38FD-9249-BC63-ED4FE9D4A50F}">
      <dsp:nvSpPr>
        <dsp:cNvPr id="0" name=""/>
        <dsp:cNvSpPr/>
      </dsp:nvSpPr>
      <dsp:spPr>
        <a:xfrm>
          <a:off x="7527263" y="2446891"/>
          <a:ext cx="1656287" cy="8281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 and Methods</a:t>
          </a:r>
        </a:p>
      </dsp:txBody>
      <dsp:txXfrm>
        <a:off x="7567690" y="2487318"/>
        <a:ext cx="1575433" cy="747289"/>
      </dsp:txXfrm>
    </dsp:sp>
    <dsp:sp modelId="{C368D126-FE1E-CF46-AE03-38D4620C078B}">
      <dsp:nvSpPr>
        <dsp:cNvPr id="0" name=""/>
        <dsp:cNvSpPr/>
      </dsp:nvSpPr>
      <dsp:spPr>
        <a:xfrm>
          <a:off x="6810885" y="4176380"/>
          <a:ext cx="1656287" cy="8281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Analysis</a:t>
          </a:r>
        </a:p>
      </dsp:txBody>
      <dsp:txXfrm>
        <a:off x="6851312" y="4216807"/>
        <a:ext cx="1575433" cy="747289"/>
      </dsp:txXfrm>
    </dsp:sp>
    <dsp:sp modelId="{E86F0804-DC25-D947-A330-8BE78DCA2C87}">
      <dsp:nvSpPr>
        <dsp:cNvPr id="0" name=""/>
        <dsp:cNvSpPr/>
      </dsp:nvSpPr>
      <dsp:spPr>
        <a:xfrm>
          <a:off x="5081397" y="4892757"/>
          <a:ext cx="1656287" cy="8281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Results/Findings</a:t>
          </a:r>
        </a:p>
      </dsp:txBody>
      <dsp:txXfrm>
        <a:off x="5121824" y="4933184"/>
        <a:ext cx="1575433" cy="747289"/>
      </dsp:txXfrm>
    </dsp:sp>
    <dsp:sp modelId="{CA49E060-76C9-6448-BA3A-9F8B2412A463}">
      <dsp:nvSpPr>
        <dsp:cNvPr id="0" name=""/>
        <dsp:cNvSpPr/>
      </dsp:nvSpPr>
      <dsp:spPr>
        <a:xfrm>
          <a:off x="3351908" y="4176380"/>
          <a:ext cx="1656287" cy="828143"/>
        </a:xfrm>
        <a:prstGeom prst="roundRect">
          <a:avLst/>
        </a:prstGeom>
        <a:solidFill>
          <a:schemeClr val="accent1">
            <a:hueOff val="0"/>
            <a:satOff val="0"/>
            <a:lumOff val="0"/>
            <a:alphaOff val="0"/>
          </a:schemeClr>
        </a:solidFill>
        <a:ln w="381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Implications</a:t>
          </a:r>
        </a:p>
      </dsp:txBody>
      <dsp:txXfrm>
        <a:off x="3392335" y="4216807"/>
        <a:ext cx="1575433" cy="747289"/>
      </dsp:txXfrm>
    </dsp:sp>
    <dsp:sp modelId="{B6E287C6-2F98-DE4E-BAC3-1EB1097E7065}">
      <dsp:nvSpPr>
        <dsp:cNvPr id="0" name=""/>
        <dsp:cNvSpPr/>
      </dsp:nvSpPr>
      <dsp:spPr>
        <a:xfrm>
          <a:off x="2635531" y="2446891"/>
          <a:ext cx="1656287" cy="828143"/>
        </a:xfrm>
        <a:prstGeom prst="roundRect">
          <a:avLst/>
        </a:prstGeom>
        <a:solidFill>
          <a:schemeClr val="accent1">
            <a:hueOff val="0"/>
            <a:satOff val="0"/>
            <a:lumOff val="0"/>
            <a:alphaOff val="0"/>
          </a:schemeClr>
        </a:solidFill>
        <a:ln w="381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Adjust Practices</a:t>
          </a:r>
        </a:p>
      </dsp:txBody>
      <dsp:txXfrm>
        <a:off x="2675958" y="2487318"/>
        <a:ext cx="1575433" cy="747289"/>
      </dsp:txXfrm>
    </dsp:sp>
    <dsp:sp modelId="{7EC77E7C-772C-FC48-B741-69422957B264}">
      <dsp:nvSpPr>
        <dsp:cNvPr id="0" name=""/>
        <dsp:cNvSpPr/>
      </dsp:nvSpPr>
      <dsp:spPr>
        <a:xfrm>
          <a:off x="3351908" y="717403"/>
          <a:ext cx="1656287" cy="828143"/>
        </a:xfrm>
        <a:prstGeom prst="roundRect">
          <a:avLst/>
        </a:prstGeom>
        <a:solidFill>
          <a:schemeClr val="accent1">
            <a:hueOff val="0"/>
            <a:satOff val="0"/>
            <a:lumOff val="0"/>
            <a:alphaOff val="0"/>
          </a:schemeClr>
        </a:solidFill>
        <a:ln w="381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Observe and Reflect</a:t>
          </a:r>
        </a:p>
      </dsp:txBody>
      <dsp:txXfrm>
        <a:off x="3392335" y="757830"/>
        <a:ext cx="1575433" cy="74728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7F0D44-04A7-AF42-9184-1D4058F7DED3}"/>
              </a:ext>
            </a:extLst>
          </p:cNvPr>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734C6FED-1A9A-D741-8436-38E40B8E3AB2}"/>
              </a:ext>
            </a:extLst>
          </p:cNvPr>
          <p:cNvSpPr>
            <a:spLocks noGrp="1"/>
          </p:cNvSpPr>
          <p:nvPr>
            <p:ph type="dt" sz="quarter" idx="1"/>
          </p:nvPr>
        </p:nvSpPr>
        <p:spPr>
          <a:xfrm>
            <a:off x="4143587" y="1"/>
            <a:ext cx="3169920" cy="481727"/>
          </a:xfrm>
          <a:prstGeom prst="rect">
            <a:avLst/>
          </a:prstGeom>
        </p:spPr>
        <p:txBody>
          <a:bodyPr vert="horz" lIns="96661" tIns="48331" rIns="96661" bIns="48331" rtlCol="0"/>
          <a:lstStyle>
            <a:lvl1pPr algn="r">
              <a:defRPr sz="1300"/>
            </a:lvl1pPr>
          </a:lstStyle>
          <a:p>
            <a:r>
              <a:rPr lang="en-US"/>
              <a:t>March 2022</a:t>
            </a:r>
          </a:p>
        </p:txBody>
      </p:sp>
      <p:sp>
        <p:nvSpPr>
          <p:cNvPr id="4" name="Footer Placeholder 3">
            <a:extLst>
              <a:ext uri="{FF2B5EF4-FFF2-40B4-BE49-F238E27FC236}">
                <a16:creationId xmlns:a16="http://schemas.microsoft.com/office/drawing/2014/main" id="{73205BBC-9D84-374B-9F05-851012BF9008}"/>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a:t>AASD - Module 7</a:t>
            </a:r>
          </a:p>
        </p:txBody>
      </p:sp>
      <p:sp>
        <p:nvSpPr>
          <p:cNvPr id="5" name="Slide Number Placeholder 4">
            <a:extLst>
              <a:ext uri="{FF2B5EF4-FFF2-40B4-BE49-F238E27FC236}">
                <a16:creationId xmlns:a16="http://schemas.microsoft.com/office/drawing/2014/main" id="{CA623FBE-1D84-074F-B845-4B0202DE95B4}"/>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FC88FDDA-8B88-714A-AA2A-980424A9F772}" type="slidenum">
              <a:rPr lang="en-US" smtClean="0"/>
              <a:t>‹#›</a:t>
            </a:fld>
            <a:endParaRPr lang="en-US"/>
          </a:p>
        </p:txBody>
      </p:sp>
    </p:spTree>
    <p:extLst>
      <p:ext uri="{BB962C8B-B14F-4D97-AF65-F5344CB8AC3E}">
        <p14:creationId xmlns:p14="http://schemas.microsoft.com/office/powerpoint/2010/main" val="17266937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2"/>
            <a:ext cx="3169920" cy="481727"/>
          </a:xfrm>
          <a:prstGeom prst="rect">
            <a:avLst/>
          </a:prstGeom>
        </p:spPr>
        <p:txBody>
          <a:bodyPr vert="horz" lIns="96661" tIns="48331" rIns="96661" bIns="48331" rtlCol="0"/>
          <a:lstStyle>
            <a:lvl1pPr algn="r">
              <a:defRPr sz="1300"/>
            </a:lvl1pPr>
          </a:lstStyle>
          <a:p>
            <a:r>
              <a:rPr lang="en-US"/>
              <a:t>March 2022</a:t>
            </a: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AASD - Module 7</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E7A6C9B-0265-4DAC-AB24-21666945E7CA}" type="slidenum">
              <a:rPr lang="en-US" smtClean="0"/>
              <a:t>‹#›</a:t>
            </a:fld>
            <a:endParaRPr lang="en-US"/>
          </a:p>
        </p:txBody>
      </p:sp>
    </p:spTree>
    <p:extLst>
      <p:ext uri="{BB962C8B-B14F-4D97-AF65-F5344CB8AC3E}">
        <p14:creationId xmlns:p14="http://schemas.microsoft.com/office/powerpoint/2010/main" val="54614334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dirty="0"/>
              <a:t>Welcome to Module 7!  This is the final module in which we are focused on content related to your local case study project.  This lesson unpacks the process of analyzing data to deliver findings.  We’ll conclude by considering how your data can make an impact by communicating findings.</a:t>
            </a:r>
          </a:p>
          <a:p>
            <a:pPr fontAlgn="base"/>
            <a:endParaRPr lang="en-US" sz="1300" dirty="0"/>
          </a:p>
        </p:txBody>
      </p:sp>
      <p:sp>
        <p:nvSpPr>
          <p:cNvPr id="4" name="Slide Number Placeholder 3"/>
          <p:cNvSpPr>
            <a:spLocks noGrp="1"/>
          </p:cNvSpPr>
          <p:nvPr>
            <p:ph type="sldNum" sz="quarter" idx="5"/>
          </p:nvPr>
        </p:nvSpPr>
        <p:spPr/>
        <p:txBody>
          <a:bodyPr/>
          <a:lstStyle/>
          <a:p>
            <a:fld id="{EF20A355-0347-4CEE-BB21-2FD81005CFD4}" type="slidenum">
              <a:rPr lang="en-US" smtClean="0"/>
              <a:t>1</a:t>
            </a:fld>
            <a:endParaRPr lang="en-US"/>
          </a:p>
        </p:txBody>
      </p:sp>
    </p:spTree>
    <p:extLst>
      <p:ext uri="{BB962C8B-B14F-4D97-AF65-F5344CB8AC3E}">
        <p14:creationId xmlns:p14="http://schemas.microsoft.com/office/powerpoint/2010/main" val="4279422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results/findings are available, you enter the final stages of the Cycle of Inquiry: Adjusting practices, followed by observation of and reflection on any changes.  To help ensure that these final steps are meaningfully embraced, it’s important to foster a narrative gives meaning to your data.</a:t>
            </a:r>
          </a:p>
        </p:txBody>
      </p:sp>
      <p:sp>
        <p:nvSpPr>
          <p:cNvPr id="5" name="Footer Placeholder 4"/>
          <p:cNvSpPr>
            <a:spLocks noGrp="1"/>
          </p:cNvSpPr>
          <p:nvPr>
            <p:ph type="ftr" sz="quarter" idx="4"/>
          </p:nvPr>
        </p:nvSpPr>
        <p:spPr/>
        <p:txBody>
          <a:bodyPr/>
          <a:lstStyle/>
          <a:p>
            <a:r>
              <a:rPr lang="en-US"/>
              <a:t>AASD - Module 7</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10</a:t>
            </a:fld>
            <a:endParaRPr lang="en-US" dirty="0"/>
          </a:p>
        </p:txBody>
      </p:sp>
    </p:spTree>
    <p:extLst>
      <p:ext uri="{BB962C8B-B14F-4D97-AF65-F5344CB8AC3E}">
        <p14:creationId xmlns:p14="http://schemas.microsoft.com/office/powerpoint/2010/main" val="2688462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As you anticipate communicating  the implications, adjusted practices, and observations/reflections on your local case study project– keep in mind the original goal for undertaking this entire project: </a:t>
            </a:r>
            <a:r>
              <a:rPr lang="en-US" sz="1300" dirty="0" err="1"/>
              <a:t>Advovacy</a:t>
            </a:r>
            <a:r>
              <a:rPr lang="en-US" sz="1300" dirty="0"/>
              <a:t>!</a:t>
            </a:r>
            <a:br>
              <a:rPr lang="en-US" sz="1300" dirty="0"/>
            </a:br>
            <a:br>
              <a:rPr lang="en-US" sz="1300" dirty="0"/>
            </a:br>
            <a:r>
              <a:rPr lang="en-US" sz="1300" dirty="0"/>
              <a:t>Advocacy (Definition): Any activity that a person or organization undertakes to influence policy.</a:t>
            </a:r>
          </a:p>
          <a:p>
            <a:endParaRPr lang="en-US" sz="1300" dirty="0"/>
          </a:p>
          <a:p>
            <a:r>
              <a:rPr lang="en-US" sz="1300" dirty="0"/>
              <a:t>Much of the policy libraries seek to influence is financial policy.  We want libraries to be fully funded to meet our mission.  We need to be able to articulate the story of what we can do with increased funding as well.</a:t>
            </a:r>
          </a:p>
          <a:p>
            <a:endParaRPr lang="en-US" sz="1300" dirty="0"/>
          </a:p>
          <a:p>
            <a:r>
              <a:rPr lang="en-US" sz="1300" dirty="0"/>
              <a:t>Source: “</a:t>
            </a:r>
            <a:r>
              <a:rPr lang="en-US" sz="1300" dirty="0">
                <a:ea typeface="DengXian" panose="02010600030101010101" pitchFamily="2" charset="-122"/>
              </a:rPr>
              <a:t>Lobbying Versus Advocacy: Legal Definitions.” Internet Archive: </a:t>
            </a:r>
            <a:r>
              <a:rPr lang="en-US" sz="1300" dirty="0" err="1">
                <a:ea typeface="DengXian" panose="02010600030101010101" pitchFamily="2" charset="-122"/>
              </a:rPr>
              <a:t>Wayback</a:t>
            </a:r>
            <a:r>
              <a:rPr lang="en-US" sz="1300" dirty="0">
                <a:ea typeface="DengXian" panose="02010600030101010101" pitchFamily="2" charset="-122"/>
              </a:rPr>
              <a:t> Machine. NP Action, June 1, 2006. Lobbying Versus Advocacy: Legal Definitions. </a:t>
            </a:r>
            <a:endParaRPr lang="en-US" sz="1300" dirty="0"/>
          </a:p>
        </p:txBody>
      </p:sp>
      <p:sp>
        <p:nvSpPr>
          <p:cNvPr id="4" name="Slide Number Placeholder 3"/>
          <p:cNvSpPr>
            <a:spLocks noGrp="1"/>
          </p:cNvSpPr>
          <p:nvPr>
            <p:ph type="sldNum" sz="quarter" idx="5"/>
          </p:nvPr>
        </p:nvSpPr>
        <p:spPr/>
        <p:txBody>
          <a:bodyPr/>
          <a:lstStyle/>
          <a:p>
            <a:fld id="{EF20A355-0347-4CEE-BB21-2FD81005CFD4}" type="slidenum">
              <a:rPr lang="en-US" smtClean="0"/>
              <a:t>11</a:t>
            </a:fld>
            <a:endParaRPr lang="en-US"/>
          </a:p>
        </p:txBody>
      </p:sp>
    </p:spTree>
    <p:extLst>
      <p:ext uri="{BB962C8B-B14F-4D97-AF65-F5344CB8AC3E}">
        <p14:creationId xmlns:p14="http://schemas.microsoft.com/office/powerpoint/2010/main" val="307408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To be an effective advocate requires thoughtful strategies for sharing your findings!  As succinctly stated in The Nine Laws of Successful Advocacy Communications, “</a:t>
            </a:r>
            <a:r>
              <a:rPr lang="en-US" sz="1300" kern="0" dirty="0">
                <a:ea typeface="Calibri"/>
                <a:cs typeface="Calibri"/>
                <a:sym typeface="Calibri"/>
              </a:rPr>
              <a:t>Good communication cuts through the clutter, it doesn’t add to it. It does this by getting the right message, in the right medium, delivered by the right messengers, to the right audience.”</a:t>
            </a:r>
            <a:endParaRPr lang="en-US" b="0" dirty="0">
              <a:latin typeface="+mn-lt"/>
            </a:endParaRPr>
          </a:p>
        </p:txBody>
      </p:sp>
      <p:sp>
        <p:nvSpPr>
          <p:cNvPr id="5" name="Footer Placeholder 4"/>
          <p:cNvSpPr>
            <a:spLocks noGrp="1"/>
          </p:cNvSpPr>
          <p:nvPr>
            <p:ph type="ftr" sz="quarter" idx="4"/>
          </p:nvPr>
        </p:nvSpPr>
        <p:spPr/>
        <p:txBody>
          <a:bodyPr/>
          <a:lstStyle/>
          <a:p>
            <a:r>
              <a:rPr lang="en-US"/>
              <a:t>AASD - Module 7</a:t>
            </a:r>
          </a:p>
        </p:txBody>
      </p:sp>
      <p:sp>
        <p:nvSpPr>
          <p:cNvPr id="6" name="Slide Number Placeholder 5"/>
          <p:cNvSpPr>
            <a:spLocks noGrp="1"/>
          </p:cNvSpPr>
          <p:nvPr>
            <p:ph type="sldNum" sz="quarter" idx="5"/>
          </p:nvPr>
        </p:nvSpPr>
        <p:spPr/>
        <p:txBody>
          <a:bodyPr/>
          <a:lstStyle/>
          <a:p>
            <a:fld id="{BE7A6C9B-0265-4DAC-AB24-21666945E7CA}" type="slidenum">
              <a:rPr lang="en-US" smtClean="0"/>
              <a:t>12</a:t>
            </a:fld>
            <a:endParaRPr lang="en-US"/>
          </a:p>
        </p:txBody>
      </p:sp>
    </p:spTree>
    <p:extLst>
      <p:ext uri="{BB962C8B-B14F-4D97-AF65-F5344CB8AC3E}">
        <p14:creationId xmlns:p14="http://schemas.microsoft.com/office/powerpoint/2010/main" val="2569566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In advocacy work, we are seeking to influence a person or organization by making a case for what we believe in, but belief is not enough.  We must work to…</a:t>
            </a:r>
          </a:p>
          <a:p>
            <a:endParaRPr lang="en-US" dirty="0">
              <a:latin typeface="+mn-lt"/>
            </a:endParaRPr>
          </a:p>
          <a:p>
            <a:pPr marL="241653" indent="-241653">
              <a:lnSpc>
                <a:spcPct val="80000"/>
              </a:lnSpc>
              <a:buClr>
                <a:schemeClr val="dk1"/>
              </a:buClr>
              <a:buSzPts val="2580"/>
              <a:buFont typeface="Arial"/>
              <a:buChar char="•"/>
            </a:pPr>
            <a:r>
              <a:rPr lang="en-US" sz="1300" dirty="0">
                <a:solidFill>
                  <a:schemeClr val="dk1"/>
                </a:solidFill>
                <a:ea typeface="Calibri"/>
                <a:cs typeface="Calibri"/>
                <a:sym typeface="Calibri"/>
              </a:rPr>
              <a:t>inspire others to take action, too</a:t>
            </a:r>
            <a:endParaRPr lang="en-US" dirty="0">
              <a:latin typeface="+mn-lt"/>
            </a:endParaRPr>
          </a:p>
          <a:p>
            <a:pPr marL="241653" indent="-241653">
              <a:lnSpc>
                <a:spcPct val="80000"/>
              </a:lnSpc>
              <a:spcBef>
                <a:spcPts val="1057"/>
              </a:spcBef>
              <a:buClr>
                <a:schemeClr val="dk1"/>
              </a:buClr>
              <a:buSzPts val="2580"/>
              <a:buFont typeface="Arial"/>
              <a:buChar char="•"/>
            </a:pPr>
            <a:r>
              <a:rPr lang="en-US" sz="1300" dirty="0">
                <a:solidFill>
                  <a:schemeClr val="dk1"/>
                </a:solidFill>
                <a:ea typeface="Calibri"/>
                <a:cs typeface="Calibri"/>
                <a:sym typeface="Calibri"/>
              </a:rPr>
              <a:t>understand those who may oppose our desired change</a:t>
            </a:r>
          </a:p>
          <a:p>
            <a:pPr marL="241653" indent="-241653">
              <a:lnSpc>
                <a:spcPct val="80000"/>
              </a:lnSpc>
              <a:spcBef>
                <a:spcPts val="1057"/>
              </a:spcBef>
              <a:buClr>
                <a:schemeClr val="dk1"/>
              </a:buClr>
              <a:buSzPts val="2580"/>
              <a:buFont typeface="Arial"/>
              <a:buChar char="•"/>
            </a:pPr>
            <a:endParaRPr lang="en-US" sz="1300" dirty="0">
              <a:solidFill>
                <a:schemeClr val="dk1"/>
              </a:solidFill>
              <a:cs typeface="Calibri"/>
              <a:sym typeface="Calibri"/>
            </a:endParaRPr>
          </a:p>
          <a:p>
            <a:pPr>
              <a:lnSpc>
                <a:spcPct val="80000"/>
              </a:lnSpc>
              <a:spcBef>
                <a:spcPts val="1057"/>
              </a:spcBef>
              <a:buClr>
                <a:schemeClr val="dk1"/>
              </a:buClr>
              <a:buSzPts val="2580"/>
            </a:pPr>
            <a:r>
              <a:rPr lang="en-US" sz="1300" dirty="0">
                <a:solidFill>
                  <a:schemeClr val="dk1"/>
                </a:solidFill>
                <a:cs typeface="Calibri"/>
                <a:sym typeface="Calibri"/>
              </a:rPr>
              <a:t>To accomplish this work…</a:t>
            </a:r>
            <a:endParaRPr lang="en-US" dirty="0">
              <a:latin typeface="+mn-lt"/>
            </a:endParaRPr>
          </a:p>
          <a:p>
            <a:pPr marL="241653" indent="-241653">
              <a:lnSpc>
                <a:spcPct val="80000"/>
              </a:lnSpc>
              <a:spcBef>
                <a:spcPts val="1057"/>
              </a:spcBef>
              <a:buClr>
                <a:schemeClr val="dk1"/>
              </a:buClr>
              <a:buSzPts val="2580"/>
              <a:buFont typeface="Arial"/>
              <a:buChar char="•"/>
            </a:pPr>
            <a:r>
              <a:rPr lang="en-US" sz="1300" dirty="0">
                <a:solidFill>
                  <a:schemeClr val="dk1"/>
                </a:solidFill>
                <a:ea typeface="Calibri"/>
                <a:cs typeface="Calibri"/>
                <a:sym typeface="Calibri"/>
              </a:rPr>
              <a:t>We need a full toolkit to get the right messages to the right audiences</a:t>
            </a:r>
            <a:endParaRPr lang="en-US" dirty="0">
              <a:latin typeface="+mn-lt"/>
            </a:endParaRPr>
          </a:p>
          <a:p>
            <a:pPr marL="241653" indent="-241653">
              <a:lnSpc>
                <a:spcPct val="80000"/>
              </a:lnSpc>
              <a:spcBef>
                <a:spcPts val="1057"/>
              </a:spcBef>
              <a:buClr>
                <a:schemeClr val="dk1"/>
              </a:buClr>
              <a:buSzPts val="2580"/>
              <a:buFont typeface="Arial"/>
              <a:buChar char="•"/>
            </a:pPr>
            <a:r>
              <a:rPr lang="en-US" sz="1300" dirty="0">
                <a:solidFill>
                  <a:schemeClr val="dk1"/>
                </a:solidFill>
                <a:ea typeface="Calibri"/>
                <a:cs typeface="Calibri"/>
                <a:sym typeface="Calibri"/>
              </a:rPr>
              <a:t>We need to recruit others to our effort</a:t>
            </a:r>
          </a:p>
          <a:p>
            <a:endParaRPr lang="en-US" dirty="0"/>
          </a:p>
        </p:txBody>
      </p:sp>
      <p:sp>
        <p:nvSpPr>
          <p:cNvPr id="5" name="Footer Placeholder 4"/>
          <p:cNvSpPr>
            <a:spLocks noGrp="1"/>
          </p:cNvSpPr>
          <p:nvPr>
            <p:ph type="ftr" sz="quarter" idx="4"/>
          </p:nvPr>
        </p:nvSpPr>
        <p:spPr/>
        <p:txBody>
          <a:bodyPr/>
          <a:lstStyle/>
          <a:p>
            <a:r>
              <a:rPr lang="en-US"/>
              <a:t>AASD - Module 7</a:t>
            </a:r>
          </a:p>
        </p:txBody>
      </p:sp>
      <p:sp>
        <p:nvSpPr>
          <p:cNvPr id="6" name="Slide Number Placeholder 5"/>
          <p:cNvSpPr>
            <a:spLocks noGrp="1"/>
          </p:cNvSpPr>
          <p:nvPr>
            <p:ph type="sldNum" sz="quarter" idx="5"/>
          </p:nvPr>
        </p:nvSpPr>
        <p:spPr/>
        <p:txBody>
          <a:bodyPr/>
          <a:lstStyle/>
          <a:p>
            <a:fld id="{BE7A6C9B-0265-4DAC-AB24-21666945E7CA}" type="slidenum">
              <a:rPr lang="en-US" smtClean="0"/>
              <a:t>13</a:t>
            </a:fld>
            <a:endParaRPr lang="en-US"/>
          </a:p>
        </p:txBody>
      </p:sp>
    </p:spTree>
    <p:extLst>
      <p:ext uri="{BB962C8B-B14F-4D97-AF65-F5344CB8AC3E}">
        <p14:creationId xmlns:p14="http://schemas.microsoft.com/office/powerpoint/2010/main" val="3427475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break down the process of building and making a case for change into four steps, as represented by the quadrants in the graphic on this slide.</a:t>
            </a:r>
          </a:p>
        </p:txBody>
      </p:sp>
      <p:sp>
        <p:nvSpPr>
          <p:cNvPr id="5" name="Footer Placeholder 4"/>
          <p:cNvSpPr>
            <a:spLocks noGrp="1"/>
          </p:cNvSpPr>
          <p:nvPr>
            <p:ph type="ftr" sz="quarter" idx="4"/>
          </p:nvPr>
        </p:nvSpPr>
        <p:spPr/>
        <p:txBody>
          <a:bodyPr/>
          <a:lstStyle/>
          <a:p>
            <a:r>
              <a:rPr lang="en-US"/>
              <a:t>AASD - Module 7</a:t>
            </a:r>
          </a:p>
        </p:txBody>
      </p:sp>
      <p:sp>
        <p:nvSpPr>
          <p:cNvPr id="6" name="Slide Number Placeholder 5"/>
          <p:cNvSpPr>
            <a:spLocks noGrp="1"/>
          </p:cNvSpPr>
          <p:nvPr>
            <p:ph type="sldNum" sz="quarter" idx="5"/>
          </p:nvPr>
        </p:nvSpPr>
        <p:spPr/>
        <p:txBody>
          <a:bodyPr/>
          <a:lstStyle/>
          <a:p>
            <a:fld id="{BE7A6C9B-0265-4DAC-AB24-21666945E7CA}" type="slidenum">
              <a:rPr lang="en-US" smtClean="0"/>
              <a:t>14</a:t>
            </a:fld>
            <a:endParaRPr lang="en-US"/>
          </a:p>
        </p:txBody>
      </p:sp>
    </p:spTree>
    <p:extLst>
      <p:ext uri="{BB962C8B-B14F-4D97-AF65-F5344CB8AC3E}">
        <p14:creationId xmlns:p14="http://schemas.microsoft.com/office/powerpoint/2010/main" val="3328176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Define the What:</a:t>
            </a:r>
          </a:p>
          <a:p>
            <a:endParaRPr lang="en-US" sz="1300" dirty="0"/>
          </a:p>
          <a:p>
            <a:pPr marL="241653" indent="-241653">
              <a:lnSpc>
                <a:spcPct val="90000"/>
              </a:lnSpc>
              <a:buClr>
                <a:schemeClr val="dk1"/>
              </a:buClr>
              <a:buSzPts val="2800"/>
              <a:buFont typeface="Arial"/>
              <a:buChar char="•"/>
            </a:pPr>
            <a:r>
              <a:rPr lang="en-US" sz="1300" dirty="0">
                <a:solidFill>
                  <a:schemeClr val="dk1"/>
                </a:solidFill>
                <a:ea typeface="Calibri"/>
                <a:cs typeface="Calibri"/>
                <a:sym typeface="Calibri"/>
              </a:rPr>
              <a:t>What change do you want to see? (clear &amp; measurable goal)</a:t>
            </a:r>
            <a:endParaRPr lang="en-US" sz="1300" dirty="0"/>
          </a:p>
          <a:p>
            <a:pPr>
              <a:lnSpc>
                <a:spcPct val="90000"/>
              </a:lnSpc>
              <a:buClr>
                <a:schemeClr val="dk1"/>
              </a:buClr>
              <a:buSzPts val="2800"/>
            </a:pPr>
            <a:endParaRPr lang="en-US" sz="1300" dirty="0">
              <a:solidFill>
                <a:schemeClr val="dk1"/>
              </a:solidFill>
              <a:ea typeface="Calibri"/>
              <a:cs typeface="Calibri"/>
              <a:sym typeface="Calibri"/>
            </a:endParaRPr>
          </a:p>
          <a:p>
            <a:pPr marL="241653" indent="-241653">
              <a:lnSpc>
                <a:spcPct val="90000"/>
              </a:lnSpc>
              <a:spcBef>
                <a:spcPts val="1057"/>
              </a:spcBef>
              <a:buClr>
                <a:schemeClr val="dk1"/>
              </a:buClr>
              <a:buSzPts val="2800"/>
              <a:buFont typeface="Arial"/>
              <a:buChar char="•"/>
            </a:pPr>
            <a:r>
              <a:rPr lang="en-US" sz="1300" dirty="0">
                <a:solidFill>
                  <a:schemeClr val="dk1"/>
                </a:solidFill>
                <a:ea typeface="Calibri"/>
                <a:cs typeface="Calibri"/>
                <a:sym typeface="Calibri"/>
              </a:rPr>
              <a:t>Frame the issue by answering questions that help you create top-level messages that can be tailored or reframed based on  your audience. BUT, beware of jargon: </a:t>
            </a:r>
            <a:endParaRPr lang="en-US" sz="1300" dirty="0"/>
          </a:p>
          <a:p>
            <a:pPr marL="724959" lvl="1" indent="-241653">
              <a:lnSpc>
                <a:spcPct val="90000"/>
              </a:lnSpc>
              <a:spcBef>
                <a:spcPts val="529"/>
              </a:spcBef>
              <a:buClr>
                <a:schemeClr val="dk1"/>
              </a:buClr>
              <a:buSzPts val="2800"/>
              <a:buFont typeface="Arial"/>
              <a:buChar char="•"/>
            </a:pPr>
            <a:r>
              <a:rPr lang="en-US" sz="1300" dirty="0">
                <a:solidFill>
                  <a:schemeClr val="dk1"/>
                </a:solidFill>
                <a:ea typeface="Calibri"/>
                <a:cs typeface="Calibri"/>
                <a:sym typeface="Calibri"/>
              </a:rPr>
              <a:t>What’s wrong? </a:t>
            </a:r>
            <a:endParaRPr lang="en-US" sz="1300" dirty="0"/>
          </a:p>
          <a:p>
            <a:pPr marL="724959" lvl="1" indent="-241653">
              <a:lnSpc>
                <a:spcPct val="90000"/>
              </a:lnSpc>
              <a:spcBef>
                <a:spcPts val="529"/>
              </a:spcBef>
              <a:buClr>
                <a:schemeClr val="dk1"/>
              </a:buClr>
              <a:buSzPts val="2800"/>
              <a:buFont typeface="Arial"/>
              <a:buChar char="•"/>
            </a:pPr>
            <a:r>
              <a:rPr lang="en-US" sz="1300" dirty="0">
                <a:solidFill>
                  <a:schemeClr val="dk1"/>
                </a:solidFill>
                <a:ea typeface="Calibri"/>
                <a:cs typeface="Calibri"/>
                <a:sym typeface="Calibri"/>
              </a:rPr>
              <a:t>Why does it matter? </a:t>
            </a:r>
            <a:endParaRPr lang="en-US" sz="1300" dirty="0"/>
          </a:p>
          <a:p>
            <a:pPr marL="724959" lvl="1" indent="-241653">
              <a:lnSpc>
                <a:spcPct val="90000"/>
              </a:lnSpc>
              <a:spcBef>
                <a:spcPts val="529"/>
              </a:spcBef>
              <a:buClr>
                <a:schemeClr val="dk1"/>
              </a:buClr>
              <a:buSzPts val="2800"/>
              <a:buFont typeface="Arial"/>
              <a:buChar char="•"/>
            </a:pPr>
            <a:r>
              <a:rPr lang="en-US" sz="1300" dirty="0">
                <a:solidFill>
                  <a:schemeClr val="dk1"/>
                </a:solidFill>
                <a:ea typeface="Calibri"/>
                <a:cs typeface="Calibri"/>
                <a:sym typeface="Calibri"/>
              </a:rPr>
              <a:t>Why does it matter </a:t>
            </a:r>
            <a:r>
              <a:rPr lang="en-US" sz="1300" i="1" dirty="0">
                <a:solidFill>
                  <a:schemeClr val="dk1"/>
                </a:solidFill>
                <a:ea typeface="Calibri"/>
                <a:cs typeface="Calibri"/>
                <a:sym typeface="Calibri"/>
              </a:rPr>
              <a:t>now</a:t>
            </a:r>
            <a:r>
              <a:rPr lang="en-US" sz="1300" dirty="0">
                <a:solidFill>
                  <a:schemeClr val="dk1"/>
                </a:solidFill>
                <a:ea typeface="Calibri"/>
                <a:cs typeface="Calibri"/>
                <a:sym typeface="Calibri"/>
              </a:rPr>
              <a:t>? </a:t>
            </a:r>
            <a:endParaRPr lang="en-US" sz="1300" dirty="0"/>
          </a:p>
          <a:p>
            <a:pPr marL="724959" lvl="1" indent="-241653">
              <a:lnSpc>
                <a:spcPct val="90000"/>
              </a:lnSpc>
              <a:spcBef>
                <a:spcPts val="529"/>
              </a:spcBef>
              <a:buClr>
                <a:schemeClr val="dk1"/>
              </a:buClr>
              <a:buSzPts val="2800"/>
              <a:buFont typeface="Arial"/>
              <a:buChar char="•"/>
            </a:pPr>
            <a:r>
              <a:rPr lang="en-US" sz="1300" dirty="0">
                <a:solidFill>
                  <a:schemeClr val="dk1"/>
                </a:solidFill>
                <a:ea typeface="Calibri"/>
                <a:cs typeface="Calibri"/>
                <a:sym typeface="Calibri"/>
              </a:rPr>
              <a:t>What’s the solution? </a:t>
            </a:r>
          </a:p>
          <a:p>
            <a:endParaRPr lang="en-US" dirty="0"/>
          </a:p>
        </p:txBody>
      </p:sp>
      <p:sp>
        <p:nvSpPr>
          <p:cNvPr id="5" name="Footer Placeholder 4"/>
          <p:cNvSpPr>
            <a:spLocks noGrp="1"/>
          </p:cNvSpPr>
          <p:nvPr>
            <p:ph type="ftr" sz="quarter" idx="4"/>
          </p:nvPr>
        </p:nvSpPr>
        <p:spPr/>
        <p:txBody>
          <a:bodyPr/>
          <a:lstStyle/>
          <a:p>
            <a:r>
              <a:rPr lang="en-US"/>
              <a:t>AASD - Module 7</a:t>
            </a:r>
          </a:p>
        </p:txBody>
      </p:sp>
      <p:sp>
        <p:nvSpPr>
          <p:cNvPr id="6" name="Slide Number Placeholder 5"/>
          <p:cNvSpPr>
            <a:spLocks noGrp="1"/>
          </p:cNvSpPr>
          <p:nvPr>
            <p:ph type="sldNum" sz="quarter" idx="5"/>
          </p:nvPr>
        </p:nvSpPr>
        <p:spPr/>
        <p:txBody>
          <a:bodyPr/>
          <a:lstStyle/>
          <a:p>
            <a:fld id="{BE7A6C9B-0265-4DAC-AB24-21666945E7CA}" type="slidenum">
              <a:rPr lang="en-US" smtClean="0"/>
              <a:t>15</a:t>
            </a:fld>
            <a:endParaRPr lang="en-US"/>
          </a:p>
        </p:txBody>
      </p:sp>
    </p:spTree>
    <p:extLst>
      <p:ext uri="{BB962C8B-B14F-4D97-AF65-F5344CB8AC3E}">
        <p14:creationId xmlns:p14="http://schemas.microsoft.com/office/powerpoint/2010/main" val="776238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lnSpc>
                <a:spcPct val="90000"/>
              </a:lnSpc>
              <a:spcBef>
                <a:spcPts val="1057"/>
              </a:spcBef>
              <a:buClr>
                <a:schemeClr val="dk1"/>
              </a:buClr>
              <a:buSzPts val="2400"/>
              <a:buFont typeface="Arial"/>
              <a:buChar char="•"/>
            </a:pPr>
            <a:r>
              <a:rPr lang="en-US" sz="1300" dirty="0">
                <a:solidFill>
                  <a:schemeClr val="dk1"/>
                </a:solidFill>
                <a:ea typeface="Calibri"/>
                <a:cs typeface="Calibri"/>
                <a:sym typeface="Calibri"/>
              </a:rPr>
              <a:t>Consider the decision/change-makers themselves (primary targets), but also those who can </a:t>
            </a:r>
            <a:r>
              <a:rPr lang="en-US" sz="1300" i="1" dirty="0">
                <a:solidFill>
                  <a:schemeClr val="dk1"/>
                </a:solidFill>
                <a:ea typeface="Calibri"/>
                <a:cs typeface="Calibri"/>
                <a:sym typeface="Calibri"/>
              </a:rPr>
              <a:t>influence</a:t>
            </a:r>
            <a:r>
              <a:rPr lang="en-US" sz="1300" dirty="0">
                <a:solidFill>
                  <a:schemeClr val="dk1"/>
                </a:solidFill>
                <a:ea typeface="Calibri"/>
                <a:cs typeface="Calibri"/>
                <a:sym typeface="Calibri"/>
              </a:rPr>
              <a:t> the change (secondary audience)</a:t>
            </a:r>
            <a:endParaRPr lang="en-US" sz="1300" dirty="0"/>
          </a:p>
          <a:p>
            <a:pPr marL="241653" indent="-241653">
              <a:lnSpc>
                <a:spcPct val="90000"/>
              </a:lnSpc>
              <a:spcBef>
                <a:spcPts val="1057"/>
              </a:spcBef>
              <a:buClr>
                <a:schemeClr val="dk1"/>
              </a:buClr>
              <a:buSzPts val="2400"/>
              <a:buFont typeface="Arial"/>
              <a:buChar char="•"/>
            </a:pPr>
            <a:r>
              <a:rPr lang="en-US" sz="1300" dirty="0">
                <a:solidFill>
                  <a:schemeClr val="dk1"/>
                </a:solidFill>
                <a:ea typeface="Calibri"/>
                <a:cs typeface="Calibri"/>
                <a:sym typeface="Calibri"/>
              </a:rPr>
              <a:t>Think about their “Why” – what motivates them? What do they care about (or not)?</a:t>
            </a:r>
            <a:endParaRPr lang="en-US" sz="1300" dirty="0"/>
          </a:p>
          <a:p>
            <a:pPr marL="241653" indent="-241653">
              <a:lnSpc>
                <a:spcPct val="90000"/>
              </a:lnSpc>
              <a:spcBef>
                <a:spcPts val="1057"/>
              </a:spcBef>
              <a:buClr>
                <a:schemeClr val="dk1"/>
              </a:buClr>
              <a:buSzPts val="2400"/>
              <a:buFont typeface="Arial"/>
              <a:buChar char="•"/>
            </a:pPr>
            <a:r>
              <a:rPr lang="en-US" sz="1300" dirty="0">
                <a:solidFill>
                  <a:schemeClr val="dk1"/>
                </a:solidFill>
                <a:ea typeface="Calibri"/>
                <a:cs typeface="Calibri"/>
                <a:sym typeface="Calibri"/>
              </a:rPr>
              <a:t>Tailor your message accordingly, but keep it consistent across audiences </a:t>
            </a:r>
            <a:r>
              <a:rPr lang="en-US" sz="1300" dirty="0"/>
              <a:t>and</a:t>
            </a:r>
            <a:r>
              <a:rPr lang="en-US" sz="1300" dirty="0">
                <a:solidFill>
                  <a:schemeClr val="dk1"/>
                </a:solidFill>
                <a:ea typeface="Calibri"/>
                <a:cs typeface="Calibri"/>
                <a:sym typeface="Calibri"/>
              </a:rPr>
              <a:t> channels!</a:t>
            </a:r>
            <a:endParaRPr lang="en-US" sz="1300" dirty="0"/>
          </a:p>
          <a:p>
            <a:pPr marL="724959" lvl="1" indent="-241653">
              <a:lnSpc>
                <a:spcPct val="90000"/>
              </a:lnSpc>
              <a:spcBef>
                <a:spcPts val="529"/>
              </a:spcBef>
              <a:buClr>
                <a:schemeClr val="dk1"/>
              </a:buClr>
              <a:buSzPts val="2400"/>
              <a:buFont typeface="Arial"/>
              <a:buChar char="•"/>
            </a:pPr>
            <a:r>
              <a:rPr lang="en-US" sz="1300" dirty="0">
                <a:solidFill>
                  <a:schemeClr val="dk1"/>
                </a:solidFill>
                <a:ea typeface="Calibri"/>
                <a:cs typeface="Calibri"/>
                <a:sym typeface="Calibri"/>
              </a:rPr>
              <a:t>Your message should </a:t>
            </a:r>
            <a:r>
              <a:rPr lang="en-US" sz="1300" b="1" dirty="0">
                <a:solidFill>
                  <a:schemeClr val="dk1"/>
                </a:solidFill>
                <a:ea typeface="Calibri"/>
                <a:cs typeface="Calibri"/>
                <a:sym typeface="Calibri"/>
              </a:rPr>
              <a:t>inform</a:t>
            </a:r>
            <a:r>
              <a:rPr lang="en-US" sz="1300" dirty="0">
                <a:solidFill>
                  <a:schemeClr val="dk1"/>
                </a:solidFill>
                <a:ea typeface="Calibri"/>
                <a:cs typeface="Calibri"/>
                <a:sym typeface="Calibri"/>
              </a:rPr>
              <a:t>, </a:t>
            </a:r>
            <a:r>
              <a:rPr lang="en-US" sz="1300" b="1" dirty="0">
                <a:solidFill>
                  <a:schemeClr val="dk1"/>
                </a:solidFill>
                <a:ea typeface="Calibri"/>
                <a:cs typeface="Calibri"/>
                <a:sym typeface="Calibri"/>
              </a:rPr>
              <a:t>persuade</a:t>
            </a:r>
            <a:r>
              <a:rPr lang="en-US" sz="1300" dirty="0">
                <a:solidFill>
                  <a:schemeClr val="dk1"/>
                </a:solidFill>
                <a:ea typeface="Calibri"/>
                <a:cs typeface="Calibri"/>
                <a:sym typeface="Calibri"/>
              </a:rPr>
              <a:t>, and </a:t>
            </a:r>
            <a:r>
              <a:rPr lang="en-US" sz="1300" b="1" dirty="0">
                <a:solidFill>
                  <a:schemeClr val="dk1"/>
                </a:solidFill>
                <a:ea typeface="Calibri"/>
                <a:cs typeface="Calibri"/>
                <a:sym typeface="Calibri"/>
              </a:rPr>
              <a:t>inspire action </a:t>
            </a:r>
            <a:endParaRPr lang="en-US" sz="1300" dirty="0"/>
          </a:p>
          <a:p>
            <a:pPr marL="241653" indent="-241653">
              <a:lnSpc>
                <a:spcPct val="90000"/>
              </a:lnSpc>
              <a:spcBef>
                <a:spcPts val="1057"/>
              </a:spcBef>
              <a:buClr>
                <a:schemeClr val="dk1"/>
              </a:buClr>
              <a:buSzPts val="2400"/>
              <a:buFont typeface="Arial"/>
              <a:buChar char="•"/>
            </a:pPr>
            <a:r>
              <a:rPr lang="en-US" sz="1300" dirty="0">
                <a:solidFill>
                  <a:schemeClr val="dk1"/>
                </a:solidFill>
                <a:ea typeface="Calibri"/>
                <a:cs typeface="Calibri"/>
                <a:sym typeface="Calibri"/>
              </a:rPr>
              <a:t>Consider both allies </a:t>
            </a:r>
            <a:r>
              <a:rPr lang="en-US" sz="1300" dirty="0"/>
              <a:t>and</a:t>
            </a:r>
            <a:r>
              <a:rPr lang="en-US" sz="1300" dirty="0">
                <a:solidFill>
                  <a:schemeClr val="dk1"/>
                </a:solidFill>
                <a:ea typeface="Calibri"/>
                <a:cs typeface="Calibri"/>
                <a:sym typeface="Calibri"/>
              </a:rPr>
              <a:t> opponents (including the opponents of inertia or apathy!)</a:t>
            </a:r>
            <a:endParaRPr lang="en-US" sz="1300" dirty="0"/>
          </a:p>
          <a:p>
            <a:endParaRPr lang="en-US" dirty="0"/>
          </a:p>
        </p:txBody>
      </p:sp>
      <p:sp>
        <p:nvSpPr>
          <p:cNvPr id="5" name="Footer Placeholder 4"/>
          <p:cNvSpPr>
            <a:spLocks noGrp="1"/>
          </p:cNvSpPr>
          <p:nvPr>
            <p:ph type="ftr" sz="quarter" idx="4"/>
          </p:nvPr>
        </p:nvSpPr>
        <p:spPr/>
        <p:txBody>
          <a:bodyPr/>
          <a:lstStyle/>
          <a:p>
            <a:r>
              <a:rPr lang="en-US"/>
              <a:t>AASD - Module 7</a:t>
            </a:r>
          </a:p>
        </p:txBody>
      </p:sp>
      <p:sp>
        <p:nvSpPr>
          <p:cNvPr id="6" name="Slide Number Placeholder 5"/>
          <p:cNvSpPr>
            <a:spLocks noGrp="1"/>
          </p:cNvSpPr>
          <p:nvPr>
            <p:ph type="sldNum" sz="quarter" idx="5"/>
          </p:nvPr>
        </p:nvSpPr>
        <p:spPr/>
        <p:txBody>
          <a:bodyPr/>
          <a:lstStyle/>
          <a:p>
            <a:fld id="{BE7A6C9B-0265-4DAC-AB24-21666945E7CA}" type="slidenum">
              <a:rPr lang="en-US" smtClean="0"/>
              <a:t>16</a:t>
            </a:fld>
            <a:endParaRPr lang="en-US"/>
          </a:p>
        </p:txBody>
      </p:sp>
    </p:spTree>
    <p:extLst>
      <p:ext uri="{BB962C8B-B14F-4D97-AF65-F5344CB8AC3E}">
        <p14:creationId xmlns:p14="http://schemas.microsoft.com/office/powerpoint/2010/main" val="4111546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Clr>
                <a:schemeClr val="accent5"/>
              </a:buClr>
              <a:buSzPts val="700"/>
            </a:pPr>
            <a:r>
              <a:rPr lang="en-US" sz="1200" b="1" i="1" dirty="0">
                <a:solidFill>
                  <a:srgbClr val="000000"/>
                </a:solidFill>
                <a:ea typeface="Calibri"/>
                <a:cs typeface="Calibri"/>
                <a:sym typeface="Calibri"/>
              </a:rPr>
              <a:t>Re-framing the issue/message</a:t>
            </a:r>
            <a:endParaRPr lang="en-US" sz="1200" dirty="0">
              <a:solidFill>
                <a:srgbClr val="000000"/>
              </a:solidFill>
            </a:endParaRPr>
          </a:p>
          <a:p>
            <a:pPr marL="241653" indent="-241653">
              <a:lnSpc>
                <a:spcPct val="90000"/>
              </a:lnSpc>
              <a:spcBef>
                <a:spcPts val="1057"/>
              </a:spcBef>
              <a:buClr>
                <a:schemeClr val="dk1"/>
              </a:buClr>
              <a:buSzPts val="2400"/>
              <a:buFont typeface="Arial"/>
              <a:buChar char="•"/>
            </a:pPr>
            <a:r>
              <a:rPr lang="en-US" sz="1200" dirty="0">
                <a:solidFill>
                  <a:srgbClr val="000000"/>
                </a:solidFill>
                <a:ea typeface="Calibri"/>
                <a:cs typeface="Calibri"/>
                <a:sym typeface="Calibri"/>
              </a:rPr>
              <a:t>Re-framing can be powerful, especially when responding to opposed messaging or those outside your “circle of friends”</a:t>
            </a:r>
            <a:endParaRPr lang="en-US" sz="1200" dirty="0">
              <a:solidFill>
                <a:srgbClr val="000000"/>
              </a:solidFill>
            </a:endParaRPr>
          </a:p>
          <a:p>
            <a:pPr marL="241653" indent="-241653">
              <a:lnSpc>
                <a:spcPct val="90000"/>
              </a:lnSpc>
              <a:spcBef>
                <a:spcPts val="1057"/>
              </a:spcBef>
              <a:buClr>
                <a:schemeClr val="dk1"/>
              </a:buClr>
              <a:buSzPts val="2400"/>
              <a:buFont typeface="Arial"/>
              <a:buChar char="•"/>
            </a:pPr>
            <a:r>
              <a:rPr lang="en-US" sz="1200" dirty="0">
                <a:solidFill>
                  <a:srgbClr val="000000"/>
                </a:solidFill>
                <a:ea typeface="Calibri"/>
                <a:cs typeface="Calibri"/>
                <a:sym typeface="Calibri"/>
              </a:rPr>
              <a:t>It allows you to change the conversation vs. just going “head-to-head”</a:t>
            </a:r>
            <a:endParaRPr lang="en-US" sz="1200" dirty="0">
              <a:solidFill>
                <a:srgbClr val="000000"/>
              </a:solidFill>
            </a:endParaRPr>
          </a:p>
          <a:p>
            <a:pPr>
              <a:buClr>
                <a:srgbClr val="FFFFFF"/>
              </a:buClr>
              <a:buSzPts val="600"/>
            </a:pPr>
            <a:endParaRPr lang="en-US" sz="1200" b="1" kern="0" dirty="0">
              <a:solidFill>
                <a:srgbClr val="000000"/>
              </a:solidFill>
              <a:ea typeface="Calibri"/>
              <a:cs typeface="Calibri"/>
              <a:sym typeface="Calibri"/>
            </a:endParaRPr>
          </a:p>
          <a:p>
            <a:pPr>
              <a:buClr>
                <a:srgbClr val="FFFFFF"/>
              </a:buClr>
              <a:buSzPts val="600"/>
            </a:pPr>
            <a:r>
              <a:rPr lang="en-US" sz="1200" b="1" kern="0" dirty="0">
                <a:solidFill>
                  <a:srgbClr val="000000"/>
                </a:solidFill>
                <a:ea typeface="Calibri"/>
                <a:cs typeface="Calibri"/>
                <a:sym typeface="Calibri"/>
              </a:rPr>
              <a:t>Tips for Re-framing:</a:t>
            </a:r>
            <a:endParaRPr lang="en-US" sz="1200" kern="0" dirty="0">
              <a:solidFill>
                <a:srgbClr val="000000"/>
              </a:solidFill>
              <a:cs typeface="Arial"/>
              <a:sym typeface="Arial"/>
            </a:endParaRPr>
          </a:p>
          <a:p>
            <a:pPr marL="362480" indent="-362480">
              <a:buClr>
                <a:srgbClr val="FFFFFF"/>
              </a:buClr>
              <a:buSzPts val="2400"/>
              <a:buFont typeface="Arial" panose="020B0604020202020204" pitchFamily="34" charset="0"/>
              <a:buChar char="•"/>
            </a:pPr>
            <a:r>
              <a:rPr lang="en-US" sz="1200" dirty="0">
                <a:solidFill>
                  <a:srgbClr val="000000"/>
                </a:solidFill>
                <a:cs typeface="Calibri"/>
                <a:sym typeface="Calibri"/>
              </a:rPr>
              <a:t>* </a:t>
            </a:r>
            <a:r>
              <a:rPr lang="en-US" sz="1200" kern="0" dirty="0">
                <a:solidFill>
                  <a:srgbClr val="000000"/>
                </a:solidFill>
                <a:ea typeface="Calibri"/>
                <a:cs typeface="Calibri"/>
                <a:sym typeface="Calibri"/>
              </a:rPr>
              <a:t>Be solutions-oriented</a:t>
            </a:r>
          </a:p>
          <a:p>
            <a:pPr marL="362480" indent="-362480">
              <a:buClr>
                <a:srgbClr val="FFFFFF"/>
              </a:buClr>
              <a:buSzPts val="2400"/>
              <a:buFont typeface="Arial" panose="020B0604020202020204" pitchFamily="34" charset="0"/>
              <a:buChar char="•"/>
            </a:pPr>
            <a:r>
              <a:rPr lang="en-US" sz="1200" kern="0" dirty="0">
                <a:solidFill>
                  <a:srgbClr val="000000"/>
                </a:solidFill>
                <a:cs typeface="Calibri"/>
                <a:sym typeface="Calibri"/>
              </a:rPr>
              <a:t>* </a:t>
            </a:r>
            <a:r>
              <a:rPr lang="en-US" sz="1200" dirty="0">
                <a:solidFill>
                  <a:srgbClr val="000000"/>
                </a:solidFill>
                <a:cs typeface="Calibri"/>
                <a:sym typeface="Calibri"/>
              </a:rPr>
              <a:t>Find common </a:t>
            </a:r>
            <a:r>
              <a:rPr lang="en-US" sz="1200" kern="0" dirty="0">
                <a:solidFill>
                  <a:srgbClr val="000000"/>
                </a:solidFill>
                <a:ea typeface="Calibri"/>
                <a:cs typeface="Calibri"/>
                <a:sym typeface="Calibri"/>
              </a:rPr>
              <a:t>ground and values that you and the opposed can agree on</a:t>
            </a:r>
            <a:endParaRPr lang="en-US" sz="1200" kern="0" dirty="0">
              <a:solidFill>
                <a:srgbClr val="000000"/>
              </a:solidFill>
              <a:cs typeface="Arial"/>
              <a:sym typeface="Arial"/>
            </a:endParaRPr>
          </a:p>
          <a:p>
            <a:pPr marL="362480" indent="-362480">
              <a:buClr>
                <a:srgbClr val="FFFFFF"/>
              </a:buClr>
              <a:buSzPts val="2400"/>
              <a:buFont typeface="Arial"/>
              <a:buChar char="•"/>
            </a:pPr>
            <a:r>
              <a:rPr lang="en-US" sz="1200" kern="0" dirty="0">
                <a:solidFill>
                  <a:srgbClr val="000000"/>
                </a:solidFill>
                <a:ea typeface="Calibri"/>
                <a:cs typeface="Calibri"/>
                <a:sym typeface="Calibri"/>
              </a:rPr>
              <a:t>* Make it a problem that affects “us”, not just “them”</a:t>
            </a:r>
            <a:endParaRPr lang="en-US" sz="1200" kern="0" dirty="0">
              <a:solidFill>
                <a:srgbClr val="000000"/>
              </a:solidFill>
              <a:cs typeface="Arial"/>
              <a:sym typeface="Arial"/>
            </a:endParaRPr>
          </a:p>
          <a:p>
            <a:pPr marL="362480" indent="-362480">
              <a:buClr>
                <a:srgbClr val="FFFFFF"/>
              </a:buClr>
              <a:buSzPts val="2400"/>
              <a:buFont typeface="Arial"/>
              <a:buChar char="•"/>
            </a:pPr>
            <a:r>
              <a:rPr lang="en-US" sz="1200" kern="0" dirty="0">
                <a:solidFill>
                  <a:srgbClr val="000000"/>
                </a:solidFill>
                <a:ea typeface="Calibri"/>
                <a:cs typeface="Calibri"/>
                <a:sym typeface="Calibri"/>
              </a:rPr>
              <a:t>* Avoid jargon or politically-charged terms that will make your audience “tune  out” or feel like you aren’t speaking their language</a:t>
            </a:r>
            <a:endParaRPr lang="en-US" sz="1200" kern="0" dirty="0">
              <a:solidFill>
                <a:srgbClr val="000000"/>
              </a:solidFill>
              <a:cs typeface="Arial"/>
              <a:sym typeface="Arial"/>
            </a:endParaRPr>
          </a:p>
          <a:p>
            <a:endParaRPr lang="en-US" dirty="0"/>
          </a:p>
        </p:txBody>
      </p:sp>
      <p:sp>
        <p:nvSpPr>
          <p:cNvPr id="5" name="Footer Placeholder 4"/>
          <p:cNvSpPr>
            <a:spLocks noGrp="1"/>
          </p:cNvSpPr>
          <p:nvPr>
            <p:ph type="ftr" sz="quarter" idx="4"/>
          </p:nvPr>
        </p:nvSpPr>
        <p:spPr/>
        <p:txBody>
          <a:bodyPr/>
          <a:lstStyle/>
          <a:p>
            <a:r>
              <a:rPr lang="en-US"/>
              <a:t>AASD - Module 7</a:t>
            </a:r>
          </a:p>
        </p:txBody>
      </p:sp>
      <p:sp>
        <p:nvSpPr>
          <p:cNvPr id="6" name="Slide Number Placeholder 5"/>
          <p:cNvSpPr>
            <a:spLocks noGrp="1"/>
          </p:cNvSpPr>
          <p:nvPr>
            <p:ph type="sldNum" sz="quarter" idx="5"/>
          </p:nvPr>
        </p:nvSpPr>
        <p:spPr/>
        <p:txBody>
          <a:bodyPr/>
          <a:lstStyle/>
          <a:p>
            <a:fld id="{BE7A6C9B-0265-4DAC-AB24-21666945E7CA}" type="slidenum">
              <a:rPr lang="en-US" smtClean="0"/>
              <a:t>17</a:t>
            </a:fld>
            <a:endParaRPr lang="en-US"/>
          </a:p>
        </p:txBody>
      </p:sp>
    </p:spTree>
    <p:extLst>
      <p:ext uri="{BB962C8B-B14F-4D97-AF65-F5344CB8AC3E}">
        <p14:creationId xmlns:p14="http://schemas.microsoft.com/office/powerpoint/2010/main" val="2093944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34"/>
              </a:spcBef>
              <a:buClr>
                <a:schemeClr val="dk1"/>
              </a:buClr>
              <a:buSzPts val="601"/>
            </a:pPr>
            <a:r>
              <a:rPr lang="en-US" sz="1300" dirty="0">
                <a:solidFill>
                  <a:schemeClr val="dk1"/>
                </a:solidFill>
                <a:ea typeface="Calibri"/>
                <a:cs typeface="Calibri"/>
                <a:sym typeface="Calibri"/>
              </a:rPr>
              <a:t>Consider the Channel:</a:t>
            </a:r>
            <a:endParaRPr lang="en-US" sz="1300" dirty="0"/>
          </a:p>
          <a:p>
            <a:pPr marL="542042" lvl="1" indent="-246687">
              <a:lnSpc>
                <a:spcPct val="150000"/>
              </a:lnSpc>
              <a:buClr>
                <a:schemeClr val="dk1"/>
              </a:buClr>
              <a:buSzPts val="2240"/>
              <a:buFont typeface="Arial"/>
              <a:buChar char="•"/>
            </a:pPr>
            <a:r>
              <a:rPr lang="en-US" sz="1300" dirty="0">
                <a:solidFill>
                  <a:schemeClr val="dk1"/>
                </a:solidFill>
                <a:ea typeface="Calibri"/>
                <a:cs typeface="Calibri"/>
                <a:sym typeface="Calibri"/>
              </a:rPr>
              <a:t>Go where your audience is already engaged and listening</a:t>
            </a:r>
            <a:endParaRPr lang="en-US" sz="1300" dirty="0"/>
          </a:p>
          <a:p>
            <a:pPr marL="542042" lvl="1" indent="-246687">
              <a:lnSpc>
                <a:spcPct val="150000"/>
              </a:lnSpc>
              <a:buClr>
                <a:schemeClr val="dk1"/>
              </a:buClr>
              <a:buSzPts val="2240"/>
              <a:buFont typeface="Arial"/>
              <a:buChar char="•"/>
            </a:pPr>
            <a:r>
              <a:rPr lang="en-US" sz="1300" dirty="0">
                <a:solidFill>
                  <a:schemeClr val="dk1"/>
                </a:solidFill>
                <a:cs typeface="Calibri"/>
                <a:sym typeface="Calibri"/>
              </a:rPr>
              <a:t>Channel Examples:</a:t>
            </a:r>
            <a:endParaRPr lang="en-US" sz="1300" dirty="0">
              <a:solidFill>
                <a:schemeClr val="dk1"/>
              </a:solidFill>
              <a:cs typeface="Calibri"/>
              <a:sym typeface="Arial"/>
            </a:endParaRPr>
          </a:p>
          <a:p>
            <a:pPr marL="1025348" lvl="2" indent="-246687">
              <a:lnSpc>
                <a:spcPct val="150000"/>
              </a:lnSpc>
              <a:buClr>
                <a:schemeClr val="dk1"/>
              </a:buClr>
              <a:buSzPts val="2240"/>
              <a:buFont typeface="Arial"/>
              <a:buChar char="•"/>
            </a:pPr>
            <a:r>
              <a:rPr lang="en-US" sz="1300" dirty="0">
                <a:solidFill>
                  <a:schemeClr val="dk1"/>
                </a:solidFill>
                <a:cs typeface="Calibri"/>
                <a:sym typeface="Calibri"/>
              </a:rPr>
              <a:t>Social media </a:t>
            </a:r>
          </a:p>
          <a:p>
            <a:pPr marL="1025348" lvl="2" indent="-246687">
              <a:lnSpc>
                <a:spcPct val="150000"/>
              </a:lnSpc>
              <a:buClr>
                <a:schemeClr val="dk1"/>
              </a:buClr>
              <a:buSzPts val="2240"/>
              <a:buFont typeface="Arial"/>
              <a:buChar char="•"/>
            </a:pPr>
            <a:r>
              <a:rPr lang="en-US" sz="1300" dirty="0">
                <a:solidFill>
                  <a:schemeClr val="dk1"/>
                </a:solidFill>
                <a:cs typeface="Calibri"/>
                <a:sym typeface="Calibri"/>
              </a:rPr>
              <a:t>Signage – posters or billboards</a:t>
            </a:r>
          </a:p>
          <a:p>
            <a:pPr marL="1025348" lvl="2" indent="-246687">
              <a:lnSpc>
                <a:spcPct val="150000"/>
              </a:lnSpc>
              <a:buClr>
                <a:schemeClr val="dk1"/>
              </a:buClr>
              <a:buSzPts val="2240"/>
              <a:buFont typeface="Arial"/>
              <a:buChar char="•"/>
            </a:pPr>
            <a:r>
              <a:rPr lang="en-US" sz="1300" dirty="0">
                <a:solidFill>
                  <a:schemeClr val="dk1"/>
                </a:solidFill>
                <a:cs typeface="Calibri"/>
                <a:sym typeface="Calibri"/>
              </a:rPr>
              <a:t>Professional Periodicals</a:t>
            </a:r>
          </a:p>
          <a:p>
            <a:pPr marL="1025348" lvl="2" indent="-246687">
              <a:lnSpc>
                <a:spcPct val="150000"/>
              </a:lnSpc>
              <a:buClr>
                <a:schemeClr val="dk1"/>
              </a:buClr>
              <a:buSzPts val="2240"/>
              <a:buFont typeface="Arial"/>
              <a:buChar char="•"/>
            </a:pPr>
            <a:r>
              <a:rPr lang="en-US" sz="1300" dirty="0">
                <a:solidFill>
                  <a:schemeClr val="dk1"/>
                </a:solidFill>
                <a:cs typeface="Calibri"/>
                <a:sym typeface="Calibri"/>
              </a:rPr>
              <a:t>Email listservs</a:t>
            </a:r>
          </a:p>
          <a:p>
            <a:pPr marL="1025348" lvl="2" indent="-246687">
              <a:lnSpc>
                <a:spcPct val="150000"/>
              </a:lnSpc>
              <a:buClr>
                <a:schemeClr val="dk1"/>
              </a:buClr>
              <a:buSzPts val="2240"/>
              <a:buFont typeface="Arial"/>
              <a:buChar char="•"/>
            </a:pPr>
            <a:r>
              <a:rPr lang="en-US" sz="1300" dirty="0">
                <a:solidFill>
                  <a:schemeClr val="dk1"/>
                </a:solidFill>
                <a:cs typeface="Calibri"/>
                <a:sym typeface="Calibri"/>
              </a:rPr>
              <a:t>Conferences</a:t>
            </a:r>
          </a:p>
          <a:p>
            <a:pPr marL="1025348" lvl="2" indent="-246687">
              <a:lnSpc>
                <a:spcPct val="150000"/>
              </a:lnSpc>
              <a:buClr>
                <a:schemeClr val="dk1"/>
              </a:buClr>
              <a:buSzPts val="2240"/>
              <a:buFont typeface="Arial"/>
              <a:buChar char="•"/>
            </a:pPr>
            <a:r>
              <a:rPr lang="en-US" sz="1300" dirty="0">
                <a:solidFill>
                  <a:schemeClr val="dk1"/>
                </a:solidFill>
                <a:cs typeface="Calibri"/>
                <a:sym typeface="Calibri"/>
              </a:rPr>
              <a:t>Campus newspaper, newsletters or alumni publications</a:t>
            </a:r>
            <a:endParaRPr lang="en-US" sz="1300" dirty="0"/>
          </a:p>
        </p:txBody>
      </p:sp>
      <p:sp>
        <p:nvSpPr>
          <p:cNvPr id="5" name="Footer Placeholder 4"/>
          <p:cNvSpPr>
            <a:spLocks noGrp="1"/>
          </p:cNvSpPr>
          <p:nvPr>
            <p:ph type="ftr" sz="quarter" idx="4"/>
          </p:nvPr>
        </p:nvSpPr>
        <p:spPr/>
        <p:txBody>
          <a:bodyPr/>
          <a:lstStyle/>
          <a:p>
            <a:r>
              <a:rPr lang="en-US"/>
              <a:t>AASD - Module 7</a:t>
            </a:r>
          </a:p>
        </p:txBody>
      </p:sp>
      <p:sp>
        <p:nvSpPr>
          <p:cNvPr id="6" name="Slide Number Placeholder 5"/>
          <p:cNvSpPr>
            <a:spLocks noGrp="1"/>
          </p:cNvSpPr>
          <p:nvPr>
            <p:ph type="sldNum" sz="quarter" idx="5"/>
          </p:nvPr>
        </p:nvSpPr>
        <p:spPr/>
        <p:txBody>
          <a:bodyPr/>
          <a:lstStyle/>
          <a:p>
            <a:fld id="{BE7A6C9B-0265-4DAC-AB24-21666945E7CA}" type="slidenum">
              <a:rPr lang="en-US" smtClean="0"/>
              <a:t>18</a:t>
            </a:fld>
            <a:endParaRPr lang="en-US"/>
          </a:p>
        </p:txBody>
      </p:sp>
    </p:spTree>
    <p:extLst>
      <p:ext uri="{BB962C8B-B14F-4D97-AF65-F5344CB8AC3E}">
        <p14:creationId xmlns:p14="http://schemas.microsoft.com/office/powerpoint/2010/main" val="2490023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69"/>
              </a:spcBef>
              <a:buClr>
                <a:schemeClr val="dk1"/>
              </a:buClr>
              <a:buSzPts val="601"/>
            </a:pPr>
            <a:r>
              <a:rPr lang="en-US" sz="1300" dirty="0">
                <a:solidFill>
                  <a:schemeClr val="dk1"/>
                </a:solidFill>
                <a:ea typeface="Calibri"/>
                <a:cs typeface="Calibri"/>
                <a:sym typeface="Calibri"/>
              </a:rPr>
              <a:t>Consider the Format/Approach: </a:t>
            </a:r>
            <a:endParaRPr lang="en-US" sz="1300" dirty="0"/>
          </a:p>
          <a:p>
            <a:pPr marL="542042" lvl="1" indent="-246687">
              <a:lnSpc>
                <a:spcPct val="150000"/>
              </a:lnSpc>
              <a:buClr>
                <a:schemeClr val="dk1"/>
              </a:buClr>
              <a:buSzPts val="2240"/>
              <a:buFont typeface="Arial"/>
              <a:buChar char="•"/>
            </a:pPr>
            <a:r>
              <a:rPr lang="en-US" sz="1300" dirty="0">
                <a:solidFill>
                  <a:schemeClr val="dk1"/>
                </a:solidFill>
                <a:ea typeface="Calibri"/>
                <a:cs typeface="Calibri"/>
                <a:sym typeface="Calibri"/>
              </a:rPr>
              <a:t>Pick the right format/approach for your audience</a:t>
            </a:r>
            <a:endParaRPr lang="en-US" sz="1300" dirty="0"/>
          </a:p>
          <a:p>
            <a:pPr marL="542042" lvl="1" indent="-246687">
              <a:lnSpc>
                <a:spcPct val="150000"/>
              </a:lnSpc>
              <a:buClr>
                <a:schemeClr val="dk1"/>
              </a:buClr>
              <a:buSzPts val="2240"/>
              <a:buFont typeface="Arial"/>
              <a:buChar char="•"/>
            </a:pPr>
            <a:r>
              <a:rPr lang="en-US" sz="1300" dirty="0">
                <a:solidFill>
                  <a:schemeClr val="dk1"/>
                </a:solidFill>
                <a:ea typeface="Calibri"/>
                <a:cs typeface="Calibri"/>
                <a:sym typeface="Calibri"/>
              </a:rPr>
              <a:t>Will it be broad (i.e., faculty or student government meeting) or personalized (i.e., 1-on-1 calls, meetings, or emails)?</a:t>
            </a:r>
            <a:endParaRPr lang="en-US" sz="1300" dirty="0"/>
          </a:p>
          <a:p>
            <a:pPr>
              <a:lnSpc>
                <a:spcPct val="150000"/>
              </a:lnSpc>
              <a:spcBef>
                <a:spcPts val="1269"/>
              </a:spcBef>
              <a:buClr>
                <a:schemeClr val="dk1"/>
              </a:buClr>
              <a:buSzPts val="601"/>
            </a:pPr>
            <a:r>
              <a:rPr lang="en-US" sz="1300" dirty="0">
                <a:solidFill>
                  <a:schemeClr val="dk1"/>
                </a:solidFill>
                <a:ea typeface="Calibri"/>
                <a:cs typeface="Calibri"/>
                <a:sym typeface="Calibri"/>
              </a:rPr>
              <a:t>Then Ask: </a:t>
            </a:r>
            <a:endParaRPr lang="en-US" sz="1300" dirty="0"/>
          </a:p>
          <a:p>
            <a:pPr marL="542042" lvl="1" indent="-246687">
              <a:lnSpc>
                <a:spcPct val="150000"/>
              </a:lnSpc>
              <a:buClr>
                <a:schemeClr val="dk1"/>
              </a:buClr>
              <a:buSzPts val="2240"/>
              <a:buFont typeface="Arial"/>
              <a:buChar char="•"/>
            </a:pPr>
            <a:r>
              <a:rPr lang="en-US" sz="1300" dirty="0">
                <a:solidFill>
                  <a:schemeClr val="dk1"/>
                </a:solidFill>
                <a:ea typeface="Calibri"/>
                <a:cs typeface="Calibri"/>
                <a:sym typeface="Calibri"/>
              </a:rPr>
              <a:t>Which do you have access to </a:t>
            </a:r>
            <a:r>
              <a:rPr lang="en-US" sz="1300" dirty="0"/>
              <a:t>and</a:t>
            </a:r>
            <a:r>
              <a:rPr lang="en-US" sz="1300" dirty="0">
                <a:solidFill>
                  <a:schemeClr val="dk1"/>
                </a:solidFill>
                <a:ea typeface="Calibri"/>
                <a:cs typeface="Calibri"/>
                <a:sym typeface="Calibri"/>
              </a:rPr>
              <a:t> ability to pull off?</a:t>
            </a:r>
            <a:endParaRPr lang="en-US" sz="1300" dirty="0"/>
          </a:p>
          <a:p>
            <a:pPr marL="542042" lvl="1" indent="-246687">
              <a:lnSpc>
                <a:spcPct val="150000"/>
              </a:lnSpc>
              <a:buClr>
                <a:schemeClr val="dk1"/>
              </a:buClr>
              <a:buSzPts val="2240"/>
              <a:buFont typeface="Arial"/>
              <a:buChar char="•"/>
            </a:pPr>
            <a:r>
              <a:rPr lang="en-US" sz="1300" dirty="0">
                <a:solidFill>
                  <a:schemeClr val="dk1"/>
                </a:solidFill>
                <a:ea typeface="Calibri"/>
                <a:cs typeface="Calibri"/>
                <a:sym typeface="Calibri"/>
              </a:rPr>
              <a:t>Which do your allies/supporters have access to?</a:t>
            </a:r>
            <a:endParaRPr lang="en-US" sz="1300" dirty="0"/>
          </a:p>
          <a:p>
            <a:pPr marL="542042" lvl="1" indent="-246687">
              <a:lnSpc>
                <a:spcPct val="150000"/>
              </a:lnSpc>
              <a:buClr>
                <a:schemeClr val="dk1"/>
              </a:buClr>
              <a:buSzPts val="2240"/>
              <a:buFont typeface="Arial"/>
              <a:buChar char="•"/>
            </a:pPr>
            <a:r>
              <a:rPr lang="en-US" sz="1300" dirty="0">
                <a:solidFill>
                  <a:schemeClr val="dk1"/>
                </a:solidFill>
                <a:ea typeface="Calibri"/>
                <a:cs typeface="Calibri"/>
                <a:sym typeface="Calibri"/>
              </a:rPr>
              <a:t>What can you afford? (think both time &amp; dollars)</a:t>
            </a:r>
            <a:endParaRPr lang="en-US" sz="1300" dirty="0"/>
          </a:p>
          <a:p>
            <a:endParaRPr lang="en-US" dirty="0"/>
          </a:p>
        </p:txBody>
      </p:sp>
      <p:sp>
        <p:nvSpPr>
          <p:cNvPr id="5" name="Footer Placeholder 4"/>
          <p:cNvSpPr>
            <a:spLocks noGrp="1"/>
          </p:cNvSpPr>
          <p:nvPr>
            <p:ph type="ftr" sz="quarter" idx="4"/>
          </p:nvPr>
        </p:nvSpPr>
        <p:spPr/>
        <p:txBody>
          <a:bodyPr/>
          <a:lstStyle/>
          <a:p>
            <a:r>
              <a:rPr lang="en-US"/>
              <a:t>AASD - Module 7</a:t>
            </a:r>
          </a:p>
        </p:txBody>
      </p:sp>
      <p:sp>
        <p:nvSpPr>
          <p:cNvPr id="6" name="Slide Number Placeholder 5"/>
          <p:cNvSpPr>
            <a:spLocks noGrp="1"/>
          </p:cNvSpPr>
          <p:nvPr>
            <p:ph type="sldNum" sz="quarter" idx="5"/>
          </p:nvPr>
        </p:nvSpPr>
        <p:spPr/>
        <p:txBody>
          <a:bodyPr/>
          <a:lstStyle/>
          <a:p>
            <a:fld id="{BE7A6C9B-0265-4DAC-AB24-21666945E7CA}" type="slidenum">
              <a:rPr lang="en-US" smtClean="0"/>
              <a:t>19</a:t>
            </a:fld>
            <a:endParaRPr lang="en-US"/>
          </a:p>
        </p:txBody>
      </p:sp>
    </p:spTree>
    <p:extLst>
      <p:ext uri="{BB962C8B-B14F-4D97-AF65-F5344CB8AC3E}">
        <p14:creationId xmlns:p14="http://schemas.microsoft.com/office/powerpoint/2010/main" val="416137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analyzing and reporting data moves us nearly to the completion of the cycle of inquiry.</a:t>
            </a:r>
          </a:p>
        </p:txBody>
      </p:sp>
      <p:sp>
        <p:nvSpPr>
          <p:cNvPr id="5" name="Footer Placeholder 4"/>
          <p:cNvSpPr>
            <a:spLocks noGrp="1"/>
          </p:cNvSpPr>
          <p:nvPr>
            <p:ph type="ftr" sz="quarter" idx="4"/>
          </p:nvPr>
        </p:nvSpPr>
        <p:spPr/>
        <p:txBody>
          <a:bodyPr/>
          <a:lstStyle/>
          <a:p>
            <a:r>
              <a:rPr lang="en-US"/>
              <a:t>AASD - Module 7</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2</a:t>
            </a:fld>
            <a:endParaRPr lang="en-US" dirty="0"/>
          </a:p>
        </p:txBody>
      </p:sp>
    </p:spTree>
    <p:extLst>
      <p:ext uri="{BB962C8B-B14F-4D97-AF65-F5344CB8AC3E}">
        <p14:creationId xmlns:p14="http://schemas.microsoft.com/office/powerpoint/2010/main" val="3763187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kern="0" dirty="0">
                <a:solidFill>
                  <a:schemeClr val="tx2"/>
                </a:solidFill>
                <a:ea typeface="Calibri"/>
                <a:cs typeface="Calibri"/>
                <a:sym typeface="Calibri"/>
              </a:rPr>
              <a:t>If you don’t have direct access, or if someone else is better positioned to connect with/reach/resonate with your audience, you may need </a:t>
            </a:r>
            <a:r>
              <a:rPr lang="en-US" sz="1300" u="sng" kern="0" dirty="0">
                <a:solidFill>
                  <a:schemeClr val="tx2"/>
                </a:solidFill>
                <a:ea typeface="Calibri"/>
                <a:cs typeface="Calibri"/>
                <a:sym typeface="Calibri"/>
              </a:rPr>
              <a:t>a messenger</a:t>
            </a:r>
            <a:r>
              <a:rPr lang="en-US" sz="1300" kern="0" dirty="0">
                <a:solidFill>
                  <a:schemeClr val="tx2"/>
                </a:solidFill>
                <a:ea typeface="Calibri"/>
                <a:cs typeface="Calibri"/>
                <a:sym typeface="Calibri"/>
              </a:rPr>
              <a:t>.</a:t>
            </a:r>
            <a:endParaRPr lang="en-US" sz="1300" kern="0" dirty="0">
              <a:solidFill>
                <a:schemeClr val="tx2"/>
              </a:solidFill>
              <a:cs typeface="Arial"/>
              <a:sym typeface="Arial"/>
            </a:endParaRPr>
          </a:p>
          <a:p>
            <a:endParaRPr lang="en-US" sz="1300" dirty="0"/>
          </a:p>
          <a:p>
            <a:pPr defTabSz="966612">
              <a:defRPr/>
            </a:pPr>
            <a:r>
              <a:rPr lang="en-US" sz="1300" dirty="0">
                <a:solidFill>
                  <a:schemeClr val="dk1"/>
                </a:solidFill>
                <a:ea typeface="Calibri"/>
                <a:cs typeface="Calibri"/>
                <a:sym typeface="Calibri"/>
              </a:rPr>
              <a:t>Consider…</a:t>
            </a:r>
            <a:endParaRPr lang="en-US" sz="1300" dirty="0"/>
          </a:p>
          <a:p>
            <a:endParaRPr lang="en-US" sz="1300" dirty="0"/>
          </a:p>
          <a:p>
            <a:pPr marL="248366" lvl="1" indent="-248366">
              <a:buClr>
                <a:schemeClr val="dk1"/>
              </a:buClr>
              <a:buSzPts val="2400"/>
              <a:buFont typeface="Arial"/>
              <a:buChar char="•"/>
            </a:pPr>
            <a:r>
              <a:rPr lang="en-US" sz="1300" dirty="0">
                <a:solidFill>
                  <a:schemeClr val="dk1"/>
                </a:solidFill>
                <a:ea typeface="Calibri"/>
                <a:cs typeface="Calibri"/>
                <a:sym typeface="Calibri"/>
              </a:rPr>
              <a:t>Who has the ear/the trust of the change-maker you need to reach? Who has the best access? </a:t>
            </a:r>
            <a:endParaRPr lang="en-US" sz="1300" dirty="0"/>
          </a:p>
          <a:p>
            <a:pPr marL="248366" lvl="1" indent="-248366">
              <a:spcBef>
                <a:spcPts val="634"/>
              </a:spcBef>
              <a:buClr>
                <a:schemeClr val="dk1"/>
              </a:buClr>
              <a:buSzPts val="2400"/>
              <a:buFont typeface="Arial"/>
              <a:buChar char="•"/>
            </a:pPr>
            <a:r>
              <a:rPr lang="en-US" sz="1300" dirty="0">
                <a:solidFill>
                  <a:schemeClr val="dk1"/>
                </a:solidFill>
                <a:ea typeface="Calibri"/>
                <a:cs typeface="Calibri"/>
                <a:sym typeface="Calibri"/>
              </a:rPr>
              <a:t>Who is a trusted/insider if you are an outsider? </a:t>
            </a:r>
            <a:endParaRPr lang="en-US" sz="1300" dirty="0"/>
          </a:p>
          <a:p>
            <a:pPr marL="248366" lvl="1" indent="-248366">
              <a:spcBef>
                <a:spcPts val="634"/>
              </a:spcBef>
              <a:buClr>
                <a:schemeClr val="dk1"/>
              </a:buClr>
              <a:buSzPts val="2400"/>
              <a:buFont typeface="Arial"/>
              <a:buChar char="•"/>
            </a:pPr>
            <a:r>
              <a:rPr lang="en-US" sz="1300" dirty="0">
                <a:solidFill>
                  <a:schemeClr val="dk1"/>
                </a:solidFill>
                <a:ea typeface="Calibri"/>
                <a:cs typeface="Calibri"/>
                <a:sym typeface="Calibri"/>
              </a:rPr>
              <a:t>Are they </a:t>
            </a:r>
            <a:r>
              <a:rPr lang="en-US" sz="1300" dirty="0"/>
              <a:t>“</a:t>
            </a:r>
            <a:r>
              <a:rPr lang="en-US" sz="1300" dirty="0">
                <a:solidFill>
                  <a:schemeClr val="dk1"/>
                </a:solidFill>
                <a:ea typeface="Calibri"/>
                <a:cs typeface="Calibri"/>
                <a:sym typeface="Calibri"/>
              </a:rPr>
              <a:t>upstream</a:t>
            </a:r>
            <a:r>
              <a:rPr lang="en-US" sz="1300" dirty="0"/>
              <a:t>”</a:t>
            </a:r>
            <a:r>
              <a:rPr lang="en-US" sz="1300" dirty="0">
                <a:solidFill>
                  <a:schemeClr val="dk1"/>
                </a:solidFill>
                <a:ea typeface="Calibri"/>
                <a:cs typeface="Calibri"/>
                <a:sym typeface="Calibri"/>
              </a:rPr>
              <a:t> from the change-maker you need to reach? </a:t>
            </a:r>
            <a:endParaRPr lang="en-US" sz="1300" dirty="0"/>
          </a:p>
          <a:p>
            <a:pPr marL="248366" lvl="1" indent="-248366">
              <a:spcBef>
                <a:spcPts val="634"/>
              </a:spcBef>
              <a:buClr>
                <a:schemeClr val="dk1"/>
              </a:buClr>
              <a:buSzPts val="2400"/>
              <a:buFont typeface="Arial"/>
              <a:buChar char="•"/>
            </a:pPr>
            <a:r>
              <a:rPr lang="en-US" sz="1300" dirty="0">
                <a:solidFill>
                  <a:schemeClr val="dk1"/>
                </a:solidFill>
                <a:ea typeface="Calibri"/>
                <a:cs typeface="Calibri"/>
                <a:sym typeface="Calibri"/>
              </a:rPr>
              <a:t>Who has the most reach, and/or influence? </a:t>
            </a:r>
            <a:endParaRPr lang="en-US" sz="1300" dirty="0"/>
          </a:p>
          <a:p>
            <a:pPr marL="248366" lvl="1" indent="-248366">
              <a:spcBef>
                <a:spcPts val="634"/>
              </a:spcBef>
              <a:buClr>
                <a:schemeClr val="dk1"/>
              </a:buClr>
              <a:buSzPts val="2400"/>
              <a:buFont typeface="Arial"/>
              <a:buChar char="•"/>
            </a:pPr>
            <a:r>
              <a:rPr lang="en-US" sz="1300" dirty="0">
                <a:solidFill>
                  <a:schemeClr val="dk1"/>
                </a:solidFill>
                <a:ea typeface="Calibri"/>
                <a:cs typeface="Calibri"/>
                <a:sym typeface="Calibri"/>
              </a:rPr>
              <a:t>Who can get folks’ attention?</a:t>
            </a:r>
            <a:endParaRPr lang="en-US" sz="1300" dirty="0"/>
          </a:p>
          <a:p>
            <a:endParaRPr lang="en-US" dirty="0"/>
          </a:p>
        </p:txBody>
      </p:sp>
      <p:sp>
        <p:nvSpPr>
          <p:cNvPr id="5" name="Footer Placeholder 4"/>
          <p:cNvSpPr>
            <a:spLocks noGrp="1"/>
          </p:cNvSpPr>
          <p:nvPr>
            <p:ph type="ftr" sz="quarter" idx="4"/>
          </p:nvPr>
        </p:nvSpPr>
        <p:spPr/>
        <p:txBody>
          <a:bodyPr/>
          <a:lstStyle/>
          <a:p>
            <a:r>
              <a:rPr lang="en-US"/>
              <a:t>AASD - Module 7</a:t>
            </a:r>
          </a:p>
        </p:txBody>
      </p:sp>
      <p:sp>
        <p:nvSpPr>
          <p:cNvPr id="6" name="Slide Number Placeholder 5"/>
          <p:cNvSpPr>
            <a:spLocks noGrp="1"/>
          </p:cNvSpPr>
          <p:nvPr>
            <p:ph type="sldNum" sz="quarter" idx="5"/>
          </p:nvPr>
        </p:nvSpPr>
        <p:spPr/>
        <p:txBody>
          <a:bodyPr/>
          <a:lstStyle/>
          <a:p>
            <a:fld id="{BE7A6C9B-0265-4DAC-AB24-21666945E7CA}" type="slidenum">
              <a:rPr lang="en-US" smtClean="0"/>
              <a:t>20</a:t>
            </a:fld>
            <a:endParaRPr lang="en-US"/>
          </a:p>
        </p:txBody>
      </p:sp>
    </p:spTree>
    <p:extLst>
      <p:ext uri="{BB962C8B-B14F-4D97-AF65-F5344CB8AC3E}">
        <p14:creationId xmlns:p14="http://schemas.microsoft.com/office/powerpoint/2010/main" val="3113188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be prepared to monitor and adjust your strategies and plans!  </a:t>
            </a:r>
          </a:p>
        </p:txBody>
      </p:sp>
      <p:sp>
        <p:nvSpPr>
          <p:cNvPr id="5" name="Footer Placeholder 4"/>
          <p:cNvSpPr>
            <a:spLocks noGrp="1"/>
          </p:cNvSpPr>
          <p:nvPr>
            <p:ph type="ftr" sz="quarter" idx="4"/>
          </p:nvPr>
        </p:nvSpPr>
        <p:spPr/>
        <p:txBody>
          <a:bodyPr/>
          <a:lstStyle/>
          <a:p>
            <a:r>
              <a:rPr lang="en-US"/>
              <a:t>AASD - Module 7</a:t>
            </a:r>
          </a:p>
        </p:txBody>
      </p:sp>
      <p:sp>
        <p:nvSpPr>
          <p:cNvPr id="6" name="Slide Number Placeholder 5"/>
          <p:cNvSpPr>
            <a:spLocks noGrp="1"/>
          </p:cNvSpPr>
          <p:nvPr>
            <p:ph type="sldNum" sz="quarter" idx="5"/>
          </p:nvPr>
        </p:nvSpPr>
        <p:spPr/>
        <p:txBody>
          <a:bodyPr/>
          <a:lstStyle/>
          <a:p>
            <a:fld id="{BE7A6C9B-0265-4DAC-AB24-21666945E7CA}" type="slidenum">
              <a:rPr lang="en-US" smtClean="0"/>
              <a:t>21</a:t>
            </a:fld>
            <a:endParaRPr lang="en-US"/>
          </a:p>
        </p:txBody>
      </p:sp>
    </p:spTree>
    <p:extLst>
      <p:ext uri="{BB962C8B-B14F-4D97-AF65-F5344CB8AC3E}">
        <p14:creationId xmlns:p14="http://schemas.microsoft.com/office/powerpoint/2010/main" val="3809359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“Storytelling polishes stories like editing polishes essays, with the audience serving as editor.”</a:t>
            </a:r>
          </a:p>
          <a:p>
            <a:r>
              <a:rPr lang="en-US" sz="1300" dirty="0"/>
              <a:t>- Kate McDowell, Storytelling as Information (Part 1)</a:t>
            </a:r>
          </a:p>
          <a:p>
            <a:endParaRPr lang="en-US" dirty="0"/>
          </a:p>
        </p:txBody>
      </p:sp>
      <p:sp>
        <p:nvSpPr>
          <p:cNvPr id="5" name="Footer Placeholder 4"/>
          <p:cNvSpPr>
            <a:spLocks noGrp="1"/>
          </p:cNvSpPr>
          <p:nvPr>
            <p:ph type="ftr" sz="quarter" idx="4"/>
          </p:nvPr>
        </p:nvSpPr>
        <p:spPr/>
        <p:txBody>
          <a:bodyPr/>
          <a:lstStyle/>
          <a:p>
            <a:r>
              <a:rPr lang="en-US"/>
              <a:t>AASD - Module 7</a:t>
            </a:r>
          </a:p>
        </p:txBody>
      </p:sp>
      <p:sp>
        <p:nvSpPr>
          <p:cNvPr id="6" name="Slide Number Placeholder 5"/>
          <p:cNvSpPr>
            <a:spLocks noGrp="1"/>
          </p:cNvSpPr>
          <p:nvPr>
            <p:ph type="sldNum" sz="quarter" idx="5"/>
          </p:nvPr>
        </p:nvSpPr>
        <p:spPr/>
        <p:txBody>
          <a:bodyPr/>
          <a:lstStyle/>
          <a:p>
            <a:fld id="{BE7A6C9B-0265-4DAC-AB24-21666945E7CA}" type="slidenum">
              <a:rPr lang="en-US" smtClean="0"/>
              <a:t>22</a:t>
            </a:fld>
            <a:endParaRPr lang="en-US"/>
          </a:p>
        </p:txBody>
      </p:sp>
    </p:spTree>
    <p:extLst>
      <p:ext uri="{BB962C8B-B14F-4D97-AF65-F5344CB8AC3E}">
        <p14:creationId xmlns:p14="http://schemas.microsoft.com/office/powerpoint/2010/main" val="2541671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preparation for today, you were required to read two articles by University of Illinois </a:t>
            </a:r>
            <a:r>
              <a:rPr lang="en-US" dirty="0" err="1"/>
              <a:t>iSchool</a:t>
            </a:r>
            <a:r>
              <a:rPr lang="en-US" dirty="0"/>
              <a:t> Professor Kate McDowell in which she outlined a new framework for analyzing storytelling as information.  McDowell’s theory provides theoretical support to our intuitive drive to create and connect with stories. Consider how storytelling and the S-DIKW framework can enable to you effectively reveal the data narrative of the findings in your local case study project!</a:t>
            </a:r>
          </a:p>
        </p:txBody>
      </p:sp>
      <p:sp>
        <p:nvSpPr>
          <p:cNvPr id="5" name="Footer Placeholder 4"/>
          <p:cNvSpPr>
            <a:spLocks noGrp="1"/>
          </p:cNvSpPr>
          <p:nvPr>
            <p:ph type="ftr" sz="quarter" idx="4"/>
          </p:nvPr>
        </p:nvSpPr>
        <p:spPr/>
        <p:txBody>
          <a:bodyPr/>
          <a:lstStyle/>
          <a:p>
            <a:r>
              <a:rPr lang="en-US"/>
              <a:t>AASD - Module 7</a:t>
            </a:r>
          </a:p>
        </p:txBody>
      </p:sp>
      <p:sp>
        <p:nvSpPr>
          <p:cNvPr id="6" name="Slide Number Placeholder 5"/>
          <p:cNvSpPr>
            <a:spLocks noGrp="1"/>
          </p:cNvSpPr>
          <p:nvPr>
            <p:ph type="sldNum" sz="quarter" idx="5"/>
          </p:nvPr>
        </p:nvSpPr>
        <p:spPr/>
        <p:txBody>
          <a:bodyPr/>
          <a:lstStyle/>
          <a:p>
            <a:fld id="{BE7A6C9B-0265-4DAC-AB24-21666945E7CA}" type="slidenum">
              <a:rPr lang="en-US" smtClean="0"/>
              <a:t>23</a:t>
            </a:fld>
            <a:endParaRPr lang="en-US"/>
          </a:p>
        </p:txBody>
      </p:sp>
    </p:spTree>
    <p:extLst>
      <p:ext uri="{BB962C8B-B14F-4D97-AF65-F5344CB8AC3E}">
        <p14:creationId xmlns:p14="http://schemas.microsoft.com/office/powerpoint/2010/main" val="3086622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What aspects of the final stages of inquiry do you find to be the most challenging? Why?</a:t>
            </a:r>
          </a:p>
          <a:p>
            <a:endParaRPr lang="en-US" sz="1300" dirty="0"/>
          </a:p>
          <a:p>
            <a:r>
              <a:rPr lang="en-US" sz="1300" dirty="0"/>
              <a:t>Local Case Study Discussion</a:t>
            </a:r>
          </a:p>
          <a:p>
            <a:r>
              <a:rPr lang="en-US" sz="1300" dirty="0"/>
              <a:t>Where are you at in dealing with data: collecting, cleaning, describing, or analyzing? </a:t>
            </a:r>
          </a:p>
          <a:p>
            <a:r>
              <a:rPr lang="en-US" sz="1300" dirty="0"/>
              <a:t>How do you anticipate using principles of storytelling to communicate findings, implications, or adjustments to local practices?</a:t>
            </a:r>
          </a:p>
          <a:p>
            <a:endParaRPr lang="en-US" dirty="0"/>
          </a:p>
        </p:txBody>
      </p:sp>
      <p:sp>
        <p:nvSpPr>
          <p:cNvPr id="5" name="Footer Placeholder 4"/>
          <p:cNvSpPr>
            <a:spLocks noGrp="1"/>
          </p:cNvSpPr>
          <p:nvPr>
            <p:ph type="ftr" sz="quarter" idx="4"/>
          </p:nvPr>
        </p:nvSpPr>
        <p:spPr/>
        <p:txBody>
          <a:bodyPr/>
          <a:lstStyle/>
          <a:p>
            <a:r>
              <a:rPr lang="en-US"/>
              <a:t>AASD - Module 7</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24</a:t>
            </a:fld>
            <a:endParaRPr lang="en-US" dirty="0"/>
          </a:p>
        </p:txBody>
      </p:sp>
    </p:spTree>
    <p:extLst>
      <p:ext uri="{BB962C8B-B14F-4D97-AF65-F5344CB8AC3E}">
        <p14:creationId xmlns:p14="http://schemas.microsoft.com/office/powerpoint/2010/main" val="3871284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20A355-0347-4CEE-BB21-2FD81005CFD4}" type="slidenum">
              <a:rPr lang="en-US" smtClean="0"/>
              <a:t>25</a:t>
            </a:fld>
            <a:endParaRPr lang="en-US" dirty="0"/>
          </a:p>
        </p:txBody>
      </p:sp>
    </p:spTree>
    <p:extLst>
      <p:ext uri="{BB962C8B-B14F-4D97-AF65-F5344CB8AC3E}">
        <p14:creationId xmlns:p14="http://schemas.microsoft.com/office/powerpoint/2010/main" val="149964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contextualize the discussion of data, remember that the information available has been generated by a thoughtful, time-intensive process.  Depending on the kind of question you choose to explore in your local case study project, the data and analysis required may look VERY different from others on your team.  </a:t>
            </a:r>
          </a:p>
        </p:txBody>
      </p:sp>
      <p:sp>
        <p:nvSpPr>
          <p:cNvPr id="5" name="Footer Placeholder 4"/>
          <p:cNvSpPr>
            <a:spLocks noGrp="1"/>
          </p:cNvSpPr>
          <p:nvPr>
            <p:ph type="ftr" sz="quarter" idx="4"/>
          </p:nvPr>
        </p:nvSpPr>
        <p:spPr/>
        <p:txBody>
          <a:bodyPr/>
          <a:lstStyle/>
          <a:p>
            <a:r>
              <a:rPr lang="en-US"/>
              <a:t>AASD - Module 7</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3</a:t>
            </a:fld>
            <a:endParaRPr lang="en-US" dirty="0"/>
          </a:p>
        </p:txBody>
      </p:sp>
    </p:spTree>
    <p:extLst>
      <p:ext uri="{BB962C8B-B14F-4D97-AF65-F5344CB8AC3E}">
        <p14:creationId xmlns:p14="http://schemas.microsoft.com/office/powerpoint/2010/main" val="117317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member of your team likely used one of these four data gathering methods– possibly even multiple methods!  Your data may be quantitative, qualitative, or both.</a:t>
            </a:r>
          </a:p>
        </p:txBody>
      </p:sp>
      <p:sp>
        <p:nvSpPr>
          <p:cNvPr id="5" name="Footer Placeholder 4"/>
          <p:cNvSpPr>
            <a:spLocks noGrp="1"/>
          </p:cNvSpPr>
          <p:nvPr>
            <p:ph type="ftr" sz="quarter" idx="4"/>
          </p:nvPr>
        </p:nvSpPr>
        <p:spPr/>
        <p:txBody>
          <a:bodyPr/>
          <a:lstStyle/>
          <a:p>
            <a:r>
              <a:rPr lang="en-US"/>
              <a:t>AASD - Module 7</a:t>
            </a:r>
            <a:endParaRPr lang="en-US" dirty="0"/>
          </a:p>
        </p:txBody>
      </p:sp>
      <p:sp>
        <p:nvSpPr>
          <p:cNvPr id="6" name="Slide Number Placeholder 5"/>
          <p:cNvSpPr>
            <a:spLocks noGrp="1"/>
          </p:cNvSpPr>
          <p:nvPr>
            <p:ph type="sldNum" sz="quarter" idx="5"/>
          </p:nvPr>
        </p:nvSpPr>
        <p:spPr/>
        <p:txBody>
          <a:bodyPr/>
          <a:lstStyle/>
          <a:p>
            <a:fld id="{EF20A355-0347-4CEE-BB21-2FD81005CFD4}" type="slidenum">
              <a:rPr lang="en-US" smtClean="0"/>
              <a:t>4</a:t>
            </a:fld>
            <a:endParaRPr lang="en-US" dirty="0"/>
          </a:p>
        </p:txBody>
      </p:sp>
    </p:spTree>
    <p:extLst>
      <p:ext uri="{BB962C8B-B14F-4D97-AF65-F5344CB8AC3E}">
        <p14:creationId xmlns:p14="http://schemas.microsoft.com/office/powerpoint/2010/main" val="331119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collected data, there is a process to follow before it can be analyzed.  This process is likely to be iterative!</a:t>
            </a:r>
          </a:p>
          <a:p>
            <a:endParaRPr lang="en-US" dirty="0"/>
          </a:p>
          <a:p>
            <a:pPr marL="241653" indent="-241653">
              <a:buAutoNum type="arabicPeriod"/>
            </a:pPr>
            <a:r>
              <a:rPr lang="en-US" dirty="0"/>
              <a:t>Clean – the process of fixing or removing incorrect, corrupted, duplicate, or incomplete data within a dataset.  For example, checking a transcript to ensure transcription is accurate. With surveys, a decision must be made to include or exclude partial responses.</a:t>
            </a:r>
          </a:p>
          <a:p>
            <a:pPr marL="241653" indent="-241653">
              <a:buAutoNum type="arabicPeriod"/>
            </a:pPr>
            <a:r>
              <a:rPr lang="en-US" dirty="0"/>
              <a:t>Code – creating or assigning codes to categorize data.  Quantitative data is typically coded while collected. Qualitative data requires high-level thematic groupings or descriptions</a:t>
            </a:r>
          </a:p>
          <a:p>
            <a:pPr marL="241653" indent="-241653">
              <a:buAutoNum type="arabicPeriod"/>
            </a:pPr>
            <a:r>
              <a:rPr lang="en-US" dirty="0"/>
              <a:t>Describe – allows for understanding data collected. Quantitative data will involve descriptive statistics. Qualitative data lists themes/observations.</a:t>
            </a:r>
          </a:p>
          <a:p>
            <a:pPr marL="241653" indent="-241653">
              <a:buAutoNum type="arabicPeriod"/>
            </a:pPr>
            <a:r>
              <a:rPr lang="en-US" dirty="0"/>
              <a:t>Analyze- looking for meaning and interpreting data to see what evidence shows.  Is a hypothesis supported? Does the data reveal anything unexpected or surprising?</a:t>
            </a:r>
          </a:p>
        </p:txBody>
      </p:sp>
      <p:sp>
        <p:nvSpPr>
          <p:cNvPr id="5" name="Footer Placeholder 4"/>
          <p:cNvSpPr>
            <a:spLocks noGrp="1"/>
          </p:cNvSpPr>
          <p:nvPr>
            <p:ph type="ftr" sz="quarter" idx="4"/>
          </p:nvPr>
        </p:nvSpPr>
        <p:spPr/>
        <p:txBody>
          <a:bodyPr/>
          <a:lstStyle/>
          <a:p>
            <a:r>
              <a:rPr lang="en-US"/>
              <a:t>AASD - Module 7</a:t>
            </a:r>
          </a:p>
        </p:txBody>
      </p:sp>
      <p:sp>
        <p:nvSpPr>
          <p:cNvPr id="6" name="Slide Number Placeholder 5"/>
          <p:cNvSpPr>
            <a:spLocks noGrp="1"/>
          </p:cNvSpPr>
          <p:nvPr>
            <p:ph type="sldNum" sz="quarter" idx="5"/>
          </p:nvPr>
        </p:nvSpPr>
        <p:spPr/>
        <p:txBody>
          <a:bodyPr/>
          <a:lstStyle/>
          <a:p>
            <a:fld id="{BE7A6C9B-0265-4DAC-AB24-21666945E7CA}" type="slidenum">
              <a:rPr lang="en-US" smtClean="0"/>
              <a:t>5</a:t>
            </a:fld>
            <a:endParaRPr lang="en-US"/>
          </a:p>
        </p:txBody>
      </p:sp>
    </p:spTree>
    <p:extLst>
      <p:ext uri="{BB962C8B-B14F-4D97-AF65-F5344CB8AC3E}">
        <p14:creationId xmlns:p14="http://schemas.microsoft.com/office/powerpoint/2010/main" val="358370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Journal articles have a structure in which analysis is undertaken that could be useful for your AASD research project.</a:t>
            </a:r>
          </a:p>
          <a:p>
            <a:endParaRPr lang="en-US" sz="1300" dirty="0"/>
          </a:p>
          <a:p>
            <a:r>
              <a:rPr lang="en-US" sz="1300" dirty="0"/>
              <a:t>Results are findings of the study or research.  This section is factual and reports what was found.</a:t>
            </a:r>
          </a:p>
          <a:p>
            <a:r>
              <a:rPr lang="en-US" sz="1300" dirty="0"/>
              <a:t>Discussion interprets or evaluates findings, providing a response to a research question or hypothesis.  It might also discuss limitations of the research and places results within the context of what’s already known (i.e. existing research discussed in a literature review). </a:t>
            </a:r>
          </a:p>
          <a:p>
            <a:endParaRPr lang="en-US" sz="1300" dirty="0"/>
          </a:p>
          <a:p>
            <a:r>
              <a:rPr lang="en-US" sz="1300" dirty="0"/>
              <a:t>Conclusion makes the final claim about what is being introduced through this research.  It might also suggest implications for future research.  </a:t>
            </a:r>
          </a:p>
          <a:p>
            <a:endParaRPr lang="en-US" sz="1300" dirty="0"/>
          </a:p>
        </p:txBody>
      </p:sp>
      <p:sp>
        <p:nvSpPr>
          <p:cNvPr id="5" name="Footer Placeholder 4"/>
          <p:cNvSpPr>
            <a:spLocks noGrp="1"/>
          </p:cNvSpPr>
          <p:nvPr>
            <p:ph type="ftr" sz="quarter" idx="4"/>
          </p:nvPr>
        </p:nvSpPr>
        <p:spPr/>
        <p:txBody>
          <a:bodyPr/>
          <a:lstStyle/>
          <a:p>
            <a:r>
              <a:rPr lang="en-US"/>
              <a:t>AASD - Module 7</a:t>
            </a:r>
          </a:p>
        </p:txBody>
      </p:sp>
      <p:sp>
        <p:nvSpPr>
          <p:cNvPr id="6" name="Slide Number Placeholder 5"/>
          <p:cNvSpPr>
            <a:spLocks noGrp="1"/>
          </p:cNvSpPr>
          <p:nvPr>
            <p:ph type="sldNum" sz="quarter" idx="5"/>
          </p:nvPr>
        </p:nvSpPr>
        <p:spPr/>
        <p:txBody>
          <a:bodyPr/>
          <a:lstStyle/>
          <a:p>
            <a:fld id="{BE7A6C9B-0265-4DAC-AB24-21666945E7CA}" type="slidenum">
              <a:rPr lang="en-US" smtClean="0"/>
              <a:t>6</a:t>
            </a:fld>
            <a:endParaRPr lang="en-US"/>
          </a:p>
        </p:txBody>
      </p:sp>
    </p:spTree>
    <p:extLst>
      <p:ext uri="{BB962C8B-B14F-4D97-AF65-F5344CB8AC3E}">
        <p14:creationId xmlns:p14="http://schemas.microsoft.com/office/powerpoint/2010/main" val="3882301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moment to reflect on the possible findings for your project.  </a:t>
            </a:r>
            <a:br>
              <a:rPr lang="en-US" dirty="0"/>
            </a:br>
            <a:br>
              <a:rPr lang="en-US" dirty="0"/>
            </a:br>
            <a:r>
              <a:rPr lang="en-US" dirty="0"/>
              <a:t>What can you predict finding? </a:t>
            </a:r>
          </a:p>
          <a:p>
            <a:r>
              <a:rPr lang="en-US" dirty="0"/>
              <a:t>How would you evaluate and interpret such a finding?</a:t>
            </a:r>
          </a:p>
          <a:p>
            <a:r>
              <a:rPr lang="en-US" dirty="0"/>
              <a:t>What should the implications be for such a finding?</a:t>
            </a:r>
          </a:p>
        </p:txBody>
      </p:sp>
      <p:sp>
        <p:nvSpPr>
          <p:cNvPr id="5" name="Footer Placeholder 4"/>
          <p:cNvSpPr>
            <a:spLocks noGrp="1"/>
          </p:cNvSpPr>
          <p:nvPr>
            <p:ph type="ftr" sz="quarter" idx="4"/>
          </p:nvPr>
        </p:nvSpPr>
        <p:spPr/>
        <p:txBody>
          <a:bodyPr/>
          <a:lstStyle/>
          <a:p>
            <a:r>
              <a:rPr lang="en-US"/>
              <a:t>AASD - Module 7</a:t>
            </a:r>
          </a:p>
        </p:txBody>
      </p:sp>
      <p:sp>
        <p:nvSpPr>
          <p:cNvPr id="6" name="Slide Number Placeholder 5"/>
          <p:cNvSpPr>
            <a:spLocks noGrp="1"/>
          </p:cNvSpPr>
          <p:nvPr>
            <p:ph type="sldNum" sz="quarter" idx="5"/>
          </p:nvPr>
        </p:nvSpPr>
        <p:spPr/>
        <p:txBody>
          <a:bodyPr/>
          <a:lstStyle/>
          <a:p>
            <a:fld id="{BE7A6C9B-0265-4DAC-AB24-21666945E7CA}" type="slidenum">
              <a:rPr lang="en-US" smtClean="0"/>
              <a:t>7</a:t>
            </a:fld>
            <a:endParaRPr lang="en-US"/>
          </a:p>
        </p:txBody>
      </p:sp>
    </p:spTree>
    <p:extLst>
      <p:ext uri="{BB962C8B-B14F-4D97-AF65-F5344CB8AC3E}">
        <p14:creationId xmlns:p14="http://schemas.microsoft.com/office/powerpoint/2010/main" val="427851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Based on the data gathered in your research, these are the primary options for</a:t>
            </a:r>
            <a:r>
              <a:rPr lang="en-US" baseline="0" dirty="0">
                <a:latin typeface="+mn-lt"/>
              </a:rPr>
              <a:t> what you might decide. </a:t>
            </a:r>
            <a:endParaRPr lang="en-US" dirty="0">
              <a:latin typeface="+mn-lt"/>
            </a:endParaRPr>
          </a:p>
          <a:p>
            <a:endParaRPr lang="en-US" dirty="0">
              <a:latin typeface="+mn-lt"/>
            </a:endParaRPr>
          </a:p>
          <a:p>
            <a:pPr defTabSz="966612">
              <a:defRPr/>
            </a:pPr>
            <a:r>
              <a:rPr lang="en-US" dirty="0">
                <a:latin typeface="+mn-lt"/>
                <a:cs typeface="Arial" panose="020B0604020202020204" pitchFamily="34" charset="0"/>
              </a:rPr>
              <a:t>We know x works, so we should keep doing x.</a:t>
            </a:r>
          </a:p>
          <a:p>
            <a:pPr defTabSz="966612">
              <a:defRPr/>
            </a:pPr>
            <a:r>
              <a:rPr lang="en-US" dirty="0">
                <a:latin typeface="+mn-lt"/>
                <a:cs typeface="Arial" panose="020B0604020202020204" pitchFamily="34" charset="0"/>
              </a:rPr>
              <a:t>We should start doing x more, because y.</a:t>
            </a:r>
          </a:p>
          <a:p>
            <a:pPr defTabSz="966612">
              <a:defRPr/>
            </a:pPr>
            <a:r>
              <a:rPr lang="en-US" dirty="0">
                <a:latin typeface="+mn-lt"/>
                <a:cs typeface="Arial" panose="020B0604020202020204" pitchFamily="34" charset="0"/>
              </a:rPr>
              <a:t>We should start doing x less, because y.</a:t>
            </a:r>
          </a:p>
          <a:p>
            <a:pPr defTabSz="966612">
              <a:defRPr/>
            </a:pPr>
            <a:r>
              <a:rPr lang="en-US" dirty="0">
                <a:latin typeface="+mn-lt"/>
                <a:cs typeface="Arial" panose="020B0604020202020204" pitchFamily="34" charset="0"/>
              </a:rPr>
              <a:t>We should study x in a different way</a:t>
            </a:r>
            <a:endParaRPr lang="en-US" dirty="0">
              <a:latin typeface="+mn-lt"/>
            </a:endParaRPr>
          </a:p>
          <a:p>
            <a:pPr defTabSz="966612">
              <a:defRPr/>
            </a:pPr>
            <a:r>
              <a:rPr lang="en-US" dirty="0">
                <a:latin typeface="+mn-lt"/>
                <a:cs typeface="Arial" panose="020B0604020202020204" pitchFamily="34" charset="0"/>
              </a:rPr>
              <a:t>We now know the issue is not x or y, therefore our next step should be z.</a:t>
            </a:r>
          </a:p>
          <a:p>
            <a:endParaRPr lang="en-US" dirty="0">
              <a:latin typeface="+mn-lt"/>
            </a:endParaRPr>
          </a:p>
          <a:p>
            <a:r>
              <a:rPr lang="en-US" dirty="0">
                <a:latin typeface="+mn-lt"/>
              </a:rPr>
              <a:t>Where are you going to land? Each of these options are helpful to inform the knowledge and learning in our community.  All of these options are reportable findings within scholarly literature!  In fact, there is a push in scholarly literature to share research methods and findings that were inconclusive to help other researchers avoid repeating the same unhelpful processes.</a:t>
            </a:r>
          </a:p>
          <a:p>
            <a:endParaRPr lang="en-US" dirty="0">
              <a:latin typeface="+mn-lt"/>
            </a:endParaRPr>
          </a:p>
          <a:p>
            <a:pPr defTabSz="974442">
              <a:defRPr/>
            </a:pP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pPr defTabSz="966612">
              <a:defRPr/>
            </a:pPr>
            <a:fld id="{B7851D33-E2D1-471A-87B7-2D9513B8BC1B}" type="slidenum">
              <a:rPr lang="en-US">
                <a:solidFill>
                  <a:prstClr val="black"/>
                </a:solidFill>
                <a:latin typeface="Calibri"/>
              </a:rPr>
              <a:pPr defTabSz="966612">
                <a:defRPr/>
              </a:pPr>
              <a:t>8</a:t>
            </a:fld>
            <a:endParaRPr lang="en-US">
              <a:solidFill>
                <a:prstClr val="black"/>
              </a:solidFill>
              <a:latin typeface="Calibri"/>
            </a:endParaRPr>
          </a:p>
        </p:txBody>
      </p:sp>
    </p:spTree>
    <p:extLst>
      <p:ext uri="{BB962C8B-B14F-4D97-AF65-F5344CB8AC3E}">
        <p14:creationId xmlns:p14="http://schemas.microsoft.com/office/powerpoint/2010/main" val="671825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provides a structure for articulating the possible findings you might encounter in your local case study project.  </a:t>
            </a:r>
          </a:p>
          <a:p>
            <a:endParaRPr lang="en-US" dirty="0"/>
          </a:p>
          <a:p>
            <a:r>
              <a:rPr lang="en-US" dirty="0"/>
              <a:t>Spend 5-7 minutes listing possible findings, how you might interpret and evaluate the data that supports that finding and what might come next.  Will you alter practices, policies, procedures, communicate results?  </a:t>
            </a:r>
          </a:p>
        </p:txBody>
      </p:sp>
      <p:sp>
        <p:nvSpPr>
          <p:cNvPr id="5" name="Footer Placeholder 4"/>
          <p:cNvSpPr>
            <a:spLocks noGrp="1"/>
          </p:cNvSpPr>
          <p:nvPr>
            <p:ph type="ftr" sz="quarter" idx="4"/>
          </p:nvPr>
        </p:nvSpPr>
        <p:spPr/>
        <p:txBody>
          <a:bodyPr/>
          <a:lstStyle/>
          <a:p>
            <a:r>
              <a:rPr lang="en-US"/>
              <a:t>AASD - Module 7</a:t>
            </a:r>
          </a:p>
        </p:txBody>
      </p:sp>
      <p:sp>
        <p:nvSpPr>
          <p:cNvPr id="6" name="Slide Number Placeholder 5"/>
          <p:cNvSpPr>
            <a:spLocks noGrp="1"/>
          </p:cNvSpPr>
          <p:nvPr>
            <p:ph type="sldNum" sz="quarter" idx="5"/>
          </p:nvPr>
        </p:nvSpPr>
        <p:spPr/>
        <p:txBody>
          <a:bodyPr/>
          <a:lstStyle/>
          <a:p>
            <a:fld id="{BE7A6C9B-0265-4DAC-AB24-21666945E7CA}" type="slidenum">
              <a:rPr lang="en-US" smtClean="0"/>
              <a:t>9</a:t>
            </a:fld>
            <a:endParaRPr lang="en-US"/>
          </a:p>
        </p:txBody>
      </p:sp>
    </p:spTree>
    <p:extLst>
      <p:ext uri="{BB962C8B-B14F-4D97-AF65-F5344CB8AC3E}">
        <p14:creationId xmlns:p14="http://schemas.microsoft.com/office/powerpoint/2010/main" val="2495729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49733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1617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705521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332307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544494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0995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641157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916556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660048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500805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65367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21805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71460"/>
            <a:ext cx="10972800" cy="1143000"/>
          </a:xfrm>
        </p:spPr>
        <p:txBody>
          <a:bodyPr/>
          <a:lstStyle/>
          <a:p>
            <a:r>
              <a:rPr lang="en-US" dirty="0"/>
              <a:t>Click to edit Master title style</a:t>
            </a:r>
          </a:p>
        </p:txBody>
      </p:sp>
      <p:sp>
        <p:nvSpPr>
          <p:cNvPr id="6" name="Content Placeholder 2"/>
          <p:cNvSpPr>
            <a:spLocks noGrp="1"/>
          </p:cNvSpPr>
          <p:nvPr>
            <p:ph idx="1"/>
          </p:nvPr>
        </p:nvSpPr>
        <p:spPr>
          <a:xfrm>
            <a:off x="623048" y="1578197"/>
            <a:ext cx="10959352" cy="45966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C6A1059C-AB7C-9D4D-A556-3FF6C9593887}"/>
              </a:ext>
            </a:extLst>
          </p:cNvPr>
          <p:cNvSpPr/>
          <p:nvPr userDrawn="1"/>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1154740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71460"/>
            <a:ext cx="10972800" cy="1143000"/>
          </a:xfrm>
        </p:spPr>
        <p:txBody>
          <a:bodyPr/>
          <a:lstStyle/>
          <a:p>
            <a:r>
              <a:rPr lang="en-US" dirty="0"/>
              <a:t>Click to edit Master title style</a:t>
            </a:r>
          </a:p>
        </p:txBody>
      </p:sp>
      <p:sp>
        <p:nvSpPr>
          <p:cNvPr id="6" name="Content Placeholder 2"/>
          <p:cNvSpPr>
            <a:spLocks noGrp="1"/>
          </p:cNvSpPr>
          <p:nvPr>
            <p:ph idx="1"/>
          </p:nvPr>
        </p:nvSpPr>
        <p:spPr>
          <a:xfrm>
            <a:off x="623048" y="1578197"/>
            <a:ext cx="10959352" cy="45966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C6A1059C-AB7C-9D4D-A556-3FF6C9593887}"/>
              </a:ext>
            </a:extLst>
          </p:cNvPr>
          <p:cNvSpPr/>
          <p:nvPr userDrawn="1"/>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2175864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298320-2741-774E-B2CD-67F2DDBDECD8}"/>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1397001"/>
            <a:ext cx="11329500" cy="37638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259711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3657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71460"/>
            <a:ext cx="10972800" cy="1143000"/>
          </a:xfrm>
        </p:spPr>
        <p:txBody>
          <a:bodyPr/>
          <a:lstStyle/>
          <a:p>
            <a:r>
              <a:rPr lang="en-US" dirty="0"/>
              <a:t>Click to edit Master title style</a:t>
            </a:r>
          </a:p>
        </p:txBody>
      </p:sp>
      <p:sp>
        <p:nvSpPr>
          <p:cNvPr id="6" name="Content Placeholder 2"/>
          <p:cNvSpPr>
            <a:spLocks noGrp="1"/>
          </p:cNvSpPr>
          <p:nvPr>
            <p:ph idx="1"/>
          </p:nvPr>
        </p:nvSpPr>
        <p:spPr>
          <a:xfrm>
            <a:off x="623048" y="1578197"/>
            <a:ext cx="10959352" cy="45966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C6A1059C-AB7C-9D4D-A556-3FF6C9593887}"/>
              </a:ext>
            </a:extLst>
          </p:cNvPr>
          <p:cNvSpPr/>
          <p:nvPr userDrawn="1"/>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1154740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6A1059C-AB7C-9D4D-A556-3FF6C9593887}"/>
              </a:ext>
            </a:extLst>
          </p:cNvPr>
          <p:cNvSpPr/>
          <p:nvPr userDrawn="1"/>
        </p:nvSpPr>
        <p:spPr>
          <a:xfrm>
            <a:off x="0" y="11991"/>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1486295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71460"/>
            <a:ext cx="10972800" cy="1143000"/>
          </a:xfrm>
        </p:spPr>
        <p:txBody>
          <a:bodyPr/>
          <a:lstStyle/>
          <a:p>
            <a:r>
              <a:rPr lang="en-US" dirty="0"/>
              <a:t>Click to edit Master title style</a:t>
            </a:r>
          </a:p>
        </p:txBody>
      </p:sp>
      <p:sp>
        <p:nvSpPr>
          <p:cNvPr id="6" name="Content Placeholder 2"/>
          <p:cNvSpPr>
            <a:spLocks noGrp="1"/>
          </p:cNvSpPr>
          <p:nvPr>
            <p:ph idx="1"/>
          </p:nvPr>
        </p:nvSpPr>
        <p:spPr>
          <a:xfrm>
            <a:off x="623048" y="1578197"/>
            <a:ext cx="10959352" cy="45966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C6A1059C-AB7C-9D4D-A556-3FF6C9593887}"/>
              </a:ext>
            </a:extLst>
          </p:cNvPr>
          <p:cNvSpPr/>
          <p:nvPr userDrawn="1"/>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217586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6982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6965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7569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1998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365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3021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86310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672792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428EB87-DFED-ED4F-8402-CE5B9192D72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5A9C97C-B466-7445-9258-1C4A01EDA7CB}"/>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grpSp>
        <p:nvGrpSpPr>
          <p:cNvPr id="1028" name="Group 7">
            <a:extLst>
              <a:ext uri="{FF2B5EF4-FFF2-40B4-BE49-F238E27FC236}">
                <a16:creationId xmlns:a16="http://schemas.microsoft.com/office/drawing/2014/main" id="{279E9B11-F4B8-0C43-BED2-0FA92BA00E68}"/>
              </a:ext>
            </a:extLst>
          </p:cNvPr>
          <p:cNvGrpSpPr>
            <a:grpSpLocks/>
          </p:cNvGrpSpPr>
          <p:nvPr/>
        </p:nvGrpSpPr>
        <p:grpSpPr bwMode="auto">
          <a:xfrm>
            <a:off x="0" y="6450013"/>
            <a:ext cx="12204700" cy="415925"/>
            <a:chOff x="126124" y="6360379"/>
            <a:chExt cx="9091992" cy="504457"/>
          </a:xfrm>
        </p:grpSpPr>
        <p:sp>
          <p:nvSpPr>
            <p:cNvPr id="9" name="Rectangle 8">
              <a:extLst>
                <a:ext uri="{FF2B5EF4-FFF2-40B4-BE49-F238E27FC236}">
                  <a16:creationId xmlns:a16="http://schemas.microsoft.com/office/drawing/2014/main" id="{9A94F82D-C6F3-1145-82B4-362D27EAACE0}"/>
                </a:ext>
              </a:extLst>
            </p:cNvPr>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030" name="Group 9">
              <a:extLst>
                <a:ext uri="{FF2B5EF4-FFF2-40B4-BE49-F238E27FC236}">
                  <a16:creationId xmlns:a16="http://schemas.microsoft.com/office/drawing/2014/main" id="{889E96C1-0C41-754B-BB9B-541DEFC09E5E}"/>
                </a:ext>
              </a:extLst>
            </p:cNvPr>
            <p:cNvGrpSpPr>
              <a:grpSpLocks/>
            </p:cNvGrpSpPr>
            <p:nvPr/>
          </p:nvGrpSpPr>
          <p:grpSpPr bwMode="auto">
            <a:xfrm>
              <a:off x="8817821" y="6360379"/>
              <a:ext cx="400295" cy="501650"/>
              <a:chOff x="-682839" y="6360379"/>
              <a:chExt cx="8484472" cy="501650"/>
            </a:xfrm>
          </p:grpSpPr>
          <p:sp>
            <p:nvSpPr>
              <p:cNvPr id="11" name="Rectangle 10">
                <a:extLst>
                  <a:ext uri="{FF2B5EF4-FFF2-40B4-BE49-F238E27FC236}">
                    <a16:creationId xmlns:a16="http://schemas.microsoft.com/office/drawing/2014/main" id="{31DDF398-63BB-C141-981F-53E835C8A47E}"/>
                  </a:ext>
                </a:extLst>
              </p:cNvPr>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F57D9237-D556-5A4D-B60E-2FE3EC0D9F12}"/>
                  </a:ext>
                </a:extLst>
              </p:cNvPr>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9B20FC9F-3B52-A847-B8A9-B5C56452BDDA}"/>
                  </a:ext>
                </a:extLst>
              </p:cNvPr>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D8256D19-2DFB-5544-8A5A-2CE5A4286ED4}"/>
                  </a:ext>
                </a:extLst>
              </p:cNvPr>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79A455B2-EA4E-4649-9959-6BB6022DE174}"/>
                  </a:ext>
                </a:extLst>
              </p:cNvPr>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grpSp>
      </p:grpSp>
    </p:spTree>
  </p:cSld>
  <p:clrMap bg1="lt1" tx1="dk1" bg2="lt2" tx2="dk2" accent1="accent1" accent2="accent2" accent3="accent3" accent4="accent4" accent5="accent5" accent6="accent6" hlink="hlink" folHlink="folHlink"/>
  <p:sldLayoutIdLst>
    <p:sldLayoutId id="2147483777" r:id="rId1"/>
    <p:sldLayoutId id="2147483731" r:id="rId2"/>
  </p:sldLayoutIdLst>
  <p:hf sldNum="0" hdr="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j-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j-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j-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j-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672792000"/>
      </p:ext>
    </p:extLst>
  </p:cSld>
  <p:clrMap bg1="lt1" tx1="dk1" bg2="lt2" tx2="dk2" accent1="accent1" accent2="accent2" accent3="accent3" accent4="accent4" accent5="accent5" accent6="accent6" hlink="hlink" folHlink="folHlink"/>
  <p:sldLayoutIdLst>
    <p:sldLayoutId id="2147483735" r:id="rId1"/>
    <p:sldLayoutId id="2147483734" r:id="rId2"/>
  </p:sldLayoutIdLst>
  <p:hf sldNum="0" hdr="0" ftr="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428EB87-DFED-ED4F-8402-CE5B9192D72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5A9C97C-B466-7445-9258-1C4A01EDA7CB}"/>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grpSp>
        <p:nvGrpSpPr>
          <p:cNvPr id="1028" name="Group 7">
            <a:extLst>
              <a:ext uri="{FF2B5EF4-FFF2-40B4-BE49-F238E27FC236}">
                <a16:creationId xmlns:a16="http://schemas.microsoft.com/office/drawing/2014/main" id="{279E9B11-F4B8-0C43-BED2-0FA92BA00E68}"/>
              </a:ext>
            </a:extLst>
          </p:cNvPr>
          <p:cNvGrpSpPr>
            <a:grpSpLocks/>
          </p:cNvGrpSpPr>
          <p:nvPr/>
        </p:nvGrpSpPr>
        <p:grpSpPr bwMode="auto">
          <a:xfrm>
            <a:off x="0" y="6450013"/>
            <a:ext cx="12204700" cy="415925"/>
            <a:chOff x="126124" y="6360379"/>
            <a:chExt cx="9091992" cy="504457"/>
          </a:xfrm>
        </p:grpSpPr>
        <p:sp>
          <p:nvSpPr>
            <p:cNvPr id="9" name="Rectangle 8">
              <a:extLst>
                <a:ext uri="{FF2B5EF4-FFF2-40B4-BE49-F238E27FC236}">
                  <a16:creationId xmlns:a16="http://schemas.microsoft.com/office/drawing/2014/main" id="{9A94F82D-C6F3-1145-82B4-362D27EAACE0}"/>
                </a:ext>
              </a:extLst>
            </p:cNvPr>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030" name="Group 9">
              <a:extLst>
                <a:ext uri="{FF2B5EF4-FFF2-40B4-BE49-F238E27FC236}">
                  <a16:creationId xmlns:a16="http://schemas.microsoft.com/office/drawing/2014/main" id="{889E96C1-0C41-754B-BB9B-541DEFC09E5E}"/>
                </a:ext>
              </a:extLst>
            </p:cNvPr>
            <p:cNvGrpSpPr>
              <a:grpSpLocks/>
            </p:cNvGrpSpPr>
            <p:nvPr/>
          </p:nvGrpSpPr>
          <p:grpSpPr bwMode="auto">
            <a:xfrm>
              <a:off x="8817821" y="6360379"/>
              <a:ext cx="400295" cy="501650"/>
              <a:chOff x="-682839" y="6360379"/>
              <a:chExt cx="8484472" cy="501650"/>
            </a:xfrm>
          </p:grpSpPr>
          <p:sp>
            <p:nvSpPr>
              <p:cNvPr id="11" name="Rectangle 10">
                <a:extLst>
                  <a:ext uri="{FF2B5EF4-FFF2-40B4-BE49-F238E27FC236}">
                    <a16:creationId xmlns:a16="http://schemas.microsoft.com/office/drawing/2014/main" id="{31DDF398-63BB-C141-981F-53E835C8A47E}"/>
                  </a:ext>
                </a:extLst>
              </p:cNvPr>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F57D9237-D556-5A4D-B60E-2FE3EC0D9F12}"/>
                  </a:ext>
                </a:extLst>
              </p:cNvPr>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9B20FC9F-3B52-A847-B8A9-B5C56452BDDA}"/>
                  </a:ext>
                </a:extLst>
              </p:cNvPr>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D8256D19-2DFB-5544-8A5A-2CE5A4286ED4}"/>
                  </a:ext>
                </a:extLst>
              </p:cNvPr>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79A455B2-EA4E-4649-9959-6BB6022DE174}"/>
                  </a:ext>
                </a:extLst>
              </p:cNvPr>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grpSp>
      </p:grpSp>
    </p:spTree>
  </p:cSld>
  <p:clrMap bg1="lt1" tx1="dk1" bg2="lt2" tx2="dk2" accent1="accent1" accent2="accent2" accent3="accent3" accent4="accent4" accent5="accent5" accent6="accent6" hlink="hlink" folHlink="folHlink"/>
  <p:sldLayoutIdLst>
    <p:sldLayoutId id="2147483778" r:id="rId1"/>
    <p:sldLayoutId id="2147483788" r:id="rId2"/>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j-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j-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j-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j-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4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hyperlink" Target="https://unsplash.com/s/photos/audience?utm_source=unsplash&amp;utm_medium=referral&amp;utm_content=creditCopyText" TargetMode="External"/><Relationship Id="rId4" Type="http://schemas.openxmlformats.org/officeDocument/2006/relationships/hyperlink" Target="https://unsplash.com/@davideragusa?utm_source=unsplash&amp;utm_medium=referral&amp;utm_content=creditCopyTex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www.law.berkeley.edu/files/thcsj/Framing_in_RaceConsciousAntipoverty_Advocacy.pdf"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hyperlink" Target="https://unsplash.com/photos/F7UonANW5LU" TargetMode="External"/><Relationship Id="rId4" Type="http://schemas.openxmlformats.org/officeDocument/2006/relationships/hyperlink" Target="https://unsplash.com/@kellysikkema"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0A65-31C9-4890-94B6-F51F7C625B07}"/>
              </a:ext>
            </a:extLst>
          </p:cNvPr>
          <p:cNvSpPr>
            <a:spLocks noGrp="1"/>
          </p:cNvSpPr>
          <p:nvPr>
            <p:ph type="title" idx="4294967295"/>
          </p:nvPr>
        </p:nvSpPr>
        <p:spPr>
          <a:xfrm>
            <a:off x="661132" y="1200221"/>
            <a:ext cx="11252446" cy="18774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schemeClr val="accent4">
                    <a:lumMod val="75000"/>
                  </a:schemeClr>
                </a:solidFill>
                <a:effectLst/>
                <a:uLnTx/>
                <a:uFillTx/>
                <a:latin typeface="Calibri Light" panose="020F0302020204030204" pitchFamily="34" charset="0"/>
                <a:ea typeface="+mn-ea"/>
                <a:cs typeface="Calibri Light" panose="020F0302020204030204" pitchFamily="34" charset="0"/>
              </a:rPr>
              <a:t>Analytics and Advocacy for Service Development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solidFill>
                <a:schemeClr val="accent4">
                  <a:lumMod val="75000"/>
                </a:schemeClr>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chemeClr val="accent3">
                    <a:lumMod val="75000"/>
                  </a:schemeClr>
                </a:solidFill>
                <a:effectLst/>
                <a:uLnTx/>
                <a:uFillTx/>
                <a:latin typeface="Calibri Light" panose="020F0302020204030204" pitchFamily="34" charset="0"/>
                <a:ea typeface="+mn-ea"/>
                <a:cs typeface="Calibri Light" panose="020F0302020204030204" pitchFamily="34" charset="0"/>
              </a:rPr>
              <a:t>Module 7: Data Analysis &amp; Data Narratives</a:t>
            </a:r>
          </a:p>
        </p:txBody>
      </p:sp>
      <p:pic>
        <p:nvPicPr>
          <p:cNvPr id="22529" name="Content Placeholder 3">
            <a:extLst>
              <a:ext uri="{FF2B5EF4-FFF2-40B4-BE49-F238E27FC236}">
                <a16:creationId xmlns:a16="http://schemas.microsoft.com/office/drawing/2014/main" id="{5734F482-0F3D-ED45-B876-00C1051B42FC}"/>
              </a:ex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707" r="5891" b="2"/>
          <a:stretch>
            <a:fillRect/>
          </a:stretch>
        </p:blipFill>
        <p:spPr>
          <a:xfrm>
            <a:off x="487362" y="4984984"/>
            <a:ext cx="6376499" cy="971814"/>
          </a:xfrm>
        </p:spPr>
      </p:pic>
      <p:pic>
        <p:nvPicPr>
          <p:cNvPr id="22530" name="Picture 1">
            <a:extLst>
              <a:ext uri="{FF2B5EF4-FFF2-40B4-BE49-F238E27FC236}">
                <a16:creationId xmlns:a16="http://schemas.microsoft.com/office/drawing/2014/main" id="{C11B2BE3-5C04-C94D-9E65-52B595BCA5F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2448" y="4488228"/>
            <a:ext cx="43211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a:extLst>
              <a:ext uri="{FF2B5EF4-FFF2-40B4-BE49-F238E27FC236}">
                <a16:creationId xmlns:a16="http://schemas.microsoft.com/office/drawing/2014/main" id="{10718DD4-0AE7-B341-AE90-C38286FE87A8}"/>
              </a:ext>
            </a:extLst>
          </p:cNvPr>
          <p:cNvSpPr txBox="1">
            <a:spLocks noChangeArrowheads="1"/>
          </p:cNvSpPr>
          <p:nvPr/>
        </p:nvSpPr>
        <p:spPr bwMode="auto">
          <a:xfrm>
            <a:off x="487362" y="3780342"/>
            <a:ext cx="115649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dirty="0">
                <a:solidFill>
                  <a:srgbClr val="592C5F"/>
                </a:solidFill>
                <a:latin typeface="Calibri Light" panose="020F0302020204030204" pitchFamily="34" charset="0"/>
                <a:cs typeface="Calibri Light" panose="020F0302020204030204" pitchFamily="34" charset="0"/>
              </a:rPr>
              <a:t>Content is based on </a:t>
            </a:r>
            <a:r>
              <a:rPr lang="en-US" altLang="en-US" sz="2000" b="1" dirty="0">
                <a:solidFill>
                  <a:srgbClr val="592C5F"/>
                </a:solidFill>
                <a:latin typeface="Calibri Light" panose="020F0302020204030204" pitchFamily="34" charset="0"/>
                <a:cs typeface="Calibri Light" panose="020F0302020204030204" pitchFamily="34" charset="0"/>
              </a:rPr>
              <a:t>CARLI Counts: Analytics and Advocacy for Service Development</a:t>
            </a:r>
            <a:r>
              <a:rPr lang="en-US" altLang="en-US" sz="2000" dirty="0">
                <a:solidFill>
                  <a:srgbClr val="592C5F"/>
                </a:solidFill>
                <a:latin typeface="Calibri Light" panose="020F0302020204030204" pitchFamily="34" charset="0"/>
                <a:cs typeface="Calibri Light" panose="020F0302020204030204" pitchFamily="34" charset="0"/>
              </a:rPr>
              <a:t>, a project made possible </a:t>
            </a:r>
            <a:br>
              <a:rPr lang="en-US" altLang="en-US" sz="2000" dirty="0">
                <a:solidFill>
                  <a:srgbClr val="592C5F"/>
                </a:solidFill>
                <a:latin typeface="Calibri Light" panose="020F0302020204030204" pitchFamily="34" charset="0"/>
                <a:cs typeface="Calibri Light" panose="020F0302020204030204" pitchFamily="34" charset="0"/>
              </a:rPr>
            </a:br>
            <a:r>
              <a:rPr lang="en-US" altLang="en-US" sz="2000" dirty="0">
                <a:solidFill>
                  <a:srgbClr val="592C5F"/>
                </a:solidFill>
                <a:latin typeface="Calibri Light" panose="020F0302020204030204" pitchFamily="34" charset="0"/>
                <a:cs typeface="Calibri Light" panose="020F0302020204030204" pitchFamily="34" charset="0"/>
              </a:rPr>
              <a:t>in part by the </a:t>
            </a:r>
            <a:r>
              <a:rPr lang="en-US" altLang="en-US" sz="2000" b="1" dirty="0">
                <a:solidFill>
                  <a:srgbClr val="592C5F"/>
                </a:solidFill>
                <a:latin typeface="Calibri Light" panose="020F0302020204030204" pitchFamily="34" charset="0"/>
                <a:cs typeface="Calibri Light" panose="020F0302020204030204" pitchFamily="34" charset="0"/>
              </a:rPr>
              <a:t>Institute of Museum and Library Services </a:t>
            </a:r>
            <a:r>
              <a:rPr lang="en-US" altLang="en-US" sz="2000" dirty="0">
                <a:solidFill>
                  <a:srgbClr val="592C5F"/>
                </a:solidFill>
                <a:latin typeface="Calibri Light" panose="020F0302020204030204" pitchFamily="34" charset="0"/>
                <a:cs typeface="Calibri Light" panose="020F0302020204030204" pitchFamily="34" charset="0"/>
              </a:rPr>
              <a:t>(Grant Number RE-95-18-0084-18).</a:t>
            </a:r>
          </a:p>
        </p:txBody>
      </p:sp>
    </p:spTree>
    <p:extLst>
      <p:ext uri="{BB962C8B-B14F-4D97-AF65-F5344CB8AC3E}">
        <p14:creationId xmlns:p14="http://schemas.microsoft.com/office/powerpoint/2010/main" val="1071312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Graphic shows full cycle of inquiry and highlights the steps that involve communication, including: implications, adjust practices, and observe/reflect.">
            <a:extLst>
              <a:ext uri="{FF2B5EF4-FFF2-40B4-BE49-F238E27FC236}">
                <a16:creationId xmlns:a16="http://schemas.microsoft.com/office/drawing/2014/main" id="{5BDF948C-A7A8-164F-974E-E5C9CD6AC69B}"/>
              </a:ext>
            </a:extLst>
          </p:cNvPr>
          <p:cNvGraphicFramePr>
            <a:graphicFrameLocks noGrp="1"/>
          </p:cNvGraphicFramePr>
          <p:nvPr>
            <p:ph idx="1"/>
            <p:extLst>
              <p:ext uri="{D42A27DB-BD31-4B8C-83A1-F6EECF244321}">
                <p14:modId xmlns:p14="http://schemas.microsoft.com/office/powerpoint/2010/main" val="4110748575"/>
              </p:ext>
            </p:extLst>
          </p:nvPr>
        </p:nvGraphicFramePr>
        <p:xfrm>
          <a:off x="622300" y="609600"/>
          <a:ext cx="11819082" cy="5721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4E64573C-61C1-C842-91CD-415CAFB335D3}"/>
              </a:ext>
            </a:extLst>
          </p:cNvPr>
          <p:cNvSpPr>
            <a:spLocks noGrp="1"/>
          </p:cNvSpPr>
          <p:nvPr>
            <p:ph type="title"/>
          </p:nvPr>
        </p:nvSpPr>
        <p:spPr>
          <a:xfrm>
            <a:off x="609599" y="371460"/>
            <a:ext cx="2410691" cy="2011522"/>
          </a:xfrm>
        </p:spPr>
        <p:txBody>
          <a:bodyPr/>
          <a:lstStyle/>
          <a:p>
            <a:r>
              <a:rPr lang="en-US" dirty="0"/>
              <a:t>Cycle of Inquiry </a:t>
            </a:r>
            <a:r>
              <a:rPr lang="en-US" dirty="0">
                <a:solidFill>
                  <a:schemeClr val="bg1"/>
                </a:solidFill>
              </a:rPr>
              <a:t>(slide 2)</a:t>
            </a:r>
          </a:p>
        </p:txBody>
      </p:sp>
      <p:pic>
        <p:nvPicPr>
          <p:cNvPr id="3" name="Graphic 2" descr="Megaphone with solid fill">
            <a:extLst>
              <a:ext uri="{FF2B5EF4-FFF2-40B4-BE49-F238E27FC236}">
                <a16:creationId xmlns:a16="http://schemas.microsoft.com/office/drawing/2014/main" id="{8B2D9635-BD8E-4921-A7A9-0144F1ED85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2850" y="2382982"/>
            <a:ext cx="1567343" cy="1567343"/>
          </a:xfrm>
          <a:prstGeom prst="rect">
            <a:avLst/>
          </a:prstGeom>
        </p:spPr>
      </p:pic>
      <p:cxnSp>
        <p:nvCxnSpPr>
          <p:cNvPr id="6" name="Straight Connector 5">
            <a:extLst>
              <a:ext uri="{FF2B5EF4-FFF2-40B4-BE49-F238E27FC236}">
                <a16:creationId xmlns:a16="http://schemas.microsoft.com/office/drawing/2014/main" id="{9211D3E8-4CDD-434B-BA93-679196A46D99}"/>
              </a:ext>
              <a:ext uri="{C183D7F6-B498-43B3-948B-1728B52AA6E4}">
                <adec:decorative xmlns:adec="http://schemas.microsoft.com/office/drawing/2017/decorative" val="1"/>
              </a:ext>
            </a:extLst>
          </p:cNvPr>
          <p:cNvCxnSpPr>
            <a:cxnSpLocks/>
          </p:cNvCxnSpPr>
          <p:nvPr/>
        </p:nvCxnSpPr>
        <p:spPr>
          <a:xfrm>
            <a:off x="2139193" y="3319046"/>
            <a:ext cx="1862356" cy="21532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99BE511-CEE9-4898-B77C-A783CCD95B9C}"/>
              </a:ext>
              <a:ext uri="{C183D7F6-B498-43B3-948B-1728B52AA6E4}">
                <adec:decorative xmlns:adec="http://schemas.microsoft.com/office/drawing/2017/decorative" val="1"/>
              </a:ext>
            </a:extLst>
          </p:cNvPr>
          <p:cNvCxnSpPr>
            <a:cxnSpLocks/>
          </p:cNvCxnSpPr>
          <p:nvPr/>
        </p:nvCxnSpPr>
        <p:spPr>
          <a:xfrm flipV="1">
            <a:off x="1753298" y="1385737"/>
            <a:ext cx="2248251" cy="1244169"/>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05DDC93B-5E4F-49AF-B198-7A9D009C8047}"/>
              </a:ext>
            </a:extLst>
          </p:cNvPr>
          <p:cNvSpPr/>
          <p:nvPr/>
        </p:nvSpPr>
        <p:spPr>
          <a:xfrm rot="20458549">
            <a:off x="1767143" y="2370594"/>
            <a:ext cx="2248251"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a:ln/>
                <a:solidFill>
                  <a:schemeClr val="accent4"/>
                </a:solidFill>
              </a:rPr>
              <a:t>Communicate</a:t>
            </a:r>
          </a:p>
        </p:txBody>
      </p:sp>
    </p:spTree>
    <p:extLst>
      <p:ext uri="{BB962C8B-B14F-4D97-AF65-F5344CB8AC3E}">
        <p14:creationId xmlns:p14="http://schemas.microsoft.com/office/powerpoint/2010/main" val="1711736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1886" y="360713"/>
            <a:ext cx="10972800" cy="1143000"/>
          </a:xfrm>
        </p:spPr>
        <p:txBody>
          <a:bodyPr/>
          <a:lstStyle/>
          <a:p>
            <a:r>
              <a:rPr lang="en-US" sz="5400" b="1" cap="small" dirty="0"/>
              <a:t>Advocacy</a:t>
            </a:r>
          </a:p>
        </p:txBody>
      </p:sp>
      <p:sp>
        <p:nvSpPr>
          <p:cNvPr id="4" name="Flowchart: Decision 3"/>
          <p:cNvSpPr/>
          <p:nvPr/>
        </p:nvSpPr>
        <p:spPr>
          <a:xfrm>
            <a:off x="609600" y="878774"/>
            <a:ext cx="10755086" cy="504701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mj-lt"/>
              </a:rPr>
              <a:t>“any activity that a person or organization undertakes to influence policies”</a:t>
            </a:r>
          </a:p>
        </p:txBody>
      </p:sp>
      <p:sp>
        <p:nvSpPr>
          <p:cNvPr id="5" name="Rectangle 4"/>
          <p:cNvSpPr/>
          <p:nvPr/>
        </p:nvSpPr>
        <p:spPr>
          <a:xfrm>
            <a:off x="0" y="6519446"/>
            <a:ext cx="11720945" cy="307777"/>
          </a:xfrm>
          <a:prstGeom prst="rect">
            <a:avLst/>
          </a:prstGeom>
        </p:spPr>
        <p:txBody>
          <a:bodyPr wrap="square">
            <a:spAutoFit/>
          </a:bodyPr>
          <a:lstStyle/>
          <a:p>
            <a:pPr algn="ctr"/>
            <a:r>
              <a:rPr lang="en-US" sz="1050" dirty="0">
                <a:solidFill>
                  <a:schemeClr val="bg1"/>
                </a:solidFill>
              </a:rPr>
              <a:t>“</a:t>
            </a:r>
            <a:r>
              <a:rPr lang="en-US" sz="1400" dirty="0">
                <a:solidFill>
                  <a:schemeClr val="bg1"/>
                </a:solidFill>
                <a:effectLst/>
                <a:latin typeface="Calibri" panose="020F0502020204030204" pitchFamily="34" charset="0"/>
                <a:ea typeface="DengXian" panose="02010600030101010101" pitchFamily="2" charset="-122"/>
              </a:rPr>
              <a:t>Lobbying Versus Advocacy: Legal Definitions.” Internet Archive: </a:t>
            </a:r>
            <a:r>
              <a:rPr lang="en-US" sz="1400" dirty="0" err="1">
                <a:solidFill>
                  <a:schemeClr val="bg1"/>
                </a:solidFill>
                <a:effectLst/>
                <a:latin typeface="Calibri" panose="020F0502020204030204" pitchFamily="34" charset="0"/>
                <a:ea typeface="DengXian" panose="02010600030101010101" pitchFamily="2" charset="-122"/>
              </a:rPr>
              <a:t>Wayback</a:t>
            </a:r>
            <a:r>
              <a:rPr lang="en-US" sz="1400" dirty="0">
                <a:solidFill>
                  <a:schemeClr val="bg1"/>
                </a:solidFill>
                <a:effectLst/>
                <a:latin typeface="Calibri" panose="020F0502020204030204" pitchFamily="34" charset="0"/>
                <a:ea typeface="DengXian" panose="02010600030101010101" pitchFamily="2" charset="-122"/>
              </a:rPr>
              <a:t> Machine. NP Action, June 1, 2006. Lobbying Versus </a:t>
            </a:r>
            <a:r>
              <a:rPr lang="en-US" sz="1400" dirty="0">
                <a:solidFill>
                  <a:schemeClr val="bg1"/>
                </a:solidFill>
                <a:latin typeface="Calibri" panose="020F0502020204030204" pitchFamily="34" charset="0"/>
                <a:ea typeface="DengXian" panose="02010600030101010101" pitchFamily="2" charset="-122"/>
              </a:rPr>
              <a:t>Advocacy: Legal Definitions. </a:t>
            </a:r>
          </a:p>
        </p:txBody>
      </p:sp>
    </p:spTree>
    <p:extLst>
      <p:ext uri="{BB962C8B-B14F-4D97-AF65-F5344CB8AC3E}">
        <p14:creationId xmlns:p14="http://schemas.microsoft.com/office/powerpoint/2010/main" val="47239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10E22-F407-4E30-BBC9-E5C8D9DFCB01}"/>
              </a:ext>
            </a:extLst>
          </p:cNvPr>
          <p:cNvSpPr>
            <a:spLocks noGrp="1"/>
          </p:cNvSpPr>
          <p:nvPr>
            <p:ph type="title"/>
          </p:nvPr>
        </p:nvSpPr>
        <p:spPr>
          <a:xfrm>
            <a:off x="609600" y="-1143000"/>
            <a:ext cx="10972800" cy="1143000"/>
          </a:xfrm>
        </p:spPr>
        <p:txBody>
          <a:bodyPr vert="horz" wrap="square" lIns="91440" tIns="45720" rIns="91440" bIns="45720" numCol="1" anchor="b" anchorCtr="0" compatLnSpc="1">
            <a:prstTxWarp prst="textNoShape">
              <a:avLst/>
            </a:prstTxWarp>
          </a:bodyPr>
          <a:lstStyle/>
          <a:p>
            <a:r>
              <a:rPr lang="en-US" dirty="0"/>
              <a:t>Good Communication</a:t>
            </a:r>
          </a:p>
        </p:txBody>
      </p:sp>
      <p:sp>
        <p:nvSpPr>
          <p:cNvPr id="7" name="Content Placeholder 6">
            <a:extLst>
              <a:ext uri="{FF2B5EF4-FFF2-40B4-BE49-F238E27FC236}">
                <a16:creationId xmlns:a16="http://schemas.microsoft.com/office/drawing/2014/main" id="{A470B5CF-5E38-B948-8D84-17FDCB7530F9}"/>
              </a:ext>
            </a:extLst>
          </p:cNvPr>
          <p:cNvSpPr>
            <a:spLocks noGrp="1"/>
          </p:cNvSpPr>
          <p:nvPr>
            <p:ph idx="1"/>
          </p:nvPr>
        </p:nvSpPr>
        <p:spPr>
          <a:xfrm>
            <a:off x="616324" y="1791108"/>
            <a:ext cx="10959352" cy="2373123"/>
          </a:xfrm>
        </p:spPr>
        <p:txBody>
          <a:bodyPr/>
          <a:lstStyle/>
          <a:p>
            <a:pPr eaLnBrk="1" fontAlgn="auto" hangingPunct="1">
              <a:lnSpc>
                <a:spcPct val="90000"/>
              </a:lnSpc>
              <a:spcBef>
                <a:spcPts val="0"/>
              </a:spcBef>
              <a:spcAft>
                <a:spcPts val="0"/>
              </a:spcAft>
              <a:buClr>
                <a:srgbClr val="FFFFFF"/>
              </a:buClr>
              <a:buSzPts val="1000"/>
              <a:buFont typeface="Calibri"/>
              <a:buNone/>
            </a:pPr>
            <a:r>
              <a:rPr lang="en-US" sz="3600" kern="0" dirty="0">
                <a:latin typeface="Calibri"/>
                <a:ea typeface="Calibri"/>
                <a:cs typeface="Calibri"/>
                <a:sym typeface="Calibri"/>
              </a:rPr>
              <a:t>“Good communication cuts through the clutter, it doesn’t add to it. It does this by getting the </a:t>
            </a:r>
            <a:r>
              <a:rPr lang="en-US" sz="3600" b="1" kern="0" dirty="0">
                <a:latin typeface="Calibri"/>
                <a:ea typeface="Calibri"/>
                <a:cs typeface="Calibri"/>
                <a:sym typeface="Calibri"/>
              </a:rPr>
              <a:t>right message</a:t>
            </a:r>
            <a:r>
              <a:rPr lang="en-US" sz="3600" kern="0" dirty="0">
                <a:latin typeface="Calibri"/>
                <a:ea typeface="Calibri"/>
                <a:cs typeface="Calibri"/>
                <a:sym typeface="Calibri"/>
              </a:rPr>
              <a:t>, in the </a:t>
            </a:r>
            <a:r>
              <a:rPr lang="en-US" sz="3600" b="1" kern="0" dirty="0">
                <a:latin typeface="Calibri"/>
                <a:ea typeface="Calibri"/>
                <a:cs typeface="Calibri"/>
                <a:sym typeface="Calibri"/>
              </a:rPr>
              <a:t>right medium</a:t>
            </a:r>
            <a:r>
              <a:rPr lang="en-US" sz="3600" kern="0" dirty="0">
                <a:latin typeface="Calibri"/>
                <a:ea typeface="Calibri"/>
                <a:cs typeface="Calibri"/>
                <a:sym typeface="Calibri"/>
              </a:rPr>
              <a:t>, delivered by the </a:t>
            </a:r>
            <a:r>
              <a:rPr lang="en-US" sz="3600" b="1" kern="0" dirty="0">
                <a:latin typeface="Calibri"/>
                <a:ea typeface="Calibri"/>
                <a:cs typeface="Calibri"/>
                <a:sym typeface="Calibri"/>
              </a:rPr>
              <a:t>right messengers</a:t>
            </a:r>
            <a:r>
              <a:rPr lang="en-US" sz="3600" kern="0" dirty="0">
                <a:latin typeface="Calibri"/>
                <a:ea typeface="Calibri"/>
                <a:cs typeface="Calibri"/>
                <a:sym typeface="Calibri"/>
              </a:rPr>
              <a:t>, to the </a:t>
            </a:r>
            <a:r>
              <a:rPr lang="en-US" sz="3600" b="1" kern="0" dirty="0">
                <a:latin typeface="Calibri"/>
                <a:ea typeface="Calibri"/>
                <a:cs typeface="Calibri"/>
                <a:sym typeface="Calibri"/>
              </a:rPr>
              <a:t>right audience</a:t>
            </a:r>
            <a:r>
              <a:rPr lang="en-US" sz="3600" kern="0" dirty="0">
                <a:latin typeface="Calibri"/>
                <a:ea typeface="Calibri"/>
                <a:cs typeface="Calibri"/>
                <a:sym typeface="Calibri"/>
              </a:rPr>
              <a:t>.”</a:t>
            </a:r>
            <a:endParaRPr lang="en-US" sz="2800" dirty="0"/>
          </a:p>
        </p:txBody>
      </p:sp>
      <p:sp>
        <p:nvSpPr>
          <p:cNvPr id="5" name="TextBox 4">
            <a:extLst>
              <a:ext uri="{FF2B5EF4-FFF2-40B4-BE49-F238E27FC236}">
                <a16:creationId xmlns:a16="http://schemas.microsoft.com/office/drawing/2014/main" id="{AEDAA289-1DDE-46D0-BBF6-794E5AC01B96}"/>
              </a:ext>
            </a:extLst>
          </p:cNvPr>
          <p:cNvSpPr txBox="1"/>
          <p:nvPr/>
        </p:nvSpPr>
        <p:spPr>
          <a:xfrm>
            <a:off x="3479800" y="4818138"/>
            <a:ext cx="8102600" cy="646331"/>
          </a:xfrm>
          <a:prstGeom prst="rect">
            <a:avLst/>
          </a:prstGeom>
          <a:noFill/>
        </p:spPr>
        <p:txBody>
          <a:bodyPr wrap="square">
            <a:spAutoFit/>
          </a:bodyPr>
          <a:lstStyle/>
          <a:p>
            <a:pPr algn="r" eaLnBrk="1" fontAlgn="auto" hangingPunct="1">
              <a:spcBef>
                <a:spcPts val="0"/>
              </a:spcBef>
              <a:spcAft>
                <a:spcPts val="0"/>
              </a:spcAft>
              <a:buClr>
                <a:srgbClr val="D8D8D8"/>
              </a:buClr>
              <a:buSzPts val="550"/>
              <a:buFont typeface="Arial"/>
              <a:buNone/>
            </a:pPr>
            <a:r>
              <a:rPr lang="en-US" sz="1800" kern="0" dirty="0">
                <a:latin typeface="Calibri"/>
                <a:ea typeface="Calibri"/>
                <a:cs typeface="Calibri"/>
                <a:sym typeface="Calibri"/>
              </a:rPr>
              <a:t>From </a:t>
            </a:r>
            <a:r>
              <a:rPr lang="en-US" sz="1800" i="1" kern="0" dirty="0">
                <a:latin typeface="Calibri"/>
                <a:ea typeface="Calibri"/>
                <a:cs typeface="Calibri"/>
                <a:sym typeface="Calibri"/>
              </a:rPr>
              <a:t>Now Hear This: The Nine Laws of Successful Advocacy Communications</a:t>
            </a:r>
            <a:endParaRPr lang="en-US" sz="1100" kern="0" dirty="0">
              <a:latin typeface="Arial"/>
              <a:cs typeface="Arial"/>
              <a:sym typeface="Arial"/>
            </a:endParaRPr>
          </a:p>
          <a:p>
            <a:pPr algn="r" eaLnBrk="1" fontAlgn="auto" hangingPunct="1">
              <a:spcBef>
                <a:spcPts val="0"/>
              </a:spcBef>
              <a:spcAft>
                <a:spcPts val="0"/>
              </a:spcAft>
              <a:buClr>
                <a:srgbClr val="D8D8D8"/>
              </a:buClr>
              <a:buSzPts val="550"/>
              <a:buFont typeface="Arial"/>
              <a:buNone/>
            </a:pPr>
            <a:r>
              <a:rPr lang="en-US" sz="1800" kern="0" dirty="0">
                <a:latin typeface="Calibri"/>
                <a:ea typeface="Calibri"/>
                <a:cs typeface="Calibri"/>
                <a:sym typeface="Calibri"/>
              </a:rPr>
              <a:t>Fenton Communications, 2009</a:t>
            </a:r>
          </a:p>
        </p:txBody>
      </p:sp>
    </p:spTree>
    <p:extLst>
      <p:ext uri="{BB962C8B-B14F-4D97-AF65-F5344CB8AC3E}">
        <p14:creationId xmlns:p14="http://schemas.microsoft.com/office/powerpoint/2010/main" val="112454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968F80-A764-4D84-A3DB-2933F72A9D0B}"/>
              </a:ext>
              <a:ext uri="{C183D7F6-B498-43B3-948B-1728B52AA6E4}">
                <adec:decorative xmlns:adec="http://schemas.microsoft.com/office/drawing/2017/decorative" val="1"/>
              </a:ext>
            </a:extLst>
          </p:cNvPr>
          <p:cNvPicPr>
            <a:picLocks noChangeAspect="1"/>
          </p:cNvPicPr>
          <p:nvPr/>
        </p:nvPicPr>
        <p:blipFill rotWithShape="1">
          <a:blip r:embed="rId3"/>
          <a:srcRect l="158" t="19810" r="-158" b="43801"/>
          <a:stretch/>
        </p:blipFill>
        <p:spPr>
          <a:xfrm>
            <a:off x="959757" y="3949700"/>
            <a:ext cx="10305143" cy="2495550"/>
          </a:xfrm>
          <a:prstGeom prst="rect">
            <a:avLst/>
          </a:prstGeom>
        </p:spPr>
      </p:pic>
      <p:sp>
        <p:nvSpPr>
          <p:cNvPr id="8" name="Title 7">
            <a:extLst>
              <a:ext uri="{FF2B5EF4-FFF2-40B4-BE49-F238E27FC236}">
                <a16:creationId xmlns:a16="http://schemas.microsoft.com/office/drawing/2014/main" id="{C11442FF-8412-4A6D-833B-89E6227E19A6}"/>
              </a:ext>
            </a:extLst>
          </p:cNvPr>
          <p:cNvSpPr txBox="1">
            <a:spLocks noGrp="1"/>
          </p:cNvSpPr>
          <p:nvPr>
            <p:ph type="title" idx="4294967295"/>
          </p:nvPr>
        </p:nvSpPr>
        <p:spPr>
          <a:xfrm>
            <a:off x="346074" y="488434"/>
            <a:ext cx="9966326"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dk1"/>
                </a:solidFill>
                <a:effectLst/>
                <a:uLnTx/>
                <a:uFillTx/>
                <a:latin typeface="Calibri"/>
                <a:ea typeface="Calibri"/>
                <a:cs typeface="Calibri"/>
                <a:sym typeface="Calibri"/>
              </a:rPr>
              <a:t>WHY do we need to “make the case”? </a:t>
            </a:r>
            <a:endParaRPr kumimoji="0" lang="en-US" sz="44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Google Shape;221;p12">
            <a:extLst>
              <a:ext uri="{FF2B5EF4-FFF2-40B4-BE49-F238E27FC236}">
                <a16:creationId xmlns:a16="http://schemas.microsoft.com/office/drawing/2014/main" id="{BACF00D4-E511-4F51-BCD1-87F383C4288A}"/>
              </a:ext>
            </a:extLst>
          </p:cNvPr>
          <p:cNvSpPr txBox="1">
            <a:spLocks/>
          </p:cNvSpPr>
          <p:nvPr/>
        </p:nvSpPr>
        <p:spPr bwMode="auto">
          <a:xfrm>
            <a:off x="571500" y="1368712"/>
            <a:ext cx="10515600" cy="24955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0"/>
              </a:spcBef>
              <a:spcAft>
                <a:spcPts val="0"/>
              </a:spcAft>
              <a:buClr>
                <a:schemeClr val="dk1"/>
              </a:buClr>
              <a:buSzPts val="2580"/>
            </a:pPr>
            <a:r>
              <a:rPr lang="en-US" sz="3200" dirty="0">
                <a:solidFill>
                  <a:schemeClr val="dk1"/>
                </a:solidFill>
                <a:latin typeface="Calibri"/>
                <a:ea typeface="Calibri"/>
                <a:cs typeface="Calibri"/>
                <a:sym typeface="Calibri"/>
              </a:rPr>
              <a:t>Belief is not enough – </a:t>
            </a:r>
            <a:endParaRPr lang="en-US" sz="3200" dirty="0"/>
          </a:p>
          <a:p>
            <a:pPr>
              <a:lnSpc>
                <a:spcPct val="80000"/>
              </a:lnSpc>
              <a:spcBef>
                <a:spcPts val="0"/>
              </a:spcBef>
              <a:spcAft>
                <a:spcPts val="0"/>
              </a:spcAft>
              <a:buClr>
                <a:schemeClr val="dk1"/>
              </a:buClr>
              <a:buSzPts val="2580"/>
            </a:pPr>
            <a:endParaRPr lang="en-US" sz="2590" dirty="0">
              <a:solidFill>
                <a:schemeClr val="dk1"/>
              </a:solidFill>
              <a:latin typeface="Calibri"/>
              <a:ea typeface="Calibri"/>
              <a:cs typeface="Calibri"/>
              <a:sym typeface="Calibri"/>
            </a:endParaRPr>
          </a:p>
          <a:p>
            <a:pPr marL="228600" indent="-228600">
              <a:lnSpc>
                <a:spcPct val="80000"/>
              </a:lnSpc>
              <a:spcBef>
                <a:spcPts val="0"/>
              </a:spcBef>
              <a:spcAft>
                <a:spcPts val="0"/>
              </a:spcAft>
              <a:buClr>
                <a:schemeClr val="dk1"/>
              </a:buClr>
              <a:buSzPts val="2580"/>
              <a:buFont typeface="Arial"/>
              <a:buChar char="•"/>
            </a:pPr>
            <a:r>
              <a:rPr lang="en-US" sz="2590" dirty="0">
                <a:solidFill>
                  <a:schemeClr val="dk1"/>
                </a:solidFill>
                <a:latin typeface="Calibri"/>
                <a:ea typeface="Calibri"/>
                <a:cs typeface="Calibri"/>
                <a:sym typeface="Calibri"/>
              </a:rPr>
              <a:t>We must inspire others to take action, too</a:t>
            </a:r>
            <a:endParaRPr lang="en-US" dirty="0"/>
          </a:p>
          <a:p>
            <a:pPr marL="228600" indent="-228600">
              <a:lnSpc>
                <a:spcPct val="80000"/>
              </a:lnSpc>
              <a:spcBef>
                <a:spcPts val="1000"/>
              </a:spcBef>
              <a:spcAft>
                <a:spcPts val="0"/>
              </a:spcAft>
              <a:buClr>
                <a:schemeClr val="dk1"/>
              </a:buClr>
              <a:buSzPts val="2580"/>
              <a:buFont typeface="Arial"/>
              <a:buChar char="•"/>
            </a:pPr>
            <a:r>
              <a:rPr lang="en-US" sz="2590" dirty="0">
                <a:solidFill>
                  <a:schemeClr val="dk1"/>
                </a:solidFill>
                <a:latin typeface="Calibri"/>
                <a:ea typeface="Calibri"/>
                <a:cs typeface="Calibri"/>
                <a:sym typeface="Calibri"/>
              </a:rPr>
              <a:t>We need to understand those who may oppose our desired change</a:t>
            </a:r>
            <a:endParaRPr lang="en-US" dirty="0"/>
          </a:p>
          <a:p>
            <a:pPr marL="228600" indent="-228600">
              <a:lnSpc>
                <a:spcPct val="80000"/>
              </a:lnSpc>
              <a:spcBef>
                <a:spcPts val="1000"/>
              </a:spcBef>
              <a:spcAft>
                <a:spcPts val="0"/>
              </a:spcAft>
              <a:buClr>
                <a:schemeClr val="dk1"/>
              </a:buClr>
              <a:buSzPts val="2580"/>
              <a:buFont typeface="Arial"/>
              <a:buChar char="•"/>
            </a:pPr>
            <a:r>
              <a:rPr lang="en-US" sz="2590" dirty="0">
                <a:solidFill>
                  <a:schemeClr val="dk1"/>
                </a:solidFill>
                <a:latin typeface="Calibri"/>
                <a:ea typeface="Calibri"/>
                <a:cs typeface="Calibri"/>
                <a:sym typeface="Calibri"/>
              </a:rPr>
              <a:t>We need a full toolkit to get the right messages to the right audiences</a:t>
            </a:r>
            <a:endParaRPr lang="en-US" dirty="0"/>
          </a:p>
          <a:p>
            <a:pPr marL="228600" indent="-228600">
              <a:lnSpc>
                <a:spcPct val="80000"/>
              </a:lnSpc>
              <a:spcBef>
                <a:spcPts val="1000"/>
              </a:spcBef>
              <a:spcAft>
                <a:spcPts val="0"/>
              </a:spcAft>
              <a:buClr>
                <a:schemeClr val="dk1"/>
              </a:buClr>
              <a:buSzPts val="2580"/>
              <a:buFont typeface="Arial"/>
              <a:buChar char="•"/>
            </a:pPr>
            <a:r>
              <a:rPr lang="en-US" sz="2590" dirty="0">
                <a:solidFill>
                  <a:schemeClr val="dk1"/>
                </a:solidFill>
                <a:latin typeface="Calibri"/>
                <a:ea typeface="Calibri"/>
                <a:cs typeface="Calibri"/>
                <a:sym typeface="Calibri"/>
              </a:rPr>
              <a:t>We need to recruit others to our effort</a:t>
            </a:r>
          </a:p>
        </p:txBody>
      </p:sp>
      <p:sp>
        <p:nvSpPr>
          <p:cNvPr id="12" name="TextBox 11">
            <a:extLst>
              <a:ext uri="{FF2B5EF4-FFF2-40B4-BE49-F238E27FC236}">
                <a16:creationId xmlns:a16="http://schemas.microsoft.com/office/drawing/2014/main" id="{9C8784F3-399F-41B5-9237-68A54361F52E}"/>
              </a:ext>
              <a:ext uri="{C183D7F6-B498-43B3-948B-1728B52AA6E4}">
                <adec:decorative xmlns:adec="http://schemas.microsoft.com/office/drawing/2017/decorative" val="1"/>
              </a:ext>
            </a:extLst>
          </p:cNvPr>
          <p:cNvSpPr txBox="1"/>
          <p:nvPr/>
        </p:nvSpPr>
        <p:spPr>
          <a:xfrm>
            <a:off x="7877175" y="6445250"/>
            <a:ext cx="6102350" cy="369332"/>
          </a:xfrm>
          <a:prstGeom prst="rect">
            <a:avLst/>
          </a:prstGeom>
          <a:noFill/>
        </p:spPr>
        <p:txBody>
          <a:bodyPr wrap="square">
            <a:spAutoFit/>
          </a:bodyPr>
          <a:lstStyle/>
          <a:p>
            <a:r>
              <a:rPr lang="en-US" dirty="0">
                <a:solidFill>
                  <a:schemeClr val="bg1"/>
                </a:solidFill>
              </a:rPr>
              <a:t>Photo by </a:t>
            </a:r>
            <a:r>
              <a:rPr lang="en-US" dirty="0" err="1">
                <a:solidFill>
                  <a:srgbClr val="0996A9"/>
                </a:solidFill>
                <a:hlinkClick r:id="rId4">
                  <a:extLst>
                    <a:ext uri="{A12FA001-AC4F-418D-AE19-62706E023703}">
                      <ahyp:hlinkClr xmlns:ahyp="http://schemas.microsoft.com/office/drawing/2018/hyperlinkcolor" val="tx"/>
                    </a:ext>
                  </a:extLst>
                </a:hlinkClick>
              </a:rPr>
              <a:t>davide</a:t>
            </a:r>
            <a:r>
              <a:rPr lang="en-US" dirty="0">
                <a:solidFill>
                  <a:srgbClr val="0996A9"/>
                </a:solidFill>
                <a:hlinkClick r:id="rId4">
                  <a:extLst>
                    <a:ext uri="{A12FA001-AC4F-418D-AE19-62706E023703}">
                      <ahyp:hlinkClr xmlns:ahyp="http://schemas.microsoft.com/office/drawing/2018/hyperlinkcolor" val="tx"/>
                    </a:ext>
                  </a:extLst>
                </a:hlinkClick>
              </a:rPr>
              <a:t> </a:t>
            </a:r>
            <a:r>
              <a:rPr lang="en-US" dirty="0" err="1">
                <a:solidFill>
                  <a:schemeClr val="bg1"/>
                </a:solidFill>
                <a:hlinkClick r:id="rId4">
                  <a:extLst>
                    <a:ext uri="{A12FA001-AC4F-418D-AE19-62706E023703}">
                      <ahyp:hlinkClr xmlns:ahyp="http://schemas.microsoft.com/office/drawing/2018/hyperlinkcolor" val="tx"/>
                    </a:ext>
                  </a:extLst>
                </a:hlinkClick>
              </a:rPr>
              <a:t>ragusa</a:t>
            </a:r>
            <a:r>
              <a:rPr lang="en-US" dirty="0">
                <a:solidFill>
                  <a:schemeClr val="bg1"/>
                </a:solidFill>
              </a:rPr>
              <a:t> on </a:t>
            </a:r>
            <a:r>
              <a:rPr lang="en-US" dirty="0" err="1">
                <a:solidFill>
                  <a:schemeClr val="bg1"/>
                </a:solidFill>
                <a:hlinkClick r:id="rId5">
                  <a:extLst>
                    <a:ext uri="{A12FA001-AC4F-418D-AE19-62706E023703}">
                      <ahyp:hlinkClr xmlns:ahyp="http://schemas.microsoft.com/office/drawing/2018/hyperlinkcolor" val="tx"/>
                    </a:ext>
                  </a:extLst>
                </a:hlinkClick>
              </a:rPr>
              <a:t>Unsplash</a:t>
            </a:r>
            <a:endParaRPr lang="en-US" dirty="0">
              <a:solidFill>
                <a:schemeClr val="bg1"/>
              </a:solidFill>
            </a:endParaRPr>
          </a:p>
        </p:txBody>
      </p:sp>
    </p:spTree>
    <p:extLst>
      <p:ext uri="{BB962C8B-B14F-4D97-AF65-F5344CB8AC3E}">
        <p14:creationId xmlns:p14="http://schemas.microsoft.com/office/powerpoint/2010/main" val="1719981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123B4D73-9FF1-4028-891C-53F8D1837A45}"/>
              </a:ext>
            </a:extLst>
          </p:cNvPr>
          <p:cNvSpPr txBox="1">
            <a:spLocks noGrp="1"/>
          </p:cNvSpPr>
          <p:nvPr>
            <p:ph type="title" idx="4294967295"/>
          </p:nvPr>
        </p:nvSpPr>
        <p:spPr>
          <a:xfrm>
            <a:off x="3239200" y="-21719"/>
            <a:ext cx="610235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Calibri"/>
                <a:cs typeface="Calibri"/>
                <a:sym typeface="Calibri"/>
              </a:rPr>
              <a:t>Building a Case for Change Communications Toolkit</a:t>
            </a: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2" name="Google Shape;235;p14" descr="Graphic depicts building a case for change in 4 steps: 1) Define the what 2) know the who and their why 3) Plan the how, 4) monitor and adjust.">
            <a:extLst>
              <a:ext uri="{FF2B5EF4-FFF2-40B4-BE49-F238E27FC236}">
                <a16:creationId xmlns:a16="http://schemas.microsoft.com/office/drawing/2014/main" id="{15581B64-5596-48A3-8E77-911D5DD46296}"/>
              </a:ext>
            </a:extLst>
          </p:cNvPr>
          <p:cNvGrpSpPr/>
          <p:nvPr/>
        </p:nvGrpSpPr>
        <p:grpSpPr>
          <a:xfrm>
            <a:off x="2273852" y="680708"/>
            <a:ext cx="6955812" cy="5208035"/>
            <a:chOff x="1083932" y="0"/>
            <a:chExt cx="6955812" cy="5208035"/>
          </a:xfrm>
        </p:grpSpPr>
        <p:sp>
          <p:nvSpPr>
            <p:cNvPr id="3" name="Google Shape;236;p14">
              <a:extLst>
                <a:ext uri="{FF2B5EF4-FFF2-40B4-BE49-F238E27FC236}">
                  <a16:creationId xmlns:a16="http://schemas.microsoft.com/office/drawing/2014/main" id="{091A3D5E-CE92-4527-92BF-5B26BE79A57D}"/>
                </a:ext>
              </a:extLst>
            </p:cNvPr>
            <p:cNvSpPr/>
            <p:nvPr/>
          </p:nvSpPr>
          <p:spPr>
            <a:xfrm>
              <a:off x="5281608" y="3541464"/>
              <a:ext cx="2758136" cy="1666571"/>
            </a:xfrm>
            <a:prstGeom prst="roundRect">
              <a:avLst>
                <a:gd name="adj" fmla="val 10000"/>
              </a:avLst>
            </a:prstGeom>
            <a:solidFill>
              <a:schemeClr val="lt1">
                <a:alpha val="89411"/>
              </a:schemeClr>
            </a:solidFill>
            <a:ln w="9525" cap="flat" cmpd="sng">
              <a:solidFill>
                <a:srgbClr val="45B363"/>
              </a:solidFill>
              <a:prstDash val="solid"/>
              <a:miter lim="8000"/>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4" name="Google Shape;237;p14">
              <a:extLst>
                <a:ext uri="{FF2B5EF4-FFF2-40B4-BE49-F238E27FC236}">
                  <a16:creationId xmlns:a16="http://schemas.microsoft.com/office/drawing/2014/main" id="{988843A1-2C81-4643-87C3-50F8D71D53E1}"/>
                </a:ext>
              </a:extLst>
            </p:cNvPr>
            <p:cNvSpPr txBox="1"/>
            <p:nvPr/>
          </p:nvSpPr>
          <p:spPr>
            <a:xfrm>
              <a:off x="6145658" y="3994716"/>
              <a:ext cx="1857478" cy="1176710"/>
            </a:xfrm>
            <a:prstGeom prst="rect">
              <a:avLst/>
            </a:prstGeom>
            <a:noFill/>
            <a:ln>
              <a:noFill/>
            </a:ln>
          </p:spPr>
          <p:txBody>
            <a:bodyPr spcFirstLastPara="1" wrap="square" lIns="80000" tIns="80000" rIns="80000" bIns="80000" anchor="t" anchorCtr="0">
              <a:noAutofit/>
            </a:bodyPr>
            <a:lstStyle/>
            <a:p>
              <a:pPr marL="625475" lvl="1" indent="-168275" eaLnBrk="1" fontAlgn="auto" hangingPunct="1">
                <a:lnSpc>
                  <a:spcPct val="90000"/>
                </a:lnSpc>
                <a:spcBef>
                  <a:spcPts val="0"/>
                </a:spcBef>
                <a:spcAft>
                  <a:spcPts val="0"/>
                </a:spcAft>
                <a:buClr>
                  <a:srgbClr val="000000"/>
                </a:buClr>
                <a:buSzPts val="1600"/>
                <a:buFont typeface="Calibri"/>
                <a:buChar char="•"/>
              </a:pPr>
              <a:r>
                <a:rPr lang="en-US" sz="1600" kern="0">
                  <a:solidFill>
                    <a:srgbClr val="000000"/>
                  </a:solidFill>
                  <a:latin typeface="Calibri"/>
                  <a:ea typeface="Calibri"/>
                  <a:cs typeface="Calibri"/>
                  <a:sym typeface="Calibri"/>
                </a:rPr>
                <a:t>Consider channels, formats and messengers</a:t>
              </a:r>
              <a:endParaRPr sz="1400" kern="0">
                <a:solidFill>
                  <a:srgbClr val="000000"/>
                </a:solidFill>
                <a:latin typeface="Arial"/>
                <a:cs typeface="Arial"/>
                <a:sym typeface="Arial"/>
              </a:endParaRPr>
            </a:p>
          </p:txBody>
        </p:sp>
        <p:sp>
          <p:nvSpPr>
            <p:cNvPr id="5" name="Google Shape;238;p14">
              <a:extLst>
                <a:ext uri="{FF2B5EF4-FFF2-40B4-BE49-F238E27FC236}">
                  <a16:creationId xmlns:a16="http://schemas.microsoft.com/office/drawing/2014/main" id="{8911A7FB-19F3-4B99-A4A9-282057F8BA99}"/>
                </a:ext>
              </a:extLst>
            </p:cNvPr>
            <p:cNvSpPr/>
            <p:nvPr/>
          </p:nvSpPr>
          <p:spPr>
            <a:xfrm>
              <a:off x="1083932" y="3541464"/>
              <a:ext cx="2758136" cy="1666571"/>
            </a:xfrm>
            <a:prstGeom prst="roundRect">
              <a:avLst>
                <a:gd name="adj" fmla="val 10000"/>
              </a:avLst>
            </a:prstGeom>
            <a:solidFill>
              <a:schemeClr val="lt1">
                <a:alpha val="89411"/>
              </a:schemeClr>
            </a:solidFill>
            <a:ln w="9525" cap="flat" cmpd="sng">
              <a:solidFill>
                <a:srgbClr val="6FAA47"/>
              </a:solidFill>
              <a:prstDash val="solid"/>
              <a:miter lim="8000"/>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6" name="Google Shape;239;p14">
              <a:extLst>
                <a:ext uri="{FF2B5EF4-FFF2-40B4-BE49-F238E27FC236}">
                  <a16:creationId xmlns:a16="http://schemas.microsoft.com/office/drawing/2014/main" id="{6AD80C83-77BD-41EB-BAF6-4E37DFCE4D00}"/>
                </a:ext>
              </a:extLst>
            </p:cNvPr>
            <p:cNvSpPr txBox="1"/>
            <p:nvPr/>
          </p:nvSpPr>
          <p:spPr>
            <a:xfrm>
              <a:off x="1120541" y="3994716"/>
              <a:ext cx="1857478" cy="1176710"/>
            </a:xfrm>
            <a:prstGeom prst="rect">
              <a:avLst/>
            </a:prstGeom>
            <a:noFill/>
            <a:ln>
              <a:noFill/>
            </a:ln>
          </p:spPr>
          <p:txBody>
            <a:bodyPr spcFirstLastPara="1" wrap="square" lIns="80000" tIns="80000" rIns="80000" bIns="80000" anchor="t" anchorCtr="0">
              <a:noAutofit/>
            </a:bodyPr>
            <a:lstStyle/>
            <a:p>
              <a:pPr marL="171450" lvl="1" indent="-171450" eaLnBrk="1" fontAlgn="auto" hangingPunct="1">
                <a:lnSpc>
                  <a:spcPct val="90000"/>
                </a:lnSpc>
                <a:spcBef>
                  <a:spcPts val="0"/>
                </a:spcBef>
                <a:spcAft>
                  <a:spcPts val="0"/>
                </a:spcAft>
                <a:buClr>
                  <a:srgbClr val="000000"/>
                </a:buClr>
                <a:buSzPts val="1600"/>
                <a:buFont typeface="Calibri"/>
                <a:buChar char="•"/>
              </a:pPr>
              <a:r>
                <a:rPr lang="en-US" sz="1600" kern="0">
                  <a:solidFill>
                    <a:srgbClr val="000000"/>
                  </a:solidFill>
                  <a:latin typeface="Calibri"/>
                  <a:ea typeface="Calibri"/>
                  <a:cs typeface="Calibri"/>
                  <a:sym typeface="Calibri"/>
                </a:rPr>
                <a:t>Pay attention      to what works and adjust as needed</a:t>
              </a:r>
              <a:endParaRPr sz="1400" kern="0">
                <a:solidFill>
                  <a:srgbClr val="000000"/>
                </a:solidFill>
                <a:latin typeface="Arial"/>
                <a:cs typeface="Arial"/>
                <a:sym typeface="Arial"/>
              </a:endParaRPr>
            </a:p>
          </p:txBody>
        </p:sp>
        <p:sp>
          <p:nvSpPr>
            <p:cNvPr id="7" name="Google Shape;240;p14">
              <a:extLst>
                <a:ext uri="{FF2B5EF4-FFF2-40B4-BE49-F238E27FC236}">
                  <a16:creationId xmlns:a16="http://schemas.microsoft.com/office/drawing/2014/main" id="{38D4A9DE-B0A2-4733-8CAE-D2B5060476E7}"/>
                </a:ext>
              </a:extLst>
            </p:cNvPr>
            <p:cNvSpPr/>
            <p:nvPr/>
          </p:nvSpPr>
          <p:spPr>
            <a:xfrm>
              <a:off x="5281608" y="0"/>
              <a:ext cx="2758136" cy="1666571"/>
            </a:xfrm>
            <a:prstGeom prst="roundRect">
              <a:avLst>
                <a:gd name="adj" fmla="val 10000"/>
              </a:avLst>
            </a:prstGeom>
            <a:solidFill>
              <a:schemeClr val="lt1">
                <a:alpha val="89411"/>
              </a:schemeClr>
            </a:solidFill>
            <a:ln w="9525" cap="flat" cmpd="sng">
              <a:solidFill>
                <a:srgbClr val="43BCB8"/>
              </a:solidFill>
              <a:prstDash val="solid"/>
              <a:miter lim="8000"/>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 name="Google Shape;241;p14">
              <a:extLst>
                <a:ext uri="{FF2B5EF4-FFF2-40B4-BE49-F238E27FC236}">
                  <a16:creationId xmlns:a16="http://schemas.microsoft.com/office/drawing/2014/main" id="{5D9B7425-72EC-4CE9-8BB7-57FFEE96FB98}"/>
                </a:ext>
              </a:extLst>
            </p:cNvPr>
            <p:cNvSpPr txBox="1"/>
            <p:nvPr/>
          </p:nvSpPr>
          <p:spPr>
            <a:xfrm>
              <a:off x="6145658" y="36608"/>
              <a:ext cx="1857478" cy="1176710"/>
            </a:xfrm>
            <a:prstGeom prst="rect">
              <a:avLst/>
            </a:prstGeom>
            <a:noFill/>
            <a:ln>
              <a:noFill/>
            </a:ln>
          </p:spPr>
          <p:txBody>
            <a:bodyPr spcFirstLastPara="1" wrap="square" lIns="80000" tIns="80000" rIns="80000" bIns="80000" anchor="t" anchorCtr="0">
              <a:noAutofit/>
            </a:bodyPr>
            <a:lstStyle/>
            <a:p>
              <a:pPr marL="171450" lvl="1" indent="-171450" eaLnBrk="1" fontAlgn="auto" hangingPunct="1">
                <a:lnSpc>
                  <a:spcPct val="90000"/>
                </a:lnSpc>
                <a:spcBef>
                  <a:spcPts val="0"/>
                </a:spcBef>
                <a:spcAft>
                  <a:spcPts val="0"/>
                </a:spcAft>
                <a:buClr>
                  <a:srgbClr val="000000"/>
                </a:buClr>
                <a:buSzPts val="1600"/>
                <a:buFont typeface="Calibri"/>
                <a:buChar char="•"/>
              </a:pPr>
              <a:r>
                <a:rPr lang="en-US" sz="1600" kern="0">
                  <a:solidFill>
                    <a:srgbClr val="000000"/>
                  </a:solidFill>
                  <a:latin typeface="Calibri"/>
                  <a:ea typeface="Calibri"/>
                  <a:cs typeface="Calibri"/>
                  <a:sym typeface="Calibri"/>
                </a:rPr>
                <a:t>Target audiences and messages accordingly</a:t>
              </a:r>
              <a:endParaRPr sz="1400" kern="0">
                <a:solidFill>
                  <a:srgbClr val="000000"/>
                </a:solidFill>
                <a:latin typeface="Arial"/>
                <a:cs typeface="Arial"/>
                <a:sym typeface="Arial"/>
              </a:endParaRPr>
            </a:p>
          </p:txBody>
        </p:sp>
        <p:sp>
          <p:nvSpPr>
            <p:cNvPr id="9" name="Google Shape;242;p14">
              <a:extLst>
                <a:ext uri="{FF2B5EF4-FFF2-40B4-BE49-F238E27FC236}">
                  <a16:creationId xmlns:a16="http://schemas.microsoft.com/office/drawing/2014/main" id="{519562CC-E33A-413F-8C0C-C467CD39B936}"/>
                </a:ext>
              </a:extLst>
            </p:cNvPr>
            <p:cNvSpPr/>
            <p:nvPr/>
          </p:nvSpPr>
          <p:spPr>
            <a:xfrm>
              <a:off x="1083932" y="0"/>
              <a:ext cx="2758136" cy="1666571"/>
            </a:xfrm>
            <a:prstGeom prst="roundRect">
              <a:avLst>
                <a:gd name="adj" fmla="val 10000"/>
              </a:avLst>
            </a:prstGeom>
            <a:solidFill>
              <a:schemeClr val="lt1">
                <a:alpha val="89411"/>
              </a:schemeClr>
            </a:solidFill>
            <a:ln w="9525" cap="flat" cmpd="sng">
              <a:solidFill>
                <a:srgbClr val="4372C3"/>
              </a:solidFill>
              <a:prstDash val="solid"/>
              <a:miter lim="8000"/>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10" name="Google Shape;243;p14">
              <a:extLst>
                <a:ext uri="{FF2B5EF4-FFF2-40B4-BE49-F238E27FC236}">
                  <a16:creationId xmlns:a16="http://schemas.microsoft.com/office/drawing/2014/main" id="{7799AC3F-A3D4-414A-948E-621A2C2FD097}"/>
                </a:ext>
              </a:extLst>
            </p:cNvPr>
            <p:cNvSpPr txBox="1"/>
            <p:nvPr/>
          </p:nvSpPr>
          <p:spPr>
            <a:xfrm>
              <a:off x="1120541" y="36608"/>
              <a:ext cx="1857478" cy="1176710"/>
            </a:xfrm>
            <a:prstGeom prst="rect">
              <a:avLst/>
            </a:prstGeom>
            <a:noFill/>
            <a:ln>
              <a:noFill/>
            </a:ln>
          </p:spPr>
          <p:txBody>
            <a:bodyPr spcFirstLastPara="1" wrap="square" lIns="80000" tIns="80000" rIns="80000" bIns="80000" anchor="t" anchorCtr="0">
              <a:noAutofit/>
            </a:bodyPr>
            <a:lstStyle/>
            <a:p>
              <a:pPr marL="171450" lvl="1" indent="-171450" eaLnBrk="1" fontAlgn="auto" hangingPunct="1">
                <a:lnSpc>
                  <a:spcPct val="90000"/>
                </a:lnSpc>
                <a:spcBef>
                  <a:spcPts val="0"/>
                </a:spcBef>
                <a:spcAft>
                  <a:spcPts val="0"/>
                </a:spcAft>
                <a:buClr>
                  <a:srgbClr val="000000"/>
                </a:buClr>
                <a:buSzPts val="1600"/>
                <a:buFont typeface="Calibri"/>
                <a:buChar char="•"/>
              </a:pPr>
              <a:r>
                <a:rPr lang="en-US" sz="1600" kern="0" dirty="0">
                  <a:solidFill>
                    <a:srgbClr val="000000"/>
                  </a:solidFill>
                  <a:latin typeface="Calibri"/>
                  <a:ea typeface="Calibri"/>
                  <a:cs typeface="Calibri"/>
                  <a:sym typeface="Calibri"/>
                </a:rPr>
                <a:t>Goal, framing the issue, and top-level messages</a:t>
              </a:r>
              <a:endParaRPr sz="1400" kern="0" dirty="0">
                <a:solidFill>
                  <a:srgbClr val="000000"/>
                </a:solidFill>
                <a:latin typeface="Arial"/>
                <a:cs typeface="Arial"/>
                <a:sym typeface="Arial"/>
              </a:endParaRPr>
            </a:p>
          </p:txBody>
        </p:sp>
        <p:sp>
          <p:nvSpPr>
            <p:cNvPr id="11" name="Google Shape;244;p14">
              <a:extLst>
                <a:ext uri="{FF2B5EF4-FFF2-40B4-BE49-F238E27FC236}">
                  <a16:creationId xmlns:a16="http://schemas.microsoft.com/office/drawing/2014/main" id="{CB55BB9C-5D26-4964-9700-5FFD7857369A}"/>
                </a:ext>
              </a:extLst>
            </p:cNvPr>
            <p:cNvSpPr/>
            <p:nvPr/>
          </p:nvSpPr>
          <p:spPr>
            <a:xfrm>
              <a:off x="2254680" y="296858"/>
              <a:ext cx="2255079" cy="2255079"/>
            </a:xfrm>
            <a:custGeom>
              <a:avLst/>
              <a:gdLst/>
              <a:ahLst/>
              <a:cxnLst/>
              <a:rect l="l" t="t" r="r" b="b"/>
              <a:pathLst>
                <a:path w="120000" h="120000" extrusionOk="0">
                  <a:moveTo>
                    <a:pt x="0" y="120000"/>
                  </a:moveTo>
                  <a:lnTo>
                    <a:pt x="0" y="120000"/>
                  </a:lnTo>
                  <a:cubicBezTo>
                    <a:pt x="0" y="53725"/>
                    <a:pt x="53725" y="0"/>
                    <a:pt x="119999" y="0"/>
                  </a:cubicBezTo>
                  <a:lnTo>
                    <a:pt x="120000" y="120000"/>
                  </a:lnTo>
                  <a:close/>
                </a:path>
              </a:pathLst>
            </a:cu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12" name="Google Shape;245;p14">
              <a:extLst>
                <a:ext uri="{FF2B5EF4-FFF2-40B4-BE49-F238E27FC236}">
                  <a16:creationId xmlns:a16="http://schemas.microsoft.com/office/drawing/2014/main" id="{A1A04EBE-B97B-4425-B39F-B3C2B2E2A25B}"/>
                </a:ext>
              </a:extLst>
            </p:cNvPr>
            <p:cNvSpPr txBox="1"/>
            <p:nvPr/>
          </p:nvSpPr>
          <p:spPr>
            <a:xfrm>
              <a:off x="2915176" y="957354"/>
              <a:ext cx="1594582" cy="1594582"/>
            </a:xfrm>
            <a:prstGeom prst="rect">
              <a:avLst/>
            </a:prstGeom>
            <a:noFill/>
            <a:ln>
              <a:noFill/>
            </a:ln>
          </p:spPr>
          <p:txBody>
            <a:bodyPr spcFirstLastPara="1" wrap="square" lIns="156450" tIns="156450" rIns="156450" bIns="156450" anchor="ctr" anchorCtr="0">
              <a:noAutofit/>
            </a:bodyPr>
            <a:lstStyle/>
            <a:p>
              <a:pPr algn="ctr" eaLnBrk="1" fontAlgn="auto" hangingPunct="1">
                <a:lnSpc>
                  <a:spcPct val="90000"/>
                </a:lnSpc>
                <a:spcBef>
                  <a:spcPts val="0"/>
                </a:spcBef>
                <a:spcAft>
                  <a:spcPts val="0"/>
                </a:spcAft>
                <a:buClr>
                  <a:srgbClr val="FFFFFF"/>
                </a:buClr>
                <a:buSzPts val="550"/>
                <a:buFont typeface="Calibri"/>
                <a:buNone/>
              </a:pPr>
              <a:r>
                <a:rPr lang="en-US" sz="2200" kern="0">
                  <a:solidFill>
                    <a:srgbClr val="FFFFFF"/>
                  </a:solidFill>
                  <a:latin typeface="Calibri"/>
                  <a:ea typeface="Calibri"/>
                  <a:cs typeface="Calibri"/>
                  <a:sym typeface="Calibri"/>
                </a:rPr>
                <a:t>1) Define the </a:t>
              </a:r>
              <a:r>
                <a:rPr lang="en-US" sz="2200" b="1" kern="0">
                  <a:solidFill>
                    <a:srgbClr val="FFFFFF"/>
                  </a:solidFill>
                  <a:latin typeface="Calibri"/>
                  <a:ea typeface="Calibri"/>
                  <a:cs typeface="Calibri"/>
                  <a:sym typeface="Calibri"/>
                </a:rPr>
                <a:t>WHAT</a:t>
              </a:r>
              <a:endParaRPr sz="1400" kern="0">
                <a:solidFill>
                  <a:srgbClr val="000000"/>
                </a:solidFill>
                <a:latin typeface="Arial"/>
                <a:cs typeface="Arial"/>
                <a:sym typeface="Arial"/>
              </a:endParaRPr>
            </a:p>
          </p:txBody>
        </p:sp>
        <p:sp>
          <p:nvSpPr>
            <p:cNvPr id="13" name="Google Shape;246;p14">
              <a:extLst>
                <a:ext uri="{FF2B5EF4-FFF2-40B4-BE49-F238E27FC236}">
                  <a16:creationId xmlns:a16="http://schemas.microsoft.com/office/drawing/2014/main" id="{38865F5A-669A-4D7F-8868-79BA1654E0C9}"/>
                </a:ext>
              </a:extLst>
            </p:cNvPr>
            <p:cNvSpPr/>
            <p:nvPr/>
          </p:nvSpPr>
          <p:spPr>
            <a:xfrm rot="5400000">
              <a:off x="4613920" y="296858"/>
              <a:ext cx="2255079" cy="2255079"/>
            </a:xfrm>
            <a:custGeom>
              <a:avLst/>
              <a:gdLst/>
              <a:ahLst/>
              <a:cxnLst/>
              <a:rect l="l" t="t" r="r" b="b"/>
              <a:pathLst>
                <a:path w="120000" h="120000" extrusionOk="0">
                  <a:moveTo>
                    <a:pt x="0" y="120000"/>
                  </a:moveTo>
                  <a:lnTo>
                    <a:pt x="0" y="120000"/>
                  </a:lnTo>
                  <a:cubicBezTo>
                    <a:pt x="0" y="53725"/>
                    <a:pt x="53725" y="0"/>
                    <a:pt x="119999" y="0"/>
                  </a:cubicBezTo>
                  <a:lnTo>
                    <a:pt x="120000" y="120000"/>
                  </a:lnTo>
                  <a:close/>
                </a:path>
              </a:pathLst>
            </a:custGeom>
            <a:gradFill>
              <a:gsLst>
                <a:gs pos="0">
                  <a:srgbClr val="5EC3BF"/>
                </a:gs>
                <a:gs pos="50000">
                  <a:srgbClr val="3BC2BC"/>
                </a:gs>
                <a:gs pos="100000">
                  <a:srgbClr val="30B0AC"/>
                </a:gs>
              </a:gsLst>
              <a:lin ang="5400000" scaled="0"/>
            </a:gra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14" name="Google Shape;247;p14">
              <a:extLst>
                <a:ext uri="{FF2B5EF4-FFF2-40B4-BE49-F238E27FC236}">
                  <a16:creationId xmlns:a16="http://schemas.microsoft.com/office/drawing/2014/main" id="{BBEE317C-73A9-42C2-BC3C-D38C5C8ABC35}"/>
                </a:ext>
              </a:extLst>
            </p:cNvPr>
            <p:cNvSpPr txBox="1"/>
            <p:nvPr/>
          </p:nvSpPr>
          <p:spPr>
            <a:xfrm>
              <a:off x="4613919" y="957354"/>
              <a:ext cx="1594582" cy="1594582"/>
            </a:xfrm>
            <a:prstGeom prst="rect">
              <a:avLst/>
            </a:prstGeom>
            <a:noFill/>
            <a:ln>
              <a:noFill/>
            </a:ln>
          </p:spPr>
          <p:txBody>
            <a:bodyPr spcFirstLastPara="1" wrap="square" lIns="156450" tIns="156450" rIns="156450" bIns="156450" anchor="ctr" anchorCtr="0">
              <a:noAutofit/>
            </a:bodyPr>
            <a:lstStyle/>
            <a:p>
              <a:pPr algn="ctr" eaLnBrk="1" fontAlgn="auto" hangingPunct="1">
                <a:lnSpc>
                  <a:spcPct val="90000"/>
                </a:lnSpc>
                <a:spcBef>
                  <a:spcPts val="0"/>
                </a:spcBef>
                <a:spcAft>
                  <a:spcPts val="0"/>
                </a:spcAft>
                <a:buClr>
                  <a:srgbClr val="FFFFFF"/>
                </a:buClr>
                <a:buSzPts val="550"/>
                <a:buFont typeface="Calibri"/>
                <a:buNone/>
              </a:pPr>
              <a:r>
                <a:rPr lang="en-US" sz="2200" kern="0">
                  <a:solidFill>
                    <a:srgbClr val="FFFFFF"/>
                  </a:solidFill>
                  <a:latin typeface="Calibri"/>
                  <a:ea typeface="Calibri"/>
                  <a:cs typeface="Calibri"/>
                  <a:sym typeface="Calibri"/>
                </a:rPr>
                <a:t>2) Know the </a:t>
              </a:r>
              <a:r>
                <a:rPr lang="en-US" sz="2200" b="1" kern="0">
                  <a:solidFill>
                    <a:srgbClr val="FFFFFF"/>
                  </a:solidFill>
                  <a:latin typeface="Calibri"/>
                  <a:ea typeface="Calibri"/>
                  <a:cs typeface="Calibri"/>
                  <a:sym typeface="Calibri"/>
                </a:rPr>
                <a:t>WHO</a:t>
              </a:r>
              <a:r>
                <a:rPr lang="en-US" sz="2200" kern="0">
                  <a:solidFill>
                    <a:srgbClr val="FFFFFF"/>
                  </a:solidFill>
                  <a:latin typeface="Calibri"/>
                  <a:ea typeface="Calibri"/>
                  <a:cs typeface="Calibri"/>
                  <a:sym typeface="Calibri"/>
                </a:rPr>
                <a:t> (and their WHY)</a:t>
              </a:r>
              <a:endParaRPr sz="1400" kern="0">
                <a:solidFill>
                  <a:srgbClr val="000000"/>
                </a:solidFill>
                <a:latin typeface="Arial"/>
                <a:cs typeface="Arial"/>
                <a:sym typeface="Arial"/>
              </a:endParaRPr>
            </a:p>
          </p:txBody>
        </p:sp>
        <p:sp>
          <p:nvSpPr>
            <p:cNvPr id="15" name="Google Shape;248;p14">
              <a:extLst>
                <a:ext uri="{FF2B5EF4-FFF2-40B4-BE49-F238E27FC236}">
                  <a16:creationId xmlns:a16="http://schemas.microsoft.com/office/drawing/2014/main" id="{CC5079B6-C365-456A-AE3C-FFDA6367BC38}"/>
                </a:ext>
              </a:extLst>
            </p:cNvPr>
            <p:cNvSpPr/>
            <p:nvPr/>
          </p:nvSpPr>
          <p:spPr>
            <a:xfrm rot="10800000">
              <a:off x="4613920" y="2656097"/>
              <a:ext cx="2255079" cy="2255079"/>
            </a:xfrm>
            <a:custGeom>
              <a:avLst/>
              <a:gdLst/>
              <a:ahLst/>
              <a:cxnLst/>
              <a:rect l="l" t="t" r="r" b="b"/>
              <a:pathLst>
                <a:path w="120000" h="120000" extrusionOk="0">
                  <a:moveTo>
                    <a:pt x="0" y="120000"/>
                  </a:moveTo>
                  <a:lnTo>
                    <a:pt x="0" y="120000"/>
                  </a:lnTo>
                  <a:cubicBezTo>
                    <a:pt x="0" y="53725"/>
                    <a:pt x="53725" y="0"/>
                    <a:pt x="119999" y="0"/>
                  </a:cubicBezTo>
                  <a:lnTo>
                    <a:pt x="120000" y="120000"/>
                  </a:lnTo>
                  <a:close/>
                </a:path>
              </a:pathLst>
            </a:custGeom>
            <a:gradFill>
              <a:gsLst>
                <a:gs pos="0">
                  <a:srgbClr val="5EBC74"/>
                </a:gs>
                <a:gs pos="50000">
                  <a:srgbClr val="3EB85F"/>
                </a:gs>
                <a:gs pos="100000">
                  <a:srgbClr val="32A753"/>
                </a:gs>
              </a:gsLst>
              <a:lin ang="5400000" scaled="0"/>
            </a:gra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16" name="Google Shape;249;p14">
              <a:extLst>
                <a:ext uri="{FF2B5EF4-FFF2-40B4-BE49-F238E27FC236}">
                  <a16:creationId xmlns:a16="http://schemas.microsoft.com/office/drawing/2014/main" id="{B25743D3-A37C-41DF-B88B-544ECE915AA8}"/>
                </a:ext>
              </a:extLst>
            </p:cNvPr>
            <p:cNvSpPr txBox="1"/>
            <p:nvPr/>
          </p:nvSpPr>
          <p:spPr>
            <a:xfrm>
              <a:off x="4613919" y="2656098"/>
              <a:ext cx="1594582" cy="1594582"/>
            </a:xfrm>
            <a:prstGeom prst="rect">
              <a:avLst/>
            </a:prstGeom>
            <a:noFill/>
            <a:ln>
              <a:noFill/>
            </a:ln>
          </p:spPr>
          <p:txBody>
            <a:bodyPr spcFirstLastPara="1" wrap="square" lIns="156450" tIns="156450" rIns="156450" bIns="156450" anchor="ctr" anchorCtr="0">
              <a:noAutofit/>
            </a:bodyPr>
            <a:lstStyle/>
            <a:p>
              <a:pPr algn="ctr" eaLnBrk="1" fontAlgn="auto" hangingPunct="1">
                <a:lnSpc>
                  <a:spcPct val="90000"/>
                </a:lnSpc>
                <a:spcBef>
                  <a:spcPts val="0"/>
                </a:spcBef>
                <a:spcAft>
                  <a:spcPts val="0"/>
                </a:spcAft>
                <a:buClr>
                  <a:srgbClr val="FFFFFF"/>
                </a:buClr>
                <a:buSzPts val="550"/>
                <a:buFont typeface="Calibri"/>
                <a:buNone/>
              </a:pPr>
              <a:r>
                <a:rPr lang="en-US" sz="2200" kern="0">
                  <a:solidFill>
                    <a:srgbClr val="FFFFFF"/>
                  </a:solidFill>
                  <a:latin typeface="Calibri"/>
                  <a:ea typeface="Calibri"/>
                  <a:cs typeface="Calibri"/>
                  <a:sym typeface="Calibri"/>
                </a:rPr>
                <a:t>3) Plan the </a:t>
              </a:r>
              <a:r>
                <a:rPr lang="en-US" sz="2200" b="1" kern="0">
                  <a:solidFill>
                    <a:srgbClr val="FFFFFF"/>
                  </a:solidFill>
                  <a:latin typeface="Calibri"/>
                  <a:ea typeface="Calibri"/>
                  <a:cs typeface="Calibri"/>
                  <a:sym typeface="Calibri"/>
                </a:rPr>
                <a:t>HOW</a:t>
              </a:r>
              <a:endParaRPr sz="1400" kern="0">
                <a:solidFill>
                  <a:srgbClr val="000000"/>
                </a:solidFill>
                <a:latin typeface="Arial"/>
                <a:cs typeface="Arial"/>
                <a:sym typeface="Arial"/>
              </a:endParaRPr>
            </a:p>
          </p:txBody>
        </p:sp>
        <p:sp>
          <p:nvSpPr>
            <p:cNvPr id="17" name="Google Shape;250;p14">
              <a:extLst>
                <a:ext uri="{FF2B5EF4-FFF2-40B4-BE49-F238E27FC236}">
                  <a16:creationId xmlns:a16="http://schemas.microsoft.com/office/drawing/2014/main" id="{FBAA34B0-D969-48EF-84E9-D88EB97A203A}"/>
                </a:ext>
              </a:extLst>
            </p:cNvPr>
            <p:cNvSpPr/>
            <p:nvPr/>
          </p:nvSpPr>
          <p:spPr>
            <a:xfrm rot="-5400000">
              <a:off x="2254680" y="2656097"/>
              <a:ext cx="2255079" cy="2255079"/>
            </a:xfrm>
            <a:custGeom>
              <a:avLst/>
              <a:gdLst/>
              <a:ahLst/>
              <a:cxnLst/>
              <a:rect l="l" t="t" r="r" b="b"/>
              <a:pathLst>
                <a:path w="120000" h="120000" extrusionOk="0">
                  <a:moveTo>
                    <a:pt x="0" y="120000"/>
                  </a:moveTo>
                  <a:lnTo>
                    <a:pt x="0" y="120000"/>
                  </a:lnTo>
                  <a:cubicBezTo>
                    <a:pt x="0" y="53725"/>
                    <a:pt x="53725" y="0"/>
                    <a:pt x="119999" y="0"/>
                  </a:cubicBezTo>
                  <a:lnTo>
                    <a:pt x="120000" y="120000"/>
                  </a:lnTo>
                  <a:close/>
                </a:path>
              </a:pathLst>
            </a:custGeom>
            <a:gradFill>
              <a:gsLst>
                <a:gs pos="0">
                  <a:srgbClr val="7EB45F"/>
                </a:gs>
                <a:gs pos="50000">
                  <a:srgbClr val="6EAE41"/>
                </a:gs>
                <a:gs pos="100000">
                  <a:srgbClr val="5F9E35"/>
                </a:gs>
              </a:gsLst>
              <a:lin ang="5400000" scaled="0"/>
            </a:gra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18" name="Google Shape;251;p14">
              <a:extLst>
                <a:ext uri="{FF2B5EF4-FFF2-40B4-BE49-F238E27FC236}">
                  <a16:creationId xmlns:a16="http://schemas.microsoft.com/office/drawing/2014/main" id="{9CAA743D-03EF-41ED-92EF-A1A0FA7256BE}"/>
                </a:ext>
              </a:extLst>
            </p:cNvPr>
            <p:cNvSpPr txBox="1"/>
            <p:nvPr/>
          </p:nvSpPr>
          <p:spPr>
            <a:xfrm>
              <a:off x="2915176" y="2656098"/>
              <a:ext cx="1594582" cy="1594582"/>
            </a:xfrm>
            <a:prstGeom prst="rect">
              <a:avLst/>
            </a:prstGeom>
            <a:noFill/>
            <a:ln>
              <a:noFill/>
            </a:ln>
          </p:spPr>
          <p:txBody>
            <a:bodyPr spcFirstLastPara="1" wrap="square" lIns="156450" tIns="156450" rIns="156450" bIns="156450" anchor="ctr" anchorCtr="0">
              <a:noAutofit/>
            </a:bodyPr>
            <a:lstStyle/>
            <a:p>
              <a:pPr algn="ctr" eaLnBrk="1" fontAlgn="auto" hangingPunct="1">
                <a:lnSpc>
                  <a:spcPct val="90000"/>
                </a:lnSpc>
                <a:spcBef>
                  <a:spcPts val="0"/>
                </a:spcBef>
                <a:spcAft>
                  <a:spcPts val="0"/>
                </a:spcAft>
                <a:buClr>
                  <a:srgbClr val="FFFFFF"/>
                </a:buClr>
                <a:buSzPts val="550"/>
                <a:buFont typeface="Calibri"/>
                <a:buNone/>
              </a:pPr>
              <a:r>
                <a:rPr lang="en-US" sz="2200" kern="0">
                  <a:solidFill>
                    <a:srgbClr val="FFFFFF"/>
                  </a:solidFill>
                  <a:latin typeface="Calibri"/>
                  <a:ea typeface="Calibri"/>
                  <a:cs typeface="Calibri"/>
                  <a:sym typeface="Calibri"/>
                </a:rPr>
                <a:t>4) Monitor and adjust</a:t>
              </a:r>
              <a:endParaRPr sz="1400" kern="0">
                <a:solidFill>
                  <a:srgbClr val="000000"/>
                </a:solidFill>
                <a:latin typeface="Arial"/>
                <a:cs typeface="Arial"/>
                <a:sym typeface="Arial"/>
              </a:endParaRPr>
            </a:p>
          </p:txBody>
        </p:sp>
        <p:sp>
          <p:nvSpPr>
            <p:cNvPr id="19" name="Google Shape;252;p14">
              <a:extLst>
                <a:ext uri="{FF2B5EF4-FFF2-40B4-BE49-F238E27FC236}">
                  <a16:creationId xmlns:a16="http://schemas.microsoft.com/office/drawing/2014/main" id="{D00ED982-BD6A-425E-8967-9A7FED8437C6}"/>
                </a:ext>
              </a:extLst>
            </p:cNvPr>
            <p:cNvSpPr/>
            <p:nvPr/>
          </p:nvSpPr>
          <p:spPr>
            <a:xfrm>
              <a:off x="4172539" y="2135293"/>
              <a:ext cx="778601" cy="677044"/>
            </a:xfrm>
            <a:custGeom>
              <a:avLst/>
              <a:gdLst/>
              <a:ahLst/>
              <a:cxnLst/>
              <a:rect l="l" t="t" r="r" b="b"/>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D4DAED"/>
                </a:gs>
                <a:gs pos="50000">
                  <a:srgbClr val="CAD2EB"/>
                </a:gs>
                <a:gs pos="100000">
                  <a:srgbClr val="AFB8D1"/>
                </a:gs>
              </a:gsLst>
              <a:lin ang="5400000" scaled="0"/>
            </a:gra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0" name="Google Shape;253;p14">
              <a:extLst>
                <a:ext uri="{FF2B5EF4-FFF2-40B4-BE49-F238E27FC236}">
                  <a16:creationId xmlns:a16="http://schemas.microsoft.com/office/drawing/2014/main" id="{69F82365-0C8F-414F-830A-00965B493A1B}"/>
                </a:ext>
              </a:extLst>
            </p:cNvPr>
            <p:cNvSpPr/>
            <p:nvPr/>
          </p:nvSpPr>
          <p:spPr>
            <a:xfrm rot="10800000">
              <a:off x="4172538" y="2395696"/>
              <a:ext cx="778601" cy="677044"/>
            </a:xfrm>
            <a:custGeom>
              <a:avLst/>
              <a:gdLst/>
              <a:ahLst/>
              <a:cxnLst/>
              <a:rect l="l" t="t" r="r" b="b"/>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D4DAED"/>
                </a:gs>
                <a:gs pos="50000">
                  <a:srgbClr val="CAD2EB"/>
                </a:gs>
                <a:gs pos="100000">
                  <a:srgbClr val="AFB8D1"/>
                </a:gs>
              </a:gsLst>
              <a:lin ang="5400000" scaled="0"/>
            </a:gra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19494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258;p15">
            <a:extLst>
              <a:ext uri="{FF2B5EF4-FFF2-40B4-BE49-F238E27FC236}">
                <a16:creationId xmlns:a16="http://schemas.microsoft.com/office/drawing/2014/main" id="{8EE7D7E4-A88B-4F6F-A896-F98ED7752289}"/>
              </a:ext>
            </a:extLst>
          </p:cNvPr>
          <p:cNvSpPr txBox="1">
            <a:spLocks noGrp="1"/>
          </p:cNvSpPr>
          <p:nvPr>
            <p:ph type="title" idx="4294967295"/>
          </p:nvPr>
        </p:nvSpPr>
        <p:spPr bwMode="auto">
          <a:xfrm>
            <a:off x="299720" y="396876"/>
            <a:ext cx="10058400" cy="1449387"/>
          </a:xfrm>
          <a:prstGeom prst="rect">
            <a:avLst/>
          </a:prstGeom>
          <a:noFill/>
          <a:ln>
            <a:noFill/>
            <a:prstDash/>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a:lstStyle>
          <a:p>
            <a:pPr marL="0" marR="0" lvl="0" indent="0" algn="l" defTabSz="457200" rtl="0" eaLnBrk="1" fontAlgn="base" latinLnBrk="0" hangingPunct="1">
              <a:lnSpc>
                <a:spcPct val="90000"/>
              </a:lnSpc>
              <a:spcBef>
                <a:spcPts val="0"/>
              </a:spcBef>
              <a:spcAft>
                <a:spcPts val="0"/>
              </a:spcAft>
              <a:buClr>
                <a:schemeClr val="dk1"/>
              </a:buClr>
              <a:buSzPts val="1100"/>
              <a:buFont typeface="Calibri"/>
              <a:buNone/>
              <a:tabLst/>
              <a:defRPr/>
            </a:pPr>
            <a:r>
              <a:rPr kumimoji="0" lang="en-US" sz="4400" b="0" i="0" u="none" strike="noStrike" kern="1200" cap="none" spc="0" normalizeH="0" baseline="0" noProof="0" dirty="0">
                <a:ln>
                  <a:noFill/>
                </a:ln>
                <a:solidFill>
                  <a:schemeClr val="dk1"/>
                </a:solidFill>
                <a:effectLst/>
                <a:uLnTx/>
                <a:uFillTx/>
                <a:latin typeface="Calibri"/>
                <a:ea typeface="Calibri"/>
                <a:cs typeface="Calibri"/>
                <a:sym typeface="Calibri"/>
              </a:rPr>
              <a:t>1) Define the WHAT</a:t>
            </a:r>
            <a:endParaRPr kumimoji="0" lang="en-US" sz="3600" b="0" i="0" u="none" strike="noStrike" kern="1200" cap="none" spc="0" normalizeH="0" baseline="0" noProof="0" dirty="0">
              <a:ln>
                <a:noFill/>
              </a:ln>
              <a:solidFill>
                <a:schemeClr val="tx1"/>
              </a:solidFill>
              <a:effectLst/>
              <a:uLnTx/>
              <a:uFillTx/>
              <a:latin typeface="+mj-lt"/>
              <a:ea typeface="ＭＳ Ｐゴシック" charset="0"/>
              <a:cs typeface="ＭＳ Ｐゴシック" charset="0"/>
            </a:endParaRPr>
          </a:p>
        </p:txBody>
      </p:sp>
      <p:sp>
        <p:nvSpPr>
          <p:cNvPr id="24" name="Google Shape;259;p15">
            <a:extLst>
              <a:ext uri="{FF2B5EF4-FFF2-40B4-BE49-F238E27FC236}">
                <a16:creationId xmlns:a16="http://schemas.microsoft.com/office/drawing/2014/main" id="{5373F6E2-BDCE-4F2A-AB99-F3DE18A35021}"/>
              </a:ext>
            </a:extLst>
          </p:cNvPr>
          <p:cNvSpPr txBox="1">
            <a:spLocks/>
          </p:cNvSpPr>
          <p:nvPr/>
        </p:nvSpPr>
        <p:spPr bwMode="auto">
          <a:xfrm>
            <a:off x="1066800" y="1655763"/>
            <a:ext cx="10058400" cy="31956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What change do you want to see? (clear &amp; measurable goal)</a:t>
            </a:r>
            <a:endParaRPr lang="en-US" dirty="0"/>
          </a:p>
          <a:p>
            <a:pPr>
              <a:lnSpc>
                <a:spcPct val="90000"/>
              </a:lnSpc>
              <a:spcBef>
                <a:spcPts val="0"/>
              </a:spcBef>
              <a:spcAft>
                <a:spcPts val="0"/>
              </a:spcAft>
              <a:buClr>
                <a:schemeClr val="dk1"/>
              </a:buClr>
              <a:buSzPts val="2800"/>
              <a:buFont typeface="Arial"/>
              <a:buNone/>
            </a:pPr>
            <a:endParaRPr lang="en-US" sz="2800" dirty="0">
              <a:solidFill>
                <a:schemeClr val="dk1"/>
              </a:solidFill>
              <a:latin typeface="Calibri"/>
              <a:ea typeface="Calibri"/>
              <a:cs typeface="Calibri"/>
              <a:sym typeface="Calibri"/>
            </a:endParaRPr>
          </a:p>
          <a:p>
            <a:pPr marL="228600" indent="-22860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Frame the issue by answering: </a:t>
            </a:r>
            <a:endParaRPr lang="en-US" dirty="0"/>
          </a:p>
          <a:p>
            <a:pPr marL="685800" lvl="1" indent="-228600">
              <a:lnSpc>
                <a:spcPct val="90000"/>
              </a:lnSpc>
              <a:spcBef>
                <a:spcPts val="5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What’s wrong? </a:t>
            </a:r>
            <a:endParaRPr lang="en-US" dirty="0"/>
          </a:p>
          <a:p>
            <a:pPr marL="685800" lvl="1" indent="-228600">
              <a:lnSpc>
                <a:spcPct val="90000"/>
              </a:lnSpc>
              <a:spcBef>
                <a:spcPts val="5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Why does it matter? </a:t>
            </a:r>
            <a:endParaRPr lang="en-US" dirty="0"/>
          </a:p>
          <a:p>
            <a:pPr marL="685800" lvl="1" indent="-228600">
              <a:lnSpc>
                <a:spcPct val="90000"/>
              </a:lnSpc>
              <a:spcBef>
                <a:spcPts val="5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Why does it matter </a:t>
            </a:r>
            <a:r>
              <a:rPr lang="en-US" sz="2800" i="1" dirty="0">
                <a:solidFill>
                  <a:schemeClr val="dk1"/>
                </a:solidFill>
                <a:latin typeface="Calibri"/>
                <a:ea typeface="Calibri"/>
                <a:cs typeface="Calibri"/>
                <a:sym typeface="Calibri"/>
              </a:rPr>
              <a:t>now</a:t>
            </a:r>
            <a:r>
              <a:rPr lang="en-US" sz="2800" dirty="0">
                <a:solidFill>
                  <a:schemeClr val="dk1"/>
                </a:solidFill>
                <a:latin typeface="Calibri"/>
                <a:ea typeface="Calibri"/>
                <a:cs typeface="Calibri"/>
                <a:sym typeface="Calibri"/>
              </a:rPr>
              <a:t>? </a:t>
            </a:r>
            <a:endParaRPr lang="en-US" dirty="0"/>
          </a:p>
          <a:p>
            <a:pPr marL="685800" lvl="1" indent="-228600">
              <a:lnSpc>
                <a:spcPct val="90000"/>
              </a:lnSpc>
              <a:spcBef>
                <a:spcPts val="5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What’s the solution? </a:t>
            </a:r>
          </a:p>
        </p:txBody>
      </p:sp>
      <p:sp>
        <p:nvSpPr>
          <p:cNvPr id="25" name="TextBox 24">
            <a:extLst>
              <a:ext uri="{FF2B5EF4-FFF2-40B4-BE49-F238E27FC236}">
                <a16:creationId xmlns:a16="http://schemas.microsoft.com/office/drawing/2014/main" id="{C1E0D7F9-9E41-4D0B-B0FD-3D842997ABF0}"/>
              </a:ext>
            </a:extLst>
          </p:cNvPr>
          <p:cNvSpPr txBox="1"/>
          <p:nvPr/>
        </p:nvSpPr>
        <p:spPr>
          <a:xfrm>
            <a:off x="7226299" y="4273074"/>
            <a:ext cx="3721101" cy="1477328"/>
          </a:xfrm>
          <a:prstGeom prst="rect">
            <a:avLst/>
          </a:prstGeom>
          <a:noFill/>
          <a:ln>
            <a:solidFill>
              <a:schemeClr val="tx1"/>
            </a:solidFill>
          </a:ln>
        </p:spPr>
        <p:txBody>
          <a:bodyPr wrap="square">
            <a:spAutoFit/>
          </a:bodyPr>
          <a:lstStyle/>
          <a:p>
            <a:pPr>
              <a:lnSpc>
                <a:spcPct val="90000"/>
              </a:lnSpc>
              <a:spcBef>
                <a:spcPts val="1000"/>
              </a:spcBef>
              <a:spcAft>
                <a:spcPts val="0"/>
              </a:spcAft>
              <a:buClr>
                <a:schemeClr val="dk1"/>
              </a:buClr>
              <a:buSzPts val="700"/>
              <a:buFont typeface="Arial"/>
              <a:buNone/>
            </a:pPr>
            <a:r>
              <a:rPr lang="en-US" sz="2000" i="1" dirty="0">
                <a:solidFill>
                  <a:schemeClr val="dk1"/>
                </a:solidFill>
                <a:latin typeface="Calibri"/>
                <a:ea typeface="Calibri"/>
                <a:cs typeface="Calibri"/>
                <a:sym typeface="Calibri"/>
              </a:rPr>
              <a:t>Answering these questions will help you create top-level messages that you’ll want to tailor or reframe by audience. Be aware of jargon! </a:t>
            </a:r>
            <a:endParaRPr lang="en-US" sz="2000" dirty="0"/>
          </a:p>
        </p:txBody>
      </p:sp>
      <p:cxnSp>
        <p:nvCxnSpPr>
          <p:cNvPr id="27" name="Connector: Elbow 26">
            <a:extLst>
              <a:ext uri="{FF2B5EF4-FFF2-40B4-BE49-F238E27FC236}">
                <a16:creationId xmlns:a16="http://schemas.microsoft.com/office/drawing/2014/main" id="{2D3924CF-DB84-48D4-BEE2-4266D3E07E21}"/>
              </a:ext>
              <a:ext uri="{C183D7F6-B498-43B3-948B-1728B52AA6E4}">
                <adec:decorative xmlns:adec="http://schemas.microsoft.com/office/drawing/2017/decorative" val="1"/>
              </a:ext>
            </a:extLst>
          </p:cNvPr>
          <p:cNvCxnSpPr/>
          <p:nvPr/>
        </p:nvCxnSpPr>
        <p:spPr>
          <a:xfrm>
            <a:off x="5968999" y="3790474"/>
            <a:ext cx="1079500" cy="965200"/>
          </a:xfrm>
          <a:prstGeom prst="bentConnector3">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4229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3;p17">
            <a:extLst>
              <a:ext uri="{FF2B5EF4-FFF2-40B4-BE49-F238E27FC236}">
                <a16:creationId xmlns:a16="http://schemas.microsoft.com/office/drawing/2014/main" id="{C1CCB6B4-E3B7-45B4-8BF5-F8A579ADA957}"/>
              </a:ext>
            </a:extLst>
          </p:cNvPr>
          <p:cNvSpPr txBox="1">
            <a:spLocks noGrp="1"/>
          </p:cNvSpPr>
          <p:nvPr>
            <p:ph type="title" idx="4294967295"/>
          </p:nvPr>
        </p:nvSpPr>
        <p:spPr bwMode="auto">
          <a:xfrm>
            <a:off x="510381" y="378894"/>
            <a:ext cx="10515600" cy="1325562"/>
          </a:xfrm>
          <a:prstGeom prst="rect">
            <a:avLst/>
          </a:prstGeom>
          <a:noFill/>
          <a:ln>
            <a:noFill/>
            <a:prstDash/>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a:lstStyle>
          <a:p>
            <a:pPr marL="0" marR="0" lvl="0" indent="0" algn="l" defTabSz="457200" rtl="0" eaLnBrk="1" fontAlgn="base" latinLnBrk="0" hangingPunct="1">
              <a:lnSpc>
                <a:spcPct val="90000"/>
              </a:lnSpc>
              <a:spcBef>
                <a:spcPts val="0"/>
              </a:spcBef>
              <a:spcAft>
                <a:spcPts val="0"/>
              </a:spcAft>
              <a:buClr>
                <a:schemeClr val="dk1"/>
              </a:buClr>
              <a:buSzPts val="1100"/>
              <a:buFont typeface="Calibri"/>
              <a:buNone/>
              <a:tabLst/>
              <a:defRPr/>
            </a:pPr>
            <a:r>
              <a:rPr kumimoji="0" lang="en-US" sz="4400" b="0" i="0" u="none" strike="noStrike" kern="1200" cap="none" spc="0" normalizeH="0" baseline="0" noProof="0" dirty="0">
                <a:ln>
                  <a:noFill/>
                </a:ln>
                <a:solidFill>
                  <a:schemeClr val="dk1"/>
                </a:solidFill>
                <a:effectLst/>
                <a:uLnTx/>
                <a:uFillTx/>
                <a:latin typeface="Calibri"/>
                <a:ea typeface="Calibri"/>
                <a:cs typeface="Calibri"/>
                <a:sym typeface="Calibri"/>
              </a:rPr>
              <a:t>2) Know the WHO (</a:t>
            </a:r>
            <a:r>
              <a:rPr kumimoji="0" lang="en-US" sz="3600" b="0" i="0" u="none" strike="noStrike" kern="1200" cap="none" spc="0" normalizeH="0" baseline="0" noProof="0" dirty="0">
                <a:ln>
                  <a:noFill/>
                </a:ln>
                <a:solidFill>
                  <a:schemeClr val="tx1"/>
                </a:solidFill>
                <a:effectLst/>
                <a:uLnTx/>
                <a:uFillTx/>
                <a:latin typeface="+mj-lt"/>
                <a:ea typeface="ＭＳ Ｐゴシック" charset="0"/>
                <a:cs typeface="ＭＳ Ｐゴシック" charset="0"/>
              </a:rPr>
              <a:t>and</a:t>
            </a:r>
            <a:r>
              <a:rPr kumimoji="0" lang="en-US" sz="4400" b="0" i="0" u="none" strike="noStrike" kern="1200" cap="none" spc="0" normalizeH="0" baseline="0" noProof="0" dirty="0">
                <a:ln>
                  <a:noFill/>
                </a:ln>
                <a:solidFill>
                  <a:schemeClr val="dk1"/>
                </a:solidFill>
                <a:effectLst/>
                <a:uLnTx/>
                <a:uFillTx/>
                <a:latin typeface="Calibri"/>
                <a:ea typeface="Calibri"/>
                <a:cs typeface="Calibri"/>
                <a:sym typeface="Calibri"/>
              </a:rPr>
              <a:t> </a:t>
            </a:r>
            <a:r>
              <a:rPr kumimoji="0" lang="en-US" sz="4400" b="0" i="1" u="none" strike="noStrike" kern="1200" cap="none" spc="0" normalizeH="0" baseline="0" noProof="0" dirty="0">
                <a:ln>
                  <a:noFill/>
                </a:ln>
                <a:solidFill>
                  <a:schemeClr val="dk1"/>
                </a:solidFill>
                <a:effectLst/>
                <a:uLnTx/>
                <a:uFillTx/>
                <a:latin typeface="Calibri"/>
                <a:ea typeface="Calibri"/>
                <a:cs typeface="Calibri"/>
                <a:sym typeface="Calibri"/>
              </a:rPr>
              <a:t>their</a:t>
            </a:r>
            <a:r>
              <a:rPr kumimoji="0" lang="en-US" sz="4400" b="0" i="0" u="none" strike="noStrike" kern="1200" cap="none" spc="0" normalizeH="0" baseline="0" noProof="0" dirty="0">
                <a:ln>
                  <a:noFill/>
                </a:ln>
                <a:solidFill>
                  <a:schemeClr val="dk1"/>
                </a:solidFill>
                <a:effectLst/>
                <a:uLnTx/>
                <a:uFillTx/>
                <a:latin typeface="Calibri"/>
                <a:ea typeface="Calibri"/>
                <a:cs typeface="Calibri"/>
                <a:sym typeface="Calibri"/>
              </a:rPr>
              <a:t> WHY)</a:t>
            </a:r>
            <a:endParaRPr kumimoji="0" lang="en-US" sz="3600" b="0" i="0" u="none" strike="noStrike" kern="1200" cap="none" spc="0" normalizeH="0" baseline="0" noProof="0" dirty="0">
              <a:ln>
                <a:noFill/>
              </a:ln>
              <a:solidFill>
                <a:schemeClr val="tx1"/>
              </a:solidFill>
              <a:effectLst/>
              <a:uLnTx/>
              <a:uFillTx/>
              <a:latin typeface="+mj-lt"/>
              <a:ea typeface="ＭＳ Ｐゴシック" charset="0"/>
              <a:cs typeface="ＭＳ Ｐゴシック" charset="0"/>
            </a:endParaRPr>
          </a:p>
        </p:txBody>
      </p:sp>
      <p:sp>
        <p:nvSpPr>
          <p:cNvPr id="3" name="Google Shape;272;p17">
            <a:extLst>
              <a:ext uri="{FF2B5EF4-FFF2-40B4-BE49-F238E27FC236}">
                <a16:creationId xmlns:a16="http://schemas.microsoft.com/office/drawing/2014/main" id="{D526DA22-44BD-495E-BAB1-7AD66A203A0F}"/>
              </a:ext>
            </a:extLst>
          </p:cNvPr>
          <p:cNvSpPr txBox="1">
            <a:spLocks/>
          </p:cNvSpPr>
          <p:nvPr/>
        </p:nvSpPr>
        <p:spPr bwMode="auto">
          <a:xfrm>
            <a:off x="510381" y="1874806"/>
            <a:ext cx="11171237" cy="35337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spcBef>
                <a:spcPts val="10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Consider the decision/change-makers themselves (primary targets), but also those who can </a:t>
            </a:r>
            <a:r>
              <a:rPr lang="en-US" sz="2400" i="1" dirty="0">
                <a:solidFill>
                  <a:schemeClr val="dk1"/>
                </a:solidFill>
                <a:latin typeface="Calibri"/>
                <a:ea typeface="Calibri"/>
                <a:cs typeface="Calibri"/>
                <a:sym typeface="Calibri"/>
              </a:rPr>
              <a:t>influence</a:t>
            </a:r>
            <a:r>
              <a:rPr lang="en-US" sz="2400" dirty="0">
                <a:solidFill>
                  <a:schemeClr val="dk1"/>
                </a:solidFill>
                <a:latin typeface="Calibri"/>
                <a:ea typeface="Calibri"/>
                <a:cs typeface="Calibri"/>
                <a:sym typeface="Calibri"/>
              </a:rPr>
              <a:t> the change (secondary audience)</a:t>
            </a:r>
            <a:endParaRPr lang="en-US" dirty="0"/>
          </a:p>
          <a:p>
            <a:pPr marL="228600" indent="-228600">
              <a:lnSpc>
                <a:spcPct val="90000"/>
              </a:lnSpc>
              <a:spcBef>
                <a:spcPts val="10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Think about their “Why” – what motivates them? What do they care about (or not)?</a:t>
            </a:r>
            <a:endParaRPr lang="en-US" dirty="0"/>
          </a:p>
          <a:p>
            <a:pPr marL="228600" indent="-228600">
              <a:lnSpc>
                <a:spcPct val="90000"/>
              </a:lnSpc>
              <a:spcBef>
                <a:spcPts val="10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Tailor your message accordingly, but keep it consistent across audiences </a:t>
            </a:r>
            <a:r>
              <a:rPr lang="en-US" sz="2400" dirty="0"/>
              <a:t>and</a:t>
            </a:r>
            <a:r>
              <a:rPr lang="en-US" sz="2400" dirty="0">
                <a:solidFill>
                  <a:schemeClr val="dk1"/>
                </a:solidFill>
                <a:latin typeface="Calibri"/>
                <a:ea typeface="Calibri"/>
                <a:cs typeface="Calibri"/>
                <a:sym typeface="Calibri"/>
              </a:rPr>
              <a:t> channels!</a:t>
            </a:r>
            <a:endParaRPr lang="en-US" dirty="0"/>
          </a:p>
          <a:p>
            <a:pPr marL="685800" lvl="1" indent="-228600">
              <a:lnSpc>
                <a:spcPct val="90000"/>
              </a:lnSpc>
              <a:spcBef>
                <a:spcPts val="5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Your message should </a:t>
            </a:r>
            <a:r>
              <a:rPr lang="en-US" sz="2400" b="1" dirty="0">
                <a:solidFill>
                  <a:schemeClr val="dk1"/>
                </a:solidFill>
                <a:latin typeface="Calibri"/>
                <a:ea typeface="Calibri"/>
                <a:cs typeface="Calibri"/>
                <a:sym typeface="Calibri"/>
              </a:rPr>
              <a:t>inform</a:t>
            </a:r>
            <a:r>
              <a:rPr lang="en-US" sz="2400" dirty="0">
                <a:solidFill>
                  <a:schemeClr val="dk1"/>
                </a:solidFill>
                <a:latin typeface="Calibri"/>
                <a:ea typeface="Calibri"/>
                <a:cs typeface="Calibri"/>
                <a:sym typeface="Calibri"/>
              </a:rPr>
              <a:t>, </a:t>
            </a:r>
            <a:r>
              <a:rPr lang="en-US" sz="2400" b="1" dirty="0">
                <a:solidFill>
                  <a:schemeClr val="dk1"/>
                </a:solidFill>
                <a:latin typeface="Calibri"/>
                <a:ea typeface="Calibri"/>
                <a:cs typeface="Calibri"/>
                <a:sym typeface="Calibri"/>
              </a:rPr>
              <a:t>persuade</a:t>
            </a:r>
            <a:r>
              <a:rPr lang="en-US" sz="2400" dirty="0">
                <a:solidFill>
                  <a:schemeClr val="dk1"/>
                </a:solidFill>
                <a:latin typeface="Calibri"/>
                <a:ea typeface="Calibri"/>
                <a:cs typeface="Calibri"/>
                <a:sym typeface="Calibri"/>
              </a:rPr>
              <a:t>, and </a:t>
            </a:r>
            <a:r>
              <a:rPr lang="en-US" sz="2400" b="1" dirty="0">
                <a:solidFill>
                  <a:schemeClr val="dk1"/>
                </a:solidFill>
                <a:latin typeface="Calibri"/>
                <a:ea typeface="Calibri"/>
                <a:cs typeface="Calibri"/>
                <a:sym typeface="Calibri"/>
              </a:rPr>
              <a:t>inspire action </a:t>
            </a:r>
            <a:endParaRPr lang="en-US" dirty="0"/>
          </a:p>
          <a:p>
            <a:pPr marL="228600" indent="-228600">
              <a:lnSpc>
                <a:spcPct val="90000"/>
              </a:lnSpc>
              <a:spcBef>
                <a:spcPts val="10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Consider both allies </a:t>
            </a:r>
            <a:r>
              <a:rPr lang="en-US" sz="2400" dirty="0"/>
              <a:t>and</a:t>
            </a:r>
            <a:r>
              <a:rPr lang="en-US" sz="2400" dirty="0">
                <a:solidFill>
                  <a:schemeClr val="dk1"/>
                </a:solidFill>
                <a:latin typeface="Calibri"/>
                <a:ea typeface="Calibri"/>
                <a:cs typeface="Calibri"/>
                <a:sym typeface="Calibri"/>
              </a:rPr>
              <a:t> opponents (including the opponents of inertia or apathy!)</a:t>
            </a:r>
            <a:endParaRPr lang="en-US" dirty="0"/>
          </a:p>
        </p:txBody>
      </p:sp>
    </p:spTree>
    <p:extLst>
      <p:ext uri="{BB962C8B-B14F-4D97-AF65-F5344CB8AC3E}">
        <p14:creationId xmlns:p14="http://schemas.microsoft.com/office/powerpoint/2010/main" val="1866947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84748-304A-4725-9A70-8E74F5917933}"/>
              </a:ext>
            </a:extLst>
          </p:cNvPr>
          <p:cNvSpPr txBox="1">
            <a:spLocks noGrp="1"/>
          </p:cNvSpPr>
          <p:nvPr>
            <p:ph type="title" idx="4294967295"/>
          </p:nvPr>
        </p:nvSpPr>
        <p:spPr>
          <a:xfrm>
            <a:off x="130175" y="-25400"/>
            <a:ext cx="610235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Calibri"/>
                <a:ea typeface="Calibri"/>
                <a:cs typeface="Calibri"/>
                <a:sym typeface="Calibri"/>
              </a:rPr>
              <a:t>2) Know the WHO (</a:t>
            </a:r>
            <a:r>
              <a:rPr kumimoji="0" lang="en-US" sz="2000" b="0" i="0" u="none" strike="noStrike" kern="1200" cap="none" spc="0" normalizeH="0" baseline="0" noProof="0" dirty="0">
                <a:ln>
                  <a:noFill/>
                </a:ln>
                <a:solidFill>
                  <a:schemeClr val="bg1"/>
                </a:solidFill>
                <a:effectLst/>
                <a:uLnTx/>
                <a:uFillTx/>
                <a:latin typeface="+mn-lt"/>
                <a:ea typeface="+mn-ea"/>
                <a:cs typeface="+mn-cs"/>
              </a:rPr>
              <a:t>and</a:t>
            </a:r>
            <a:r>
              <a:rPr kumimoji="0" lang="en-US" sz="2000" b="0" i="0" u="none" strike="noStrike" kern="1200" cap="none" spc="0" normalizeH="0" baseline="0" noProof="0" dirty="0">
                <a:ln>
                  <a:noFill/>
                </a:ln>
                <a:solidFill>
                  <a:schemeClr val="bg1"/>
                </a:solidFill>
                <a:effectLst/>
                <a:uLnTx/>
                <a:uFillTx/>
                <a:latin typeface="Calibri"/>
                <a:ea typeface="Calibri"/>
                <a:cs typeface="Calibri"/>
                <a:sym typeface="Calibri"/>
              </a:rPr>
              <a:t> their WHY), continued…</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sp>
        <p:nvSpPr>
          <p:cNvPr id="4" name="Google Shape;280;p18">
            <a:extLst>
              <a:ext uri="{FF2B5EF4-FFF2-40B4-BE49-F238E27FC236}">
                <a16:creationId xmlns:a16="http://schemas.microsoft.com/office/drawing/2014/main" id="{DB18BF2F-6F8A-42FC-9D50-112CA9CFC9FC}"/>
              </a:ext>
            </a:extLst>
          </p:cNvPr>
          <p:cNvSpPr txBox="1">
            <a:spLocks/>
          </p:cNvSpPr>
          <p:nvPr/>
        </p:nvSpPr>
        <p:spPr bwMode="auto">
          <a:xfrm>
            <a:off x="589046" y="769938"/>
            <a:ext cx="10102850" cy="18478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spcAft>
                <a:spcPts val="0"/>
              </a:spcAft>
              <a:buClr>
                <a:schemeClr val="accent5"/>
              </a:buClr>
              <a:buSzPts val="700"/>
              <a:buFont typeface="Arial"/>
              <a:buNone/>
            </a:pPr>
            <a:r>
              <a:rPr lang="en-US" sz="2800" b="1" i="1" dirty="0">
                <a:solidFill>
                  <a:schemeClr val="accent1"/>
                </a:solidFill>
                <a:latin typeface="Calibri"/>
                <a:ea typeface="Calibri"/>
                <a:cs typeface="Calibri"/>
                <a:sym typeface="Calibri"/>
              </a:rPr>
              <a:t>Re-framing the issue/message</a:t>
            </a:r>
            <a:endParaRPr lang="en-US" dirty="0">
              <a:solidFill>
                <a:schemeClr val="accent1"/>
              </a:solidFill>
            </a:endParaRPr>
          </a:p>
          <a:p>
            <a:pPr marL="228600" indent="-228600">
              <a:lnSpc>
                <a:spcPct val="90000"/>
              </a:lnSpc>
              <a:spcBef>
                <a:spcPts val="10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Re-framing can be powerful, especially when responding to opposed messaging or those outside your “circle of friends”</a:t>
            </a:r>
            <a:endParaRPr lang="en-US" dirty="0"/>
          </a:p>
          <a:p>
            <a:pPr marL="228600" indent="-228600">
              <a:lnSpc>
                <a:spcPct val="90000"/>
              </a:lnSpc>
              <a:spcBef>
                <a:spcPts val="10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It allows you to change the conversation vs. just going “head-to-head”</a:t>
            </a:r>
            <a:endParaRPr lang="en-US" dirty="0"/>
          </a:p>
          <a:p>
            <a:pPr>
              <a:lnSpc>
                <a:spcPct val="90000"/>
              </a:lnSpc>
              <a:spcBef>
                <a:spcPts val="1000"/>
              </a:spcBef>
              <a:spcAft>
                <a:spcPts val="0"/>
              </a:spcAft>
              <a:buClr>
                <a:schemeClr val="dk1"/>
              </a:buClr>
              <a:buSzPts val="600"/>
              <a:buFont typeface="Arial"/>
              <a:buNone/>
            </a:pPr>
            <a:endParaRPr lang="en-US" sz="2400" dirty="0">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41555933-F322-4185-AEAE-4D0673E21749}"/>
              </a:ext>
            </a:extLst>
          </p:cNvPr>
          <p:cNvSpPr txBox="1"/>
          <p:nvPr/>
        </p:nvSpPr>
        <p:spPr>
          <a:xfrm>
            <a:off x="589046" y="2986063"/>
            <a:ext cx="10498054" cy="2523768"/>
          </a:xfrm>
          <a:prstGeom prst="rect">
            <a:avLst/>
          </a:prstGeom>
          <a:noFill/>
        </p:spPr>
        <p:txBody>
          <a:bodyPr wrap="square">
            <a:spAutoFit/>
          </a:bodyPr>
          <a:lstStyle/>
          <a:p>
            <a:pPr eaLnBrk="1" fontAlgn="auto" hangingPunct="1">
              <a:spcBef>
                <a:spcPts val="0"/>
              </a:spcBef>
              <a:spcAft>
                <a:spcPts val="0"/>
              </a:spcAft>
              <a:buClr>
                <a:srgbClr val="FFFFFF"/>
              </a:buClr>
              <a:buSzPts val="600"/>
              <a:buFont typeface="Calibri"/>
              <a:buNone/>
            </a:pPr>
            <a:r>
              <a:rPr lang="en-US" sz="2400" b="1" kern="0" dirty="0">
                <a:solidFill>
                  <a:schemeClr val="accent1"/>
                </a:solidFill>
                <a:latin typeface="Calibri"/>
                <a:ea typeface="Calibri"/>
                <a:cs typeface="Calibri"/>
                <a:sym typeface="Calibri"/>
              </a:rPr>
              <a:t>Tips for Re-framing:</a:t>
            </a:r>
            <a:endParaRPr lang="en-US" sz="1400" kern="0" dirty="0">
              <a:solidFill>
                <a:schemeClr val="accent1"/>
              </a:solidFill>
              <a:latin typeface="Arial"/>
              <a:cs typeface="Arial"/>
              <a:sym typeface="Arial"/>
            </a:endParaRPr>
          </a:p>
          <a:p>
            <a:pPr marL="342900" indent="-342900">
              <a:buClr>
                <a:srgbClr val="FFFFFF"/>
              </a:buClr>
              <a:buSzPts val="2400"/>
              <a:buFont typeface="Arial" panose="020B0604020202020204" pitchFamily="34" charset="0"/>
              <a:buChar char="•"/>
            </a:pPr>
            <a:r>
              <a:rPr lang="en-US" sz="2400" dirty="0">
                <a:solidFill>
                  <a:schemeClr val="dk1"/>
                </a:solidFill>
                <a:latin typeface="Calibri"/>
                <a:cs typeface="Calibri"/>
                <a:sym typeface="Calibri"/>
              </a:rPr>
              <a:t>* </a:t>
            </a:r>
            <a:r>
              <a:rPr lang="en-US" sz="2400" kern="0" dirty="0">
                <a:solidFill>
                  <a:schemeClr val="accent1"/>
                </a:solidFill>
                <a:latin typeface="Calibri"/>
                <a:ea typeface="Calibri"/>
                <a:cs typeface="Calibri"/>
                <a:sym typeface="Calibri"/>
              </a:rPr>
              <a:t>Be solutions-oriented</a:t>
            </a:r>
          </a:p>
          <a:p>
            <a:pPr marL="342900" indent="-342900">
              <a:buClr>
                <a:srgbClr val="FFFFFF"/>
              </a:buClr>
              <a:buSzPts val="2400"/>
              <a:buFont typeface="Arial" panose="020B0604020202020204" pitchFamily="34" charset="0"/>
              <a:buChar char="•"/>
            </a:pPr>
            <a:r>
              <a:rPr lang="en-US" sz="2400" kern="0" dirty="0">
                <a:solidFill>
                  <a:schemeClr val="accent1"/>
                </a:solidFill>
                <a:latin typeface="Calibri"/>
                <a:cs typeface="Calibri"/>
                <a:sym typeface="Calibri"/>
              </a:rPr>
              <a:t>* </a:t>
            </a:r>
            <a:r>
              <a:rPr lang="en-US" sz="2400" dirty="0">
                <a:solidFill>
                  <a:schemeClr val="dk1"/>
                </a:solidFill>
                <a:latin typeface="Calibri"/>
                <a:cs typeface="Calibri"/>
                <a:sym typeface="Calibri"/>
              </a:rPr>
              <a:t>Find common </a:t>
            </a:r>
            <a:r>
              <a:rPr lang="en-US" sz="2400" kern="0" dirty="0">
                <a:solidFill>
                  <a:schemeClr val="accent1"/>
                </a:solidFill>
                <a:latin typeface="Calibri"/>
                <a:ea typeface="Calibri"/>
                <a:cs typeface="Calibri"/>
                <a:sym typeface="Calibri"/>
              </a:rPr>
              <a:t>ground and values that you and the opposed can agree on</a:t>
            </a:r>
            <a:endParaRPr lang="en-US" sz="1400" kern="0" dirty="0">
              <a:solidFill>
                <a:schemeClr val="accent1"/>
              </a:solidFill>
              <a:latin typeface="Arial"/>
              <a:cs typeface="Arial"/>
              <a:sym typeface="Arial"/>
            </a:endParaRPr>
          </a:p>
          <a:p>
            <a:pPr marL="342900" indent="-342900" eaLnBrk="1" fontAlgn="auto" hangingPunct="1">
              <a:spcBef>
                <a:spcPts val="0"/>
              </a:spcBef>
              <a:spcAft>
                <a:spcPts val="0"/>
              </a:spcAft>
              <a:buClr>
                <a:srgbClr val="FFFFFF"/>
              </a:buClr>
              <a:buSzPts val="2400"/>
              <a:buFont typeface="Arial"/>
              <a:buChar char="•"/>
            </a:pPr>
            <a:r>
              <a:rPr lang="en-US" sz="2400" kern="0" dirty="0">
                <a:solidFill>
                  <a:schemeClr val="accent1"/>
                </a:solidFill>
                <a:latin typeface="Calibri"/>
                <a:ea typeface="Calibri"/>
                <a:cs typeface="Calibri"/>
                <a:sym typeface="Calibri"/>
              </a:rPr>
              <a:t>* Make it a problem that affects “us”, not just “them”</a:t>
            </a:r>
            <a:endParaRPr lang="en-US" sz="1400" kern="0" dirty="0">
              <a:solidFill>
                <a:schemeClr val="accent1"/>
              </a:solidFill>
              <a:latin typeface="Arial"/>
              <a:cs typeface="Arial"/>
              <a:sym typeface="Arial"/>
            </a:endParaRPr>
          </a:p>
          <a:p>
            <a:pPr marL="342900" indent="-342900" eaLnBrk="1" fontAlgn="auto" hangingPunct="1">
              <a:spcBef>
                <a:spcPts val="0"/>
              </a:spcBef>
              <a:spcAft>
                <a:spcPts val="0"/>
              </a:spcAft>
              <a:buClr>
                <a:srgbClr val="FFFFFF"/>
              </a:buClr>
              <a:buSzPts val="2400"/>
              <a:buFont typeface="Arial"/>
              <a:buChar char="•"/>
            </a:pPr>
            <a:r>
              <a:rPr lang="en-US" sz="2400" kern="0" dirty="0">
                <a:solidFill>
                  <a:schemeClr val="accent1"/>
                </a:solidFill>
                <a:latin typeface="Calibri"/>
                <a:ea typeface="Calibri"/>
                <a:cs typeface="Calibri"/>
                <a:sym typeface="Calibri"/>
              </a:rPr>
              <a:t>* Avoid jargon or politically-charged terms that will make your audience “tune  out” or feel like you aren’t speaking their language</a:t>
            </a:r>
            <a:endParaRPr lang="en-US" sz="1400" kern="0" dirty="0">
              <a:solidFill>
                <a:schemeClr val="accent1"/>
              </a:solidFill>
              <a:latin typeface="Arial"/>
              <a:cs typeface="Arial"/>
              <a:sym typeface="Arial"/>
            </a:endParaRPr>
          </a:p>
          <a:p>
            <a:pPr marL="342900" indent="-342900" eaLnBrk="1" fontAlgn="auto" hangingPunct="1">
              <a:spcBef>
                <a:spcPts val="0"/>
              </a:spcBef>
              <a:spcAft>
                <a:spcPts val="0"/>
              </a:spcAft>
              <a:buClr>
                <a:srgbClr val="FFFFFF"/>
              </a:buClr>
              <a:buSzPts val="2400"/>
              <a:buFont typeface="Arial"/>
              <a:buChar char="•"/>
            </a:pPr>
            <a:endParaRPr lang="en-US" sz="1400" kern="0" dirty="0">
              <a:solidFill>
                <a:schemeClr val="accent1"/>
              </a:solidFill>
              <a:latin typeface="Arial"/>
              <a:cs typeface="Arial"/>
              <a:sym typeface="Arial"/>
            </a:endParaRPr>
          </a:p>
        </p:txBody>
      </p:sp>
      <p:sp>
        <p:nvSpPr>
          <p:cNvPr id="8" name="TextBox 7">
            <a:extLst>
              <a:ext uri="{FF2B5EF4-FFF2-40B4-BE49-F238E27FC236}">
                <a16:creationId xmlns:a16="http://schemas.microsoft.com/office/drawing/2014/main" id="{086B2015-BB34-4743-AA3D-7A5C6CB5E87E}"/>
              </a:ext>
            </a:extLst>
          </p:cNvPr>
          <p:cNvSpPr txBox="1"/>
          <p:nvPr/>
        </p:nvSpPr>
        <p:spPr>
          <a:xfrm>
            <a:off x="425450" y="5662662"/>
            <a:ext cx="11341100" cy="646331"/>
          </a:xfrm>
          <a:prstGeom prst="rect">
            <a:avLst/>
          </a:prstGeom>
          <a:noFill/>
        </p:spPr>
        <p:txBody>
          <a:bodyPr wrap="square">
            <a:spAutoFit/>
          </a:bodyPr>
          <a:lstStyle/>
          <a:p>
            <a:pPr eaLnBrk="1" fontAlgn="auto" hangingPunct="1">
              <a:spcBef>
                <a:spcPts val="0"/>
              </a:spcBef>
              <a:spcAft>
                <a:spcPts val="0"/>
              </a:spcAft>
              <a:buClr>
                <a:srgbClr val="595959"/>
              </a:buClr>
              <a:buSzPts val="400"/>
              <a:buFont typeface="Calibri"/>
              <a:buNone/>
            </a:pPr>
            <a:r>
              <a:rPr lang="en-US" sz="1800" i="1" kern="0" baseline="30000" dirty="0">
                <a:solidFill>
                  <a:srgbClr val="595959"/>
                </a:solidFill>
                <a:latin typeface="Calibri"/>
                <a:ea typeface="Calibri"/>
                <a:cs typeface="Calibri"/>
                <a:sym typeface="Calibri"/>
              </a:rPr>
              <a:t>1</a:t>
            </a:r>
            <a:r>
              <a:rPr lang="en-US" sz="1800" i="1" kern="0" dirty="0">
                <a:solidFill>
                  <a:srgbClr val="595959"/>
                </a:solidFill>
                <a:latin typeface="Calibri"/>
                <a:ea typeface="Calibri"/>
                <a:cs typeface="Calibri"/>
                <a:sym typeface="Calibri"/>
              </a:rPr>
              <a:t>Source: </a:t>
            </a:r>
            <a:r>
              <a:rPr lang="en-US" sz="1800" i="1" kern="0" dirty="0">
                <a:solidFill>
                  <a:srgbClr val="7F7F7F"/>
                </a:solidFill>
                <a:latin typeface="Calibri"/>
                <a:ea typeface="Calibri"/>
                <a:cs typeface="Calibri"/>
                <a:sym typeface="Calibri"/>
              </a:rPr>
              <a:t>Framing in Race-Conscious, Antipoverty Advocacy: A Science-Based Guide to Delivering Your Most Persuasive Message. </a:t>
            </a:r>
            <a:r>
              <a:rPr lang="en-US" sz="1800" i="1" u="sng" kern="0" dirty="0">
                <a:solidFill>
                  <a:srgbClr val="2998E3"/>
                </a:solidFill>
                <a:latin typeface="Calibri"/>
                <a:ea typeface="Calibri"/>
                <a:cs typeface="Calibri"/>
                <a:sym typeface="Calibri"/>
                <a:hlinkClick r:id="rId3"/>
              </a:rPr>
              <a:t>https://www.law.berkeley.edu/files/thcsj/Framing_in_RaceConsciousAntipoverty_Advocacy.pdf</a:t>
            </a:r>
            <a:r>
              <a:rPr lang="en-US" sz="1800" i="1" kern="0" dirty="0">
                <a:solidFill>
                  <a:srgbClr val="7F7F7F"/>
                </a:solidFill>
                <a:latin typeface="Calibri"/>
                <a:ea typeface="Calibri"/>
                <a:cs typeface="Calibri"/>
                <a:sym typeface="Calibri"/>
              </a:rPr>
              <a:t> (pp. 418-421)</a:t>
            </a:r>
            <a:endParaRPr lang="en-US" sz="1600" kern="0" dirty="0">
              <a:solidFill>
                <a:srgbClr val="000000"/>
              </a:solidFill>
              <a:latin typeface="Arial"/>
              <a:cs typeface="Arial"/>
              <a:sym typeface="Arial"/>
            </a:endParaRPr>
          </a:p>
        </p:txBody>
      </p:sp>
    </p:spTree>
    <p:extLst>
      <p:ext uri="{BB962C8B-B14F-4D97-AF65-F5344CB8AC3E}">
        <p14:creationId xmlns:p14="http://schemas.microsoft.com/office/powerpoint/2010/main" val="361463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6F1D40-4401-4110-8B89-05F46D217A1B}"/>
              </a:ext>
            </a:extLst>
          </p:cNvPr>
          <p:cNvSpPr txBox="1">
            <a:spLocks noGrp="1"/>
          </p:cNvSpPr>
          <p:nvPr>
            <p:ph type="title" idx="4294967295"/>
          </p:nvPr>
        </p:nvSpPr>
        <p:spPr>
          <a:xfrm>
            <a:off x="206374" y="498019"/>
            <a:ext cx="9267826"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dk1"/>
                </a:solidFill>
                <a:effectLst/>
                <a:uLnTx/>
                <a:uFillTx/>
                <a:latin typeface="Calibri"/>
                <a:ea typeface="Calibri"/>
                <a:cs typeface="Calibri"/>
                <a:sym typeface="Calibri"/>
              </a:rPr>
              <a:t>3) Plan the HOW: Channels </a:t>
            </a:r>
            <a:r>
              <a:rPr kumimoji="0" lang="en-US" sz="4400" b="0" i="0" u="none" strike="noStrike" kern="1200" cap="none" spc="0" normalizeH="0" baseline="0" noProof="0" dirty="0">
                <a:ln>
                  <a:noFill/>
                </a:ln>
                <a:solidFill>
                  <a:schemeClr val="tx1"/>
                </a:solidFill>
                <a:effectLst/>
                <a:uLnTx/>
                <a:uFillTx/>
                <a:latin typeface="+mn-lt"/>
                <a:ea typeface="+mn-ea"/>
                <a:cs typeface="+mn-cs"/>
              </a:rPr>
              <a:t>and</a:t>
            </a:r>
            <a:r>
              <a:rPr kumimoji="0" lang="en-US" sz="4400" b="0" i="0" u="none" strike="noStrike" kern="1200" cap="none" spc="0" normalizeH="0" baseline="0" noProof="0" dirty="0">
                <a:ln>
                  <a:noFill/>
                </a:ln>
                <a:solidFill>
                  <a:schemeClr val="dk1"/>
                </a:solidFill>
                <a:effectLst/>
                <a:uLnTx/>
                <a:uFillTx/>
                <a:latin typeface="Calibri"/>
                <a:ea typeface="Calibri"/>
                <a:cs typeface="Calibri"/>
                <a:sym typeface="Calibri"/>
              </a:rPr>
              <a:t> Formats</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FABE4C6C-2724-469B-BD11-54CEC14DB77E}"/>
              </a:ext>
            </a:extLst>
          </p:cNvPr>
          <p:cNvSpPr txBox="1"/>
          <p:nvPr/>
        </p:nvSpPr>
        <p:spPr>
          <a:xfrm>
            <a:off x="774250" y="1504947"/>
            <a:ext cx="10939461" cy="3848105"/>
          </a:xfrm>
          <a:prstGeom prst="rect">
            <a:avLst/>
          </a:prstGeom>
          <a:noFill/>
        </p:spPr>
        <p:txBody>
          <a:bodyPr wrap="square">
            <a:spAutoFit/>
          </a:bodyPr>
          <a:lstStyle/>
          <a:p>
            <a:pPr marL="0" marR="0" lvl="0" indent="0" algn="l" rtl="0">
              <a:lnSpc>
                <a:spcPct val="90000"/>
              </a:lnSpc>
              <a:spcBef>
                <a:spcPts val="600"/>
              </a:spcBef>
              <a:spcAft>
                <a:spcPts val="0"/>
              </a:spcAft>
              <a:buClr>
                <a:schemeClr val="dk1"/>
              </a:buClr>
              <a:buSzPts val="601"/>
              <a:buFont typeface="Arial"/>
              <a:buNone/>
            </a:pPr>
            <a:r>
              <a:rPr lang="en-US" sz="2405" b="0" i="0" u="none" strike="noStrike" cap="none" dirty="0">
                <a:solidFill>
                  <a:schemeClr val="dk1"/>
                </a:solidFill>
                <a:latin typeface="Calibri"/>
                <a:ea typeface="Calibri"/>
                <a:cs typeface="Calibri"/>
                <a:sym typeface="Calibri"/>
              </a:rPr>
              <a:t>Consider the Channel:</a:t>
            </a:r>
            <a:endParaRPr lang="en-US" dirty="0"/>
          </a:p>
          <a:p>
            <a:pPr marL="512763" marR="0" lvl="1" indent="-233362" algn="l" rtl="0">
              <a:lnSpc>
                <a:spcPct val="150000"/>
              </a:lnSpc>
              <a:spcBef>
                <a:spcPts val="0"/>
              </a:spcBef>
              <a:spcAft>
                <a:spcPts val="0"/>
              </a:spcAft>
              <a:buClr>
                <a:schemeClr val="dk1"/>
              </a:buClr>
              <a:buSzPts val="2240"/>
              <a:buFont typeface="Arial"/>
              <a:buChar char="•"/>
            </a:pPr>
            <a:r>
              <a:rPr lang="en-US" sz="2220" b="0" i="0" u="none" strike="noStrike" cap="none" dirty="0">
                <a:solidFill>
                  <a:schemeClr val="dk1"/>
                </a:solidFill>
                <a:latin typeface="Calibri"/>
                <a:ea typeface="Calibri"/>
                <a:cs typeface="Calibri"/>
                <a:sym typeface="Calibri"/>
              </a:rPr>
              <a:t>Go where your audience is already engaged and listening</a:t>
            </a:r>
            <a:endParaRPr lang="en-US" dirty="0"/>
          </a:p>
          <a:p>
            <a:pPr marL="512763" marR="0" lvl="1" indent="-233362" algn="l" rtl="0">
              <a:lnSpc>
                <a:spcPct val="150000"/>
              </a:lnSpc>
              <a:spcBef>
                <a:spcPts val="0"/>
              </a:spcBef>
              <a:spcAft>
                <a:spcPts val="0"/>
              </a:spcAft>
              <a:buClr>
                <a:schemeClr val="dk1"/>
              </a:buClr>
              <a:buSzPts val="2240"/>
              <a:buFont typeface="Arial"/>
              <a:buChar char="•"/>
            </a:pPr>
            <a:r>
              <a:rPr lang="en-US" sz="2000" dirty="0">
                <a:solidFill>
                  <a:schemeClr val="dk1"/>
                </a:solidFill>
                <a:latin typeface="Calibri"/>
                <a:cs typeface="Calibri"/>
                <a:sym typeface="Calibri"/>
              </a:rPr>
              <a:t>Channel Examples:</a:t>
            </a:r>
            <a:endParaRPr lang="en-US" sz="2000" dirty="0">
              <a:solidFill>
                <a:schemeClr val="dk1"/>
              </a:solidFill>
              <a:latin typeface="Calibri"/>
              <a:cs typeface="Calibri"/>
              <a:sym typeface="Arial"/>
            </a:endParaRPr>
          </a:p>
          <a:p>
            <a:pPr marL="969963" lvl="2" indent="-233362">
              <a:lnSpc>
                <a:spcPct val="150000"/>
              </a:lnSpc>
              <a:buClr>
                <a:schemeClr val="dk1"/>
              </a:buClr>
              <a:buSzPts val="2240"/>
              <a:buFont typeface="Arial"/>
              <a:buChar char="•"/>
            </a:pPr>
            <a:r>
              <a:rPr lang="en-US" dirty="0">
                <a:solidFill>
                  <a:schemeClr val="dk1"/>
                </a:solidFill>
                <a:latin typeface="Calibri"/>
                <a:cs typeface="Calibri"/>
                <a:sym typeface="Calibri"/>
              </a:rPr>
              <a:t>Social media </a:t>
            </a:r>
          </a:p>
          <a:p>
            <a:pPr marL="969963" lvl="2" indent="-233362">
              <a:lnSpc>
                <a:spcPct val="150000"/>
              </a:lnSpc>
              <a:buClr>
                <a:schemeClr val="dk1"/>
              </a:buClr>
              <a:buSzPts val="2240"/>
              <a:buFont typeface="Arial"/>
              <a:buChar char="•"/>
            </a:pPr>
            <a:r>
              <a:rPr lang="en-US" sz="1800" dirty="0">
                <a:solidFill>
                  <a:schemeClr val="dk1"/>
                </a:solidFill>
                <a:latin typeface="Calibri"/>
                <a:cs typeface="Calibri"/>
                <a:sym typeface="Calibri"/>
              </a:rPr>
              <a:t>Signage – posters or billboards</a:t>
            </a:r>
          </a:p>
          <a:p>
            <a:pPr marL="969963" lvl="2" indent="-233362">
              <a:lnSpc>
                <a:spcPct val="150000"/>
              </a:lnSpc>
              <a:buClr>
                <a:schemeClr val="dk1"/>
              </a:buClr>
              <a:buSzPts val="2240"/>
              <a:buFont typeface="Arial"/>
              <a:buChar char="•"/>
            </a:pPr>
            <a:r>
              <a:rPr lang="en-US" sz="1800" dirty="0">
                <a:solidFill>
                  <a:schemeClr val="dk1"/>
                </a:solidFill>
                <a:latin typeface="Calibri"/>
                <a:cs typeface="Calibri"/>
                <a:sym typeface="Calibri"/>
              </a:rPr>
              <a:t>Professional Periodicals</a:t>
            </a:r>
          </a:p>
          <a:p>
            <a:pPr marL="969963" lvl="2" indent="-233362">
              <a:lnSpc>
                <a:spcPct val="150000"/>
              </a:lnSpc>
              <a:buClr>
                <a:schemeClr val="dk1"/>
              </a:buClr>
              <a:buSzPts val="2240"/>
              <a:buFont typeface="Arial"/>
              <a:buChar char="•"/>
            </a:pPr>
            <a:r>
              <a:rPr lang="en-US" sz="1800" dirty="0">
                <a:solidFill>
                  <a:schemeClr val="dk1"/>
                </a:solidFill>
                <a:latin typeface="Calibri"/>
                <a:cs typeface="Calibri"/>
                <a:sym typeface="Calibri"/>
              </a:rPr>
              <a:t>Email listservs</a:t>
            </a:r>
          </a:p>
          <a:p>
            <a:pPr marL="969963" lvl="2" indent="-233362">
              <a:lnSpc>
                <a:spcPct val="150000"/>
              </a:lnSpc>
              <a:buClr>
                <a:schemeClr val="dk1"/>
              </a:buClr>
              <a:buSzPts val="2240"/>
              <a:buFont typeface="Arial"/>
              <a:buChar char="•"/>
            </a:pPr>
            <a:r>
              <a:rPr lang="en-US" sz="1800" dirty="0">
                <a:solidFill>
                  <a:schemeClr val="dk1"/>
                </a:solidFill>
                <a:latin typeface="Calibri"/>
                <a:cs typeface="Calibri"/>
                <a:sym typeface="Calibri"/>
              </a:rPr>
              <a:t>Conferences</a:t>
            </a:r>
          </a:p>
          <a:p>
            <a:pPr marL="969963" lvl="2" indent="-233362">
              <a:lnSpc>
                <a:spcPct val="150000"/>
              </a:lnSpc>
              <a:buClr>
                <a:schemeClr val="dk1"/>
              </a:buClr>
              <a:buSzPts val="2240"/>
              <a:buFont typeface="Arial"/>
              <a:buChar char="•"/>
            </a:pPr>
            <a:r>
              <a:rPr lang="en-US" sz="1800" dirty="0">
                <a:solidFill>
                  <a:schemeClr val="dk1"/>
                </a:solidFill>
                <a:latin typeface="Calibri"/>
                <a:cs typeface="Calibri"/>
                <a:sym typeface="Calibri"/>
              </a:rPr>
              <a:t>Campus newspaper, newsletters or alumni publications</a:t>
            </a:r>
            <a:endParaRPr lang="en-US" dirty="0"/>
          </a:p>
        </p:txBody>
      </p:sp>
    </p:spTree>
    <p:extLst>
      <p:ext uri="{BB962C8B-B14F-4D97-AF65-F5344CB8AC3E}">
        <p14:creationId xmlns:p14="http://schemas.microsoft.com/office/powerpoint/2010/main" val="3493416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BD9A4-8D9B-48A0-9676-3642BA226B19}"/>
              </a:ext>
            </a:extLst>
          </p:cNvPr>
          <p:cNvSpPr txBox="1">
            <a:spLocks noGrp="1"/>
          </p:cNvSpPr>
          <p:nvPr>
            <p:ph type="title" idx="4294967295"/>
          </p:nvPr>
        </p:nvSpPr>
        <p:spPr>
          <a:xfrm>
            <a:off x="53974" y="-73481"/>
            <a:ext cx="926782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a:ea typeface="Calibri"/>
                <a:cs typeface="Calibri"/>
                <a:sym typeface="Calibri"/>
              </a:rPr>
              <a:t>3) Plan the HOW: Channels </a:t>
            </a:r>
            <a:r>
              <a:rPr kumimoji="0" lang="en-US" sz="2400" b="0" i="0" u="none" strike="noStrike" kern="1200" cap="none" spc="0" normalizeH="0" baseline="0" noProof="0" dirty="0">
                <a:ln>
                  <a:noFill/>
                </a:ln>
                <a:solidFill>
                  <a:schemeClr val="bg1"/>
                </a:solidFill>
                <a:effectLst/>
                <a:uLnTx/>
                <a:uFillTx/>
                <a:latin typeface="+mn-lt"/>
                <a:ea typeface="+mn-ea"/>
                <a:cs typeface="+mn-cs"/>
              </a:rPr>
              <a:t>and</a:t>
            </a:r>
            <a:r>
              <a:rPr kumimoji="0" lang="en-US" sz="2400" b="0" i="0" u="none" strike="noStrike" kern="1200" cap="none" spc="0" normalizeH="0" baseline="0" noProof="0" dirty="0">
                <a:ln>
                  <a:noFill/>
                </a:ln>
                <a:solidFill>
                  <a:schemeClr val="bg1"/>
                </a:solidFill>
                <a:effectLst/>
                <a:uLnTx/>
                <a:uFillTx/>
                <a:latin typeface="Calibri"/>
                <a:ea typeface="Calibri"/>
                <a:cs typeface="Calibri"/>
                <a:sym typeface="Calibri"/>
              </a:rPr>
              <a:t> Formats,</a:t>
            </a:r>
            <a:r>
              <a:rPr kumimoji="0" lang="en-US" sz="2400" b="0" i="0" u="none" strike="noStrike" kern="1200" cap="none" spc="0" normalizeH="0" noProof="0" dirty="0">
                <a:ln>
                  <a:noFill/>
                </a:ln>
                <a:solidFill>
                  <a:schemeClr val="bg1"/>
                </a:solidFill>
                <a:effectLst/>
                <a:uLnTx/>
                <a:uFillTx/>
                <a:latin typeface="Calibri"/>
                <a:ea typeface="Calibri"/>
                <a:cs typeface="Calibri"/>
                <a:sym typeface="Calibri"/>
              </a:rPr>
              <a:t> </a:t>
            </a:r>
            <a:r>
              <a:rPr kumimoji="0" lang="en-US" sz="2400" b="0" i="0" u="none" strike="noStrike" kern="1200" cap="none" spc="0" normalizeH="0" baseline="0" noProof="0" dirty="0">
                <a:ln>
                  <a:noFill/>
                </a:ln>
                <a:solidFill>
                  <a:schemeClr val="bg1"/>
                </a:solidFill>
                <a:effectLst/>
                <a:uLnTx/>
                <a:uFillTx/>
                <a:latin typeface="Calibri"/>
                <a:ea typeface="Calibri"/>
                <a:cs typeface="Calibri"/>
                <a:sym typeface="Calibri"/>
              </a:rPr>
              <a:t>continued</a:t>
            </a:r>
            <a:r>
              <a:rPr lang="en-US" sz="2400" dirty="0">
                <a:solidFill>
                  <a:schemeClr val="bg1"/>
                </a:solidFill>
                <a:latin typeface="Calibri"/>
                <a:ea typeface="Calibri"/>
                <a:cs typeface="Calibri"/>
                <a:sym typeface="Calibri"/>
              </a:rPr>
              <a:t>…</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TextBox 1">
            <a:extLst>
              <a:ext uri="{FF2B5EF4-FFF2-40B4-BE49-F238E27FC236}">
                <a16:creationId xmlns:a16="http://schemas.microsoft.com/office/drawing/2014/main" id="{4DC552F9-9A23-46BC-A890-787552B5D7F0}"/>
              </a:ext>
            </a:extLst>
          </p:cNvPr>
          <p:cNvSpPr txBox="1"/>
          <p:nvPr/>
        </p:nvSpPr>
        <p:spPr>
          <a:xfrm>
            <a:off x="397230" y="696978"/>
            <a:ext cx="7350125" cy="4888902"/>
          </a:xfrm>
          <a:prstGeom prst="rect">
            <a:avLst/>
          </a:prstGeom>
          <a:noFill/>
        </p:spPr>
        <p:txBody>
          <a:bodyPr wrap="square">
            <a:spAutoFit/>
          </a:bodyPr>
          <a:lstStyle/>
          <a:p>
            <a:pPr marL="0" marR="0" lvl="0" indent="0" algn="l" rtl="0">
              <a:lnSpc>
                <a:spcPct val="150000"/>
              </a:lnSpc>
              <a:spcBef>
                <a:spcPts val="1200"/>
              </a:spcBef>
              <a:spcAft>
                <a:spcPts val="0"/>
              </a:spcAft>
              <a:buClr>
                <a:schemeClr val="dk1"/>
              </a:buClr>
              <a:buSzPts val="601"/>
              <a:buFont typeface="Arial"/>
              <a:buNone/>
            </a:pPr>
            <a:r>
              <a:rPr lang="en-US" sz="2405" b="0" i="0" u="none" strike="noStrike" cap="none" dirty="0">
                <a:solidFill>
                  <a:schemeClr val="dk1"/>
                </a:solidFill>
                <a:latin typeface="Calibri"/>
                <a:ea typeface="Calibri"/>
                <a:cs typeface="Calibri"/>
                <a:sym typeface="Calibri"/>
              </a:rPr>
              <a:t>Consider the Format/Approach: </a:t>
            </a:r>
            <a:endParaRPr lang="en-US" dirty="0"/>
          </a:p>
          <a:p>
            <a:pPr marL="512763" marR="0" lvl="1" indent="-233362" algn="l" rtl="0">
              <a:lnSpc>
                <a:spcPct val="150000"/>
              </a:lnSpc>
              <a:spcBef>
                <a:spcPts val="0"/>
              </a:spcBef>
              <a:spcAft>
                <a:spcPts val="0"/>
              </a:spcAft>
              <a:buClr>
                <a:schemeClr val="dk1"/>
              </a:buClr>
              <a:buSzPts val="2240"/>
              <a:buFont typeface="Arial"/>
              <a:buChar char="•"/>
            </a:pPr>
            <a:r>
              <a:rPr lang="en-US" sz="2220" b="0" i="0" u="none" strike="noStrike" cap="none" dirty="0">
                <a:solidFill>
                  <a:schemeClr val="dk1"/>
                </a:solidFill>
                <a:latin typeface="Calibri"/>
                <a:ea typeface="Calibri"/>
                <a:cs typeface="Calibri"/>
                <a:sym typeface="Calibri"/>
              </a:rPr>
              <a:t>Pick the right format/approach for your audience</a:t>
            </a:r>
            <a:endParaRPr lang="en-US" dirty="0"/>
          </a:p>
          <a:p>
            <a:pPr marL="512763" marR="0" lvl="1" indent="-233362" algn="l" rtl="0">
              <a:lnSpc>
                <a:spcPct val="150000"/>
              </a:lnSpc>
              <a:spcBef>
                <a:spcPts val="0"/>
              </a:spcBef>
              <a:spcAft>
                <a:spcPts val="0"/>
              </a:spcAft>
              <a:buClr>
                <a:schemeClr val="dk1"/>
              </a:buClr>
              <a:buSzPts val="2240"/>
              <a:buFont typeface="Arial"/>
              <a:buChar char="•"/>
            </a:pPr>
            <a:r>
              <a:rPr lang="en-US" sz="2220" b="0" i="0" u="none" strike="noStrike" cap="none" dirty="0">
                <a:solidFill>
                  <a:schemeClr val="dk1"/>
                </a:solidFill>
                <a:latin typeface="Calibri"/>
                <a:ea typeface="Calibri"/>
                <a:cs typeface="Calibri"/>
                <a:sym typeface="Calibri"/>
              </a:rPr>
              <a:t>Will it be broad (i.e., faculty or student government meeting) or personalized (i.e., 1-on-1 calls, meetings, or emails)?</a:t>
            </a:r>
            <a:endParaRPr lang="en-US" dirty="0"/>
          </a:p>
          <a:p>
            <a:pPr marL="0" marR="0" lvl="0" indent="0" algn="l" rtl="0">
              <a:lnSpc>
                <a:spcPct val="150000"/>
              </a:lnSpc>
              <a:spcBef>
                <a:spcPts val="1200"/>
              </a:spcBef>
              <a:spcAft>
                <a:spcPts val="0"/>
              </a:spcAft>
              <a:buClr>
                <a:schemeClr val="dk1"/>
              </a:buClr>
              <a:buSzPts val="601"/>
              <a:buFont typeface="Arial"/>
              <a:buNone/>
            </a:pPr>
            <a:r>
              <a:rPr lang="en-US" sz="2405" b="0" i="0" u="none" strike="noStrike" cap="none" dirty="0">
                <a:solidFill>
                  <a:schemeClr val="dk1"/>
                </a:solidFill>
                <a:latin typeface="Calibri"/>
                <a:ea typeface="Calibri"/>
                <a:cs typeface="Calibri"/>
                <a:sym typeface="Calibri"/>
              </a:rPr>
              <a:t>Then Ask: </a:t>
            </a:r>
            <a:endParaRPr lang="en-US" dirty="0"/>
          </a:p>
          <a:p>
            <a:pPr marL="512763" lvl="1" indent="-233362">
              <a:lnSpc>
                <a:spcPct val="150000"/>
              </a:lnSpc>
              <a:buClr>
                <a:schemeClr val="dk1"/>
              </a:buClr>
              <a:buSzPts val="2240"/>
              <a:buFont typeface="Arial"/>
              <a:buChar char="•"/>
            </a:pPr>
            <a:r>
              <a:rPr lang="en-US" sz="2220" dirty="0">
                <a:solidFill>
                  <a:schemeClr val="dk1"/>
                </a:solidFill>
                <a:latin typeface="Calibri"/>
                <a:ea typeface="Calibri"/>
                <a:cs typeface="Calibri"/>
                <a:sym typeface="Calibri"/>
              </a:rPr>
              <a:t>Which do you have access to </a:t>
            </a:r>
            <a:r>
              <a:rPr lang="en-US" sz="2220" dirty="0"/>
              <a:t>and</a:t>
            </a:r>
            <a:r>
              <a:rPr lang="en-US" sz="2220" dirty="0">
                <a:solidFill>
                  <a:schemeClr val="dk1"/>
                </a:solidFill>
                <a:latin typeface="Calibri"/>
                <a:ea typeface="Calibri"/>
                <a:cs typeface="Calibri"/>
                <a:sym typeface="Calibri"/>
              </a:rPr>
              <a:t> ability to pull off?</a:t>
            </a:r>
            <a:endParaRPr lang="en-US" sz="2400" dirty="0"/>
          </a:p>
          <a:p>
            <a:pPr marL="512763" lvl="1" indent="-233362">
              <a:lnSpc>
                <a:spcPct val="150000"/>
              </a:lnSpc>
              <a:buClr>
                <a:schemeClr val="dk1"/>
              </a:buClr>
              <a:buSzPts val="2240"/>
              <a:buFont typeface="Arial"/>
              <a:buChar char="•"/>
            </a:pPr>
            <a:r>
              <a:rPr lang="en-US" sz="2220" dirty="0">
                <a:solidFill>
                  <a:schemeClr val="dk1"/>
                </a:solidFill>
                <a:latin typeface="Calibri"/>
                <a:ea typeface="Calibri"/>
                <a:cs typeface="Calibri"/>
                <a:sym typeface="Calibri"/>
              </a:rPr>
              <a:t>Which do your allies/supporters have access to?</a:t>
            </a:r>
            <a:endParaRPr lang="en-US" sz="2400" dirty="0"/>
          </a:p>
          <a:p>
            <a:pPr marL="512763" marR="0" lvl="1" indent="-233362" algn="l" rtl="0">
              <a:lnSpc>
                <a:spcPct val="150000"/>
              </a:lnSpc>
              <a:spcBef>
                <a:spcPts val="0"/>
              </a:spcBef>
              <a:spcAft>
                <a:spcPts val="0"/>
              </a:spcAft>
              <a:buClr>
                <a:schemeClr val="dk1"/>
              </a:buClr>
              <a:buSzPts val="2240"/>
              <a:buFont typeface="Arial"/>
              <a:buChar char="•"/>
            </a:pPr>
            <a:r>
              <a:rPr lang="en-US" sz="2220" b="0" i="0" u="none" strike="noStrike" cap="none" dirty="0">
                <a:solidFill>
                  <a:schemeClr val="dk1"/>
                </a:solidFill>
                <a:latin typeface="Calibri"/>
                <a:ea typeface="Calibri"/>
                <a:cs typeface="Calibri"/>
                <a:sym typeface="Calibri"/>
              </a:rPr>
              <a:t>What can you afford? (think both time &amp; dollars)</a:t>
            </a:r>
            <a:endParaRPr lang="en-US" dirty="0"/>
          </a:p>
        </p:txBody>
      </p:sp>
      <p:pic>
        <p:nvPicPr>
          <p:cNvPr id="5" name="Picture 4">
            <a:extLst>
              <a:ext uri="{FF2B5EF4-FFF2-40B4-BE49-F238E27FC236}">
                <a16:creationId xmlns:a16="http://schemas.microsoft.com/office/drawing/2014/main" id="{BC113E24-48C7-41F9-B4F5-0E2F87874ADA}"/>
              </a:ext>
              <a:ext uri="{C183D7F6-B498-43B3-948B-1728B52AA6E4}">
                <adec:decorative xmlns:adec="http://schemas.microsoft.com/office/drawing/2017/decorative" val="1"/>
              </a:ext>
            </a:extLst>
          </p:cNvPr>
          <p:cNvPicPr>
            <a:picLocks noChangeAspect="1"/>
          </p:cNvPicPr>
          <p:nvPr/>
        </p:nvPicPr>
        <p:blipFill rotWithShape="1">
          <a:blip r:embed="rId3"/>
          <a:srcRect b="1879"/>
          <a:stretch/>
        </p:blipFill>
        <p:spPr>
          <a:xfrm>
            <a:off x="8090611" y="368300"/>
            <a:ext cx="4114088" cy="6083300"/>
          </a:xfrm>
          <a:prstGeom prst="rect">
            <a:avLst/>
          </a:prstGeom>
        </p:spPr>
      </p:pic>
      <p:sp>
        <p:nvSpPr>
          <p:cNvPr id="8" name="TextBox 7">
            <a:extLst>
              <a:ext uri="{FF2B5EF4-FFF2-40B4-BE49-F238E27FC236}">
                <a16:creationId xmlns:a16="http://schemas.microsoft.com/office/drawing/2014/main" id="{02C3F13D-5954-4FA5-82F8-1CD1171D32F8}"/>
              </a:ext>
            </a:extLst>
          </p:cNvPr>
          <p:cNvSpPr txBox="1"/>
          <p:nvPr/>
        </p:nvSpPr>
        <p:spPr>
          <a:xfrm>
            <a:off x="8315360" y="6451600"/>
            <a:ext cx="6123708" cy="338554"/>
          </a:xfrm>
          <a:prstGeom prst="rect">
            <a:avLst/>
          </a:prstGeom>
          <a:noFill/>
        </p:spPr>
        <p:txBody>
          <a:bodyPr wrap="square">
            <a:spAutoFit/>
          </a:bodyPr>
          <a:lstStyle/>
          <a:p>
            <a:r>
              <a:rPr lang="en-US" sz="1600" dirty="0">
                <a:solidFill>
                  <a:schemeClr val="bg1"/>
                </a:solidFill>
              </a:rPr>
              <a:t>Photo by </a:t>
            </a:r>
            <a:r>
              <a:rPr lang="en-US" sz="1600" dirty="0">
                <a:solidFill>
                  <a:srgbClr val="0996A9"/>
                </a:solidFill>
                <a:hlinkClick r:id="rId4"/>
              </a:rPr>
              <a:t>Kelly </a:t>
            </a:r>
            <a:r>
              <a:rPr lang="en-US" sz="1600" dirty="0" err="1">
                <a:solidFill>
                  <a:srgbClr val="0996A9"/>
                </a:solidFill>
                <a:hlinkClick r:id="rId4"/>
              </a:rPr>
              <a:t>Sikkema</a:t>
            </a:r>
            <a:r>
              <a:rPr lang="en-US" sz="1600" dirty="0">
                <a:solidFill>
                  <a:schemeClr val="bg1"/>
                </a:solidFill>
                <a:hlinkClick r:id="rId4"/>
              </a:rPr>
              <a:t> </a:t>
            </a:r>
            <a:r>
              <a:rPr lang="en-US" sz="1600" dirty="0">
                <a:solidFill>
                  <a:schemeClr val="bg1"/>
                </a:solidFill>
              </a:rPr>
              <a:t>on </a:t>
            </a:r>
            <a:r>
              <a:rPr lang="en-US" sz="1600" dirty="0" err="1">
                <a:solidFill>
                  <a:schemeClr val="bg1"/>
                </a:solidFill>
                <a:hlinkClick r:id="rId5"/>
              </a:rPr>
              <a:t>Unsplash</a:t>
            </a:r>
            <a:endParaRPr lang="en-US" sz="1600" dirty="0">
              <a:solidFill>
                <a:schemeClr val="bg1"/>
              </a:solidFill>
            </a:endParaRPr>
          </a:p>
        </p:txBody>
      </p:sp>
    </p:spTree>
    <p:extLst>
      <p:ext uri="{BB962C8B-B14F-4D97-AF65-F5344CB8AC3E}">
        <p14:creationId xmlns:p14="http://schemas.microsoft.com/office/powerpoint/2010/main" val="390135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Cycle of Inquiry progress continues.  This module focuses on using communicating the results, findings, and implications.">
            <a:extLst>
              <a:ext uri="{FF2B5EF4-FFF2-40B4-BE49-F238E27FC236}">
                <a16:creationId xmlns:a16="http://schemas.microsoft.com/office/drawing/2014/main" id="{5BDF948C-A7A8-164F-974E-E5C9CD6AC69B}"/>
              </a:ext>
            </a:extLst>
          </p:cNvPr>
          <p:cNvGraphicFramePr>
            <a:graphicFrameLocks noGrp="1"/>
          </p:cNvGraphicFramePr>
          <p:nvPr>
            <p:ph idx="1"/>
            <p:extLst>
              <p:ext uri="{D42A27DB-BD31-4B8C-83A1-F6EECF244321}">
                <p14:modId xmlns:p14="http://schemas.microsoft.com/office/powerpoint/2010/main" val="1397093207"/>
              </p:ext>
            </p:extLst>
          </p:nvPr>
        </p:nvGraphicFramePr>
        <p:xfrm>
          <a:off x="622300" y="609600"/>
          <a:ext cx="11819082" cy="5721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4E64573C-61C1-C842-91CD-415CAFB335D3}"/>
              </a:ext>
            </a:extLst>
          </p:cNvPr>
          <p:cNvSpPr>
            <a:spLocks noGrp="1"/>
          </p:cNvSpPr>
          <p:nvPr>
            <p:ph type="title"/>
          </p:nvPr>
        </p:nvSpPr>
        <p:spPr>
          <a:xfrm>
            <a:off x="609599" y="371460"/>
            <a:ext cx="2410691" cy="2011522"/>
          </a:xfrm>
        </p:spPr>
        <p:txBody>
          <a:bodyPr/>
          <a:lstStyle/>
          <a:p>
            <a:r>
              <a:rPr lang="en-US" dirty="0"/>
              <a:t>Cycle of Inquiry</a:t>
            </a:r>
          </a:p>
        </p:txBody>
      </p:sp>
    </p:spTree>
    <p:extLst>
      <p:ext uri="{BB962C8B-B14F-4D97-AF65-F5344CB8AC3E}">
        <p14:creationId xmlns:p14="http://schemas.microsoft.com/office/powerpoint/2010/main" val="3762461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9;p20">
            <a:extLst>
              <a:ext uri="{FF2B5EF4-FFF2-40B4-BE49-F238E27FC236}">
                <a16:creationId xmlns:a16="http://schemas.microsoft.com/office/drawing/2014/main" id="{BF99E5DF-E483-40A8-A3AA-588E4A930C63}"/>
              </a:ext>
            </a:extLst>
          </p:cNvPr>
          <p:cNvSpPr txBox="1">
            <a:spLocks noGrp="1"/>
          </p:cNvSpPr>
          <p:nvPr>
            <p:ph type="title"/>
          </p:nvPr>
        </p:nvSpPr>
        <p:spPr>
          <a:xfrm>
            <a:off x="179387" y="171285"/>
            <a:ext cx="10515599"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en-US" sz="4400" b="0" i="0" u="none" strike="noStrike" cap="none" dirty="0">
                <a:solidFill>
                  <a:schemeClr val="dk1"/>
                </a:solidFill>
                <a:latin typeface="Calibri"/>
                <a:ea typeface="Calibri"/>
                <a:cs typeface="Calibri"/>
                <a:sym typeface="Calibri"/>
              </a:rPr>
              <a:t>3) Plan the HOW: The Messenger</a:t>
            </a:r>
            <a:endParaRPr dirty="0"/>
          </a:p>
        </p:txBody>
      </p:sp>
      <p:sp>
        <p:nvSpPr>
          <p:cNvPr id="3" name="Google Shape;304;p20">
            <a:extLst>
              <a:ext uri="{FF2B5EF4-FFF2-40B4-BE49-F238E27FC236}">
                <a16:creationId xmlns:a16="http://schemas.microsoft.com/office/drawing/2014/main" id="{A5334DE2-C6A6-46EC-82C6-242504749C2C}"/>
              </a:ext>
            </a:extLst>
          </p:cNvPr>
          <p:cNvSpPr txBox="1"/>
          <p:nvPr/>
        </p:nvSpPr>
        <p:spPr>
          <a:xfrm>
            <a:off x="891548" y="1239787"/>
            <a:ext cx="10408904" cy="830996"/>
          </a:xfrm>
          <a:prstGeom prst="rect">
            <a:avLst/>
          </a:prstGeom>
          <a:noFill/>
          <a:ln>
            <a:noFill/>
          </a:ln>
        </p:spPr>
        <p:txBody>
          <a:bodyPr spcFirstLastPara="1" wrap="square" lIns="91425" tIns="45700" rIns="91425" bIns="45700" anchor="t" anchorCtr="0">
            <a:noAutofit/>
          </a:bodyPr>
          <a:lstStyle/>
          <a:p>
            <a:pPr eaLnBrk="1" fontAlgn="auto" hangingPunct="1">
              <a:spcBef>
                <a:spcPts val="0"/>
              </a:spcBef>
              <a:spcAft>
                <a:spcPts val="0"/>
              </a:spcAft>
              <a:buClr>
                <a:srgbClr val="2F5496"/>
              </a:buClr>
              <a:buSzPts val="600"/>
              <a:buFont typeface="Calibri"/>
              <a:buNone/>
            </a:pPr>
            <a:r>
              <a:rPr lang="en-US" sz="2400" b="1" kern="0" dirty="0">
                <a:solidFill>
                  <a:schemeClr val="tx2"/>
                </a:solidFill>
                <a:latin typeface="Calibri"/>
                <a:ea typeface="Calibri"/>
                <a:cs typeface="Calibri"/>
                <a:sym typeface="Calibri"/>
              </a:rPr>
              <a:t>If you don’t have direct access, or if someone else is better positioned to connect with/reach/resonate with your audience, you may need </a:t>
            </a:r>
            <a:r>
              <a:rPr lang="en-US" sz="2400" b="1" u="sng" kern="0" dirty="0">
                <a:solidFill>
                  <a:schemeClr val="tx2"/>
                </a:solidFill>
                <a:latin typeface="Calibri"/>
                <a:ea typeface="Calibri"/>
                <a:cs typeface="Calibri"/>
                <a:sym typeface="Calibri"/>
              </a:rPr>
              <a:t>a messenger</a:t>
            </a:r>
            <a:r>
              <a:rPr lang="en-US" sz="2400" b="1" kern="0" dirty="0">
                <a:solidFill>
                  <a:schemeClr val="tx2"/>
                </a:solidFill>
                <a:latin typeface="Calibri"/>
                <a:ea typeface="Calibri"/>
                <a:cs typeface="Calibri"/>
                <a:sym typeface="Calibri"/>
              </a:rPr>
              <a:t>.</a:t>
            </a:r>
            <a:endParaRPr sz="1400" kern="0" dirty="0">
              <a:solidFill>
                <a:schemeClr val="tx2"/>
              </a:solidFill>
              <a:latin typeface="Arial"/>
              <a:cs typeface="Arial"/>
              <a:sym typeface="Arial"/>
            </a:endParaRPr>
          </a:p>
        </p:txBody>
      </p:sp>
      <p:sp>
        <p:nvSpPr>
          <p:cNvPr id="5" name="Google Shape;300;p20">
            <a:extLst>
              <a:ext uri="{FF2B5EF4-FFF2-40B4-BE49-F238E27FC236}">
                <a16:creationId xmlns:a16="http://schemas.microsoft.com/office/drawing/2014/main" id="{622B89EC-2C70-4153-A3BC-A4664693028D}"/>
              </a:ext>
            </a:extLst>
          </p:cNvPr>
          <p:cNvSpPr txBox="1">
            <a:spLocks/>
          </p:cNvSpPr>
          <p:nvPr/>
        </p:nvSpPr>
        <p:spPr bwMode="auto">
          <a:xfrm>
            <a:off x="759452" y="2387710"/>
            <a:ext cx="5157787" cy="46891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spcFirstLastPara="1" vert="horz" wrap="square" lIns="91425" tIns="45700" rIns="91425" bIns="45700" numCol="1" anchor="b" anchorCtr="0" compatLnSpc="1">
            <a:prstTxWarp prst="textNoShape">
              <a:avLst/>
            </a:prstTxWarp>
            <a:noAutofit/>
          </a:bodyPr>
          <a:lstStyle>
            <a:lvl1pPr algn="l" defTabSz="457200" rtl="0" eaLnBrk="1" fontAlgn="base" hangingPunct="1">
              <a:spcBef>
                <a:spcPct val="20000"/>
              </a:spcBef>
              <a:spcAft>
                <a:spcPct val="0"/>
              </a:spcAft>
              <a:defRPr sz="2500" kern="1200">
                <a:solidFill>
                  <a:schemeClr val="tx1"/>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j-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j-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j-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j-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spcAft>
                <a:spcPts val="0"/>
              </a:spcAft>
              <a:buClr>
                <a:schemeClr val="dk1"/>
              </a:buClr>
              <a:buSzPts val="600"/>
              <a:buFont typeface="Arial"/>
              <a:buNone/>
            </a:pPr>
            <a:r>
              <a:rPr lang="en-US" sz="2400" b="1" dirty="0">
                <a:solidFill>
                  <a:schemeClr val="dk1"/>
                </a:solidFill>
                <a:latin typeface="Calibri"/>
                <a:ea typeface="Calibri"/>
                <a:cs typeface="Calibri"/>
                <a:sym typeface="Calibri"/>
              </a:rPr>
              <a:t>Consider…</a:t>
            </a:r>
            <a:endParaRPr lang="en-US" dirty="0"/>
          </a:p>
        </p:txBody>
      </p:sp>
      <p:sp>
        <p:nvSpPr>
          <p:cNvPr id="4" name="Google Shape;301;p20">
            <a:extLst>
              <a:ext uri="{FF2B5EF4-FFF2-40B4-BE49-F238E27FC236}">
                <a16:creationId xmlns:a16="http://schemas.microsoft.com/office/drawing/2014/main" id="{04462AA1-1C47-4A0B-840F-6998BD1E50A3}"/>
              </a:ext>
            </a:extLst>
          </p:cNvPr>
          <p:cNvSpPr txBox="1">
            <a:spLocks/>
          </p:cNvSpPr>
          <p:nvPr/>
        </p:nvSpPr>
        <p:spPr>
          <a:xfrm>
            <a:off x="1487487" y="2961697"/>
            <a:ext cx="6996113" cy="3684588"/>
          </a:xfrm>
          <a:prstGeom prst="rect">
            <a:avLst/>
          </a:prstGeom>
          <a:noFill/>
          <a:ln>
            <a:noFill/>
          </a:ln>
        </p:spPr>
        <p:txBody>
          <a:bodyPr spcFirstLastPara="1" wrap="square" lIns="91425" tIns="45700" rIns="91425" bIns="45700" anchor="t" anchorCtr="0">
            <a:noAutofit/>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950" lvl="1" indent="-23495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Who has the ear/the trust of the change-maker you need to reach? Who has the best access? </a:t>
            </a:r>
            <a:endParaRPr lang="en-US" dirty="0"/>
          </a:p>
          <a:p>
            <a:pPr marL="234950" lvl="1" indent="-234950">
              <a:spcBef>
                <a:spcPts val="6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Who is a trusted/insider if you are an outsider? </a:t>
            </a:r>
            <a:endParaRPr lang="en-US" dirty="0"/>
          </a:p>
          <a:p>
            <a:pPr marL="234950" lvl="1" indent="-234950">
              <a:spcBef>
                <a:spcPts val="6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Are they </a:t>
            </a:r>
            <a:r>
              <a:rPr lang="en-US" dirty="0"/>
              <a:t>“</a:t>
            </a:r>
            <a:r>
              <a:rPr lang="en-US" sz="2400" dirty="0">
                <a:solidFill>
                  <a:schemeClr val="dk1"/>
                </a:solidFill>
                <a:latin typeface="Calibri"/>
                <a:ea typeface="Calibri"/>
                <a:cs typeface="Calibri"/>
                <a:sym typeface="Calibri"/>
              </a:rPr>
              <a:t>upstream</a:t>
            </a:r>
            <a:r>
              <a:rPr lang="en-US" dirty="0"/>
              <a:t>”</a:t>
            </a:r>
            <a:r>
              <a:rPr lang="en-US" sz="2400" dirty="0">
                <a:solidFill>
                  <a:schemeClr val="dk1"/>
                </a:solidFill>
                <a:latin typeface="Calibri"/>
                <a:ea typeface="Calibri"/>
                <a:cs typeface="Calibri"/>
                <a:sym typeface="Calibri"/>
              </a:rPr>
              <a:t> from the change-maker you need to reach? </a:t>
            </a:r>
            <a:endParaRPr lang="en-US" dirty="0"/>
          </a:p>
          <a:p>
            <a:pPr marL="234950" lvl="1" indent="-234950">
              <a:spcBef>
                <a:spcPts val="6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Who has the most reach, and/or influence? </a:t>
            </a:r>
            <a:endParaRPr lang="en-US" dirty="0"/>
          </a:p>
          <a:p>
            <a:pPr marL="234950" lvl="1" indent="-234950">
              <a:spcBef>
                <a:spcPts val="60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Who can get folks’ attention?</a:t>
            </a:r>
            <a:endParaRPr lang="en-US" dirty="0"/>
          </a:p>
        </p:txBody>
      </p:sp>
    </p:spTree>
    <p:extLst>
      <p:ext uri="{BB962C8B-B14F-4D97-AF65-F5344CB8AC3E}">
        <p14:creationId xmlns:p14="http://schemas.microsoft.com/office/powerpoint/2010/main" val="4149333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244D796-011A-4ED8-8717-159C637FDACD}"/>
              </a:ext>
            </a:extLst>
          </p:cNvPr>
          <p:cNvSpPr txBox="1">
            <a:spLocks noGrp="1"/>
          </p:cNvSpPr>
          <p:nvPr>
            <p:ph type="title" idx="4294967295"/>
          </p:nvPr>
        </p:nvSpPr>
        <p:spPr>
          <a:xfrm>
            <a:off x="279070" y="-6446"/>
            <a:ext cx="88933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Calibri"/>
                <a:cs typeface="Calibri"/>
                <a:sym typeface="Calibri"/>
              </a:rPr>
              <a:t>Review</a:t>
            </a: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24" name="TextBox 23">
            <a:extLst>
              <a:ext uri="{FF2B5EF4-FFF2-40B4-BE49-F238E27FC236}">
                <a16:creationId xmlns:a16="http://schemas.microsoft.com/office/drawing/2014/main" id="{8162614A-E428-4F1F-AB0D-8C005FF7D939}"/>
              </a:ext>
            </a:extLst>
          </p:cNvPr>
          <p:cNvSpPr txBox="1"/>
          <p:nvPr/>
        </p:nvSpPr>
        <p:spPr>
          <a:xfrm>
            <a:off x="2847036" y="456266"/>
            <a:ext cx="6549964" cy="461665"/>
          </a:xfrm>
          <a:prstGeom prst="rect">
            <a:avLst/>
          </a:prstGeom>
          <a:noFill/>
        </p:spPr>
        <p:txBody>
          <a:bodyPr wrap="square">
            <a:spAutoFit/>
          </a:bodyPr>
          <a:lstStyle/>
          <a:p>
            <a:r>
              <a:rPr lang="en-US" sz="2400" b="0" i="0" u="none" strike="noStrike" cap="none" dirty="0">
                <a:latin typeface="Calibri"/>
                <a:ea typeface="Calibri"/>
                <a:cs typeface="Calibri"/>
                <a:sym typeface="Calibri"/>
              </a:rPr>
              <a:t>Build a Case for Change </a:t>
            </a:r>
            <a:r>
              <a:rPr lang="en-US" sz="2400" dirty="0">
                <a:latin typeface="Calibri"/>
                <a:ea typeface="Calibri"/>
                <a:cs typeface="Calibri"/>
                <a:sym typeface="Calibri"/>
              </a:rPr>
              <a:t>C</a:t>
            </a:r>
            <a:r>
              <a:rPr lang="en-US" sz="2400" b="0" i="0" u="none" strike="noStrike" cap="none" dirty="0">
                <a:latin typeface="Calibri"/>
                <a:ea typeface="Calibri"/>
                <a:cs typeface="Calibri"/>
                <a:sym typeface="Calibri"/>
              </a:rPr>
              <a:t>ommunications </a:t>
            </a:r>
            <a:r>
              <a:rPr lang="en-US" sz="2400" dirty="0">
                <a:latin typeface="Calibri"/>
                <a:ea typeface="Calibri"/>
                <a:cs typeface="Calibri"/>
                <a:sym typeface="Calibri"/>
              </a:rPr>
              <a:t>T</a:t>
            </a:r>
            <a:r>
              <a:rPr lang="en-US" sz="2400" b="0" i="0" u="none" strike="noStrike" cap="none" dirty="0">
                <a:latin typeface="Calibri"/>
                <a:ea typeface="Calibri"/>
                <a:cs typeface="Calibri"/>
                <a:sym typeface="Calibri"/>
              </a:rPr>
              <a:t>oolkit</a:t>
            </a:r>
            <a:endParaRPr lang="en-US" sz="2400" dirty="0"/>
          </a:p>
        </p:txBody>
      </p:sp>
      <p:grpSp>
        <p:nvGrpSpPr>
          <p:cNvPr id="2" name="Google Shape;312;p21" descr="Graphic depicts building a case for change in 4 steps: 1) Define the what 2) know the who and their why 3) Plan the how, 4) monitor and adjust.">
            <a:extLst>
              <a:ext uri="{FF2B5EF4-FFF2-40B4-BE49-F238E27FC236}">
                <a16:creationId xmlns:a16="http://schemas.microsoft.com/office/drawing/2014/main" id="{2D42BE0F-B89C-4150-BCA3-92ECCD6DAA29}"/>
              </a:ext>
            </a:extLst>
          </p:cNvPr>
          <p:cNvGrpSpPr/>
          <p:nvPr/>
        </p:nvGrpSpPr>
        <p:grpSpPr>
          <a:xfrm>
            <a:off x="2515152" y="1117082"/>
            <a:ext cx="6955812" cy="5208035"/>
            <a:chOff x="1083932" y="0"/>
            <a:chExt cx="6955812" cy="5208035"/>
          </a:xfrm>
        </p:grpSpPr>
        <p:sp>
          <p:nvSpPr>
            <p:cNvPr id="3" name="Google Shape;313;p21">
              <a:extLst>
                <a:ext uri="{FF2B5EF4-FFF2-40B4-BE49-F238E27FC236}">
                  <a16:creationId xmlns:a16="http://schemas.microsoft.com/office/drawing/2014/main" id="{DA412425-2B89-477D-B4BE-F16DAB23C0F4}"/>
                </a:ext>
              </a:extLst>
            </p:cNvPr>
            <p:cNvSpPr/>
            <p:nvPr/>
          </p:nvSpPr>
          <p:spPr>
            <a:xfrm>
              <a:off x="5281608" y="3541464"/>
              <a:ext cx="2758136" cy="1666571"/>
            </a:xfrm>
            <a:prstGeom prst="roundRect">
              <a:avLst>
                <a:gd name="adj" fmla="val 10000"/>
              </a:avLst>
            </a:prstGeom>
            <a:solidFill>
              <a:schemeClr val="lt1">
                <a:alpha val="89411"/>
              </a:schemeClr>
            </a:solidFill>
            <a:ln w="9525" cap="flat" cmpd="sng">
              <a:solidFill>
                <a:srgbClr val="45B363"/>
              </a:solidFill>
              <a:prstDash val="solid"/>
              <a:miter lim="8000"/>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4" name="Google Shape;314;p21">
              <a:extLst>
                <a:ext uri="{FF2B5EF4-FFF2-40B4-BE49-F238E27FC236}">
                  <a16:creationId xmlns:a16="http://schemas.microsoft.com/office/drawing/2014/main" id="{EBC135A8-9685-4DE6-B5BC-823C34AA4C45}"/>
                </a:ext>
              </a:extLst>
            </p:cNvPr>
            <p:cNvSpPr txBox="1"/>
            <p:nvPr/>
          </p:nvSpPr>
          <p:spPr>
            <a:xfrm>
              <a:off x="6145658" y="3994716"/>
              <a:ext cx="1857478" cy="1176710"/>
            </a:xfrm>
            <a:prstGeom prst="rect">
              <a:avLst/>
            </a:prstGeom>
            <a:noFill/>
            <a:ln>
              <a:noFill/>
            </a:ln>
          </p:spPr>
          <p:txBody>
            <a:bodyPr spcFirstLastPara="1" wrap="square" lIns="80000" tIns="80000" rIns="80000" bIns="80000" anchor="t" anchorCtr="0">
              <a:noAutofit/>
            </a:bodyPr>
            <a:lstStyle/>
            <a:p>
              <a:pPr marL="625475" lvl="1" indent="-168275" eaLnBrk="1" fontAlgn="auto" hangingPunct="1">
                <a:lnSpc>
                  <a:spcPct val="90000"/>
                </a:lnSpc>
                <a:spcBef>
                  <a:spcPts val="0"/>
                </a:spcBef>
                <a:spcAft>
                  <a:spcPts val="0"/>
                </a:spcAft>
                <a:buClr>
                  <a:srgbClr val="000000"/>
                </a:buClr>
                <a:buSzPts val="1600"/>
                <a:buFont typeface="Calibri"/>
                <a:buChar char="•"/>
              </a:pPr>
              <a:r>
                <a:rPr lang="en-US" sz="1600" kern="0">
                  <a:solidFill>
                    <a:srgbClr val="000000"/>
                  </a:solidFill>
                  <a:latin typeface="Calibri"/>
                  <a:ea typeface="Calibri"/>
                  <a:cs typeface="Calibri"/>
                  <a:sym typeface="Calibri"/>
                </a:rPr>
                <a:t>Consider channels, formats and messengers</a:t>
              </a:r>
              <a:endParaRPr sz="1400" kern="0">
                <a:solidFill>
                  <a:srgbClr val="000000"/>
                </a:solidFill>
                <a:latin typeface="Arial"/>
                <a:cs typeface="Arial"/>
                <a:sym typeface="Arial"/>
              </a:endParaRPr>
            </a:p>
          </p:txBody>
        </p:sp>
        <p:sp>
          <p:nvSpPr>
            <p:cNvPr id="5" name="Google Shape;315;p21">
              <a:extLst>
                <a:ext uri="{FF2B5EF4-FFF2-40B4-BE49-F238E27FC236}">
                  <a16:creationId xmlns:a16="http://schemas.microsoft.com/office/drawing/2014/main" id="{6BE5AE88-F04E-4B09-8037-ED10E167F6D9}"/>
                </a:ext>
              </a:extLst>
            </p:cNvPr>
            <p:cNvSpPr/>
            <p:nvPr/>
          </p:nvSpPr>
          <p:spPr>
            <a:xfrm>
              <a:off x="1083932" y="3541464"/>
              <a:ext cx="2758136" cy="1666571"/>
            </a:xfrm>
            <a:prstGeom prst="roundRect">
              <a:avLst>
                <a:gd name="adj" fmla="val 10000"/>
              </a:avLst>
            </a:prstGeom>
            <a:solidFill>
              <a:schemeClr val="lt1">
                <a:alpha val="89411"/>
              </a:schemeClr>
            </a:solidFill>
            <a:ln w="9525" cap="flat" cmpd="sng">
              <a:solidFill>
                <a:srgbClr val="6FAA47"/>
              </a:solidFill>
              <a:prstDash val="solid"/>
              <a:miter lim="8000"/>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6" name="Google Shape;316;p21">
              <a:extLst>
                <a:ext uri="{FF2B5EF4-FFF2-40B4-BE49-F238E27FC236}">
                  <a16:creationId xmlns:a16="http://schemas.microsoft.com/office/drawing/2014/main" id="{9FDC8057-04F3-4CD2-A2AF-D23E2421A600}"/>
                </a:ext>
              </a:extLst>
            </p:cNvPr>
            <p:cNvSpPr txBox="1"/>
            <p:nvPr/>
          </p:nvSpPr>
          <p:spPr>
            <a:xfrm>
              <a:off x="1120541" y="3994716"/>
              <a:ext cx="1857478" cy="1176710"/>
            </a:xfrm>
            <a:prstGeom prst="rect">
              <a:avLst/>
            </a:prstGeom>
            <a:noFill/>
            <a:ln>
              <a:noFill/>
            </a:ln>
          </p:spPr>
          <p:txBody>
            <a:bodyPr spcFirstLastPara="1" wrap="square" lIns="80000" tIns="80000" rIns="80000" bIns="80000" anchor="t" anchorCtr="0">
              <a:noAutofit/>
            </a:bodyPr>
            <a:lstStyle/>
            <a:p>
              <a:pPr marL="171450" lvl="1" indent="-171450" eaLnBrk="1" fontAlgn="auto" hangingPunct="1">
                <a:lnSpc>
                  <a:spcPct val="90000"/>
                </a:lnSpc>
                <a:spcBef>
                  <a:spcPts val="0"/>
                </a:spcBef>
                <a:spcAft>
                  <a:spcPts val="0"/>
                </a:spcAft>
                <a:buClr>
                  <a:srgbClr val="000000"/>
                </a:buClr>
                <a:buSzPts val="1600"/>
                <a:buFont typeface="Calibri"/>
                <a:buChar char="•"/>
              </a:pPr>
              <a:r>
                <a:rPr lang="en-US" sz="1600" kern="0">
                  <a:solidFill>
                    <a:srgbClr val="000000"/>
                  </a:solidFill>
                  <a:latin typeface="Calibri"/>
                  <a:ea typeface="Calibri"/>
                  <a:cs typeface="Calibri"/>
                  <a:sym typeface="Calibri"/>
                </a:rPr>
                <a:t>Pay attention      to what works and adjust as needed</a:t>
              </a:r>
              <a:endParaRPr sz="1400" kern="0">
                <a:solidFill>
                  <a:srgbClr val="000000"/>
                </a:solidFill>
                <a:latin typeface="Arial"/>
                <a:cs typeface="Arial"/>
                <a:sym typeface="Arial"/>
              </a:endParaRPr>
            </a:p>
          </p:txBody>
        </p:sp>
        <p:sp>
          <p:nvSpPr>
            <p:cNvPr id="7" name="Google Shape;317;p21">
              <a:extLst>
                <a:ext uri="{FF2B5EF4-FFF2-40B4-BE49-F238E27FC236}">
                  <a16:creationId xmlns:a16="http://schemas.microsoft.com/office/drawing/2014/main" id="{6F80738C-339C-4080-B55A-64D644287823}"/>
                </a:ext>
              </a:extLst>
            </p:cNvPr>
            <p:cNvSpPr/>
            <p:nvPr/>
          </p:nvSpPr>
          <p:spPr>
            <a:xfrm>
              <a:off x="5281608" y="0"/>
              <a:ext cx="2758136" cy="1666571"/>
            </a:xfrm>
            <a:prstGeom prst="roundRect">
              <a:avLst>
                <a:gd name="adj" fmla="val 10000"/>
              </a:avLst>
            </a:prstGeom>
            <a:solidFill>
              <a:schemeClr val="lt1">
                <a:alpha val="89411"/>
              </a:schemeClr>
            </a:solidFill>
            <a:ln w="9525" cap="flat" cmpd="sng">
              <a:solidFill>
                <a:srgbClr val="43BCB8"/>
              </a:solidFill>
              <a:prstDash val="solid"/>
              <a:miter lim="8000"/>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8" name="Google Shape;318;p21">
              <a:extLst>
                <a:ext uri="{FF2B5EF4-FFF2-40B4-BE49-F238E27FC236}">
                  <a16:creationId xmlns:a16="http://schemas.microsoft.com/office/drawing/2014/main" id="{869E8E34-38F5-4A77-B7A2-AB71075497A5}"/>
                </a:ext>
              </a:extLst>
            </p:cNvPr>
            <p:cNvSpPr txBox="1"/>
            <p:nvPr/>
          </p:nvSpPr>
          <p:spPr>
            <a:xfrm>
              <a:off x="6145658" y="36608"/>
              <a:ext cx="1857478" cy="1176710"/>
            </a:xfrm>
            <a:prstGeom prst="rect">
              <a:avLst/>
            </a:prstGeom>
            <a:noFill/>
            <a:ln>
              <a:noFill/>
            </a:ln>
          </p:spPr>
          <p:txBody>
            <a:bodyPr spcFirstLastPara="1" wrap="square" lIns="80000" tIns="80000" rIns="80000" bIns="80000" anchor="t" anchorCtr="0">
              <a:noAutofit/>
            </a:bodyPr>
            <a:lstStyle/>
            <a:p>
              <a:pPr marL="171450" lvl="1" indent="-171450" eaLnBrk="1" fontAlgn="auto" hangingPunct="1">
                <a:lnSpc>
                  <a:spcPct val="90000"/>
                </a:lnSpc>
                <a:spcBef>
                  <a:spcPts val="0"/>
                </a:spcBef>
                <a:spcAft>
                  <a:spcPts val="0"/>
                </a:spcAft>
                <a:buClr>
                  <a:srgbClr val="000000"/>
                </a:buClr>
                <a:buSzPts val="1600"/>
                <a:buFont typeface="Calibri"/>
                <a:buChar char="•"/>
              </a:pPr>
              <a:r>
                <a:rPr lang="en-US" sz="1600" kern="0">
                  <a:solidFill>
                    <a:srgbClr val="000000"/>
                  </a:solidFill>
                  <a:latin typeface="Calibri"/>
                  <a:ea typeface="Calibri"/>
                  <a:cs typeface="Calibri"/>
                  <a:sym typeface="Calibri"/>
                </a:rPr>
                <a:t>Target audiences and messages accordingly</a:t>
              </a:r>
              <a:endParaRPr sz="1400" kern="0">
                <a:solidFill>
                  <a:srgbClr val="000000"/>
                </a:solidFill>
                <a:latin typeface="Arial"/>
                <a:cs typeface="Arial"/>
                <a:sym typeface="Arial"/>
              </a:endParaRPr>
            </a:p>
          </p:txBody>
        </p:sp>
        <p:sp>
          <p:nvSpPr>
            <p:cNvPr id="9" name="Google Shape;319;p21">
              <a:extLst>
                <a:ext uri="{FF2B5EF4-FFF2-40B4-BE49-F238E27FC236}">
                  <a16:creationId xmlns:a16="http://schemas.microsoft.com/office/drawing/2014/main" id="{7C2B70D8-25B5-432F-9A4F-10C56A4D097F}"/>
                </a:ext>
              </a:extLst>
            </p:cNvPr>
            <p:cNvSpPr/>
            <p:nvPr/>
          </p:nvSpPr>
          <p:spPr>
            <a:xfrm>
              <a:off x="1083932" y="0"/>
              <a:ext cx="2758136" cy="1666571"/>
            </a:xfrm>
            <a:prstGeom prst="roundRect">
              <a:avLst>
                <a:gd name="adj" fmla="val 10000"/>
              </a:avLst>
            </a:prstGeom>
            <a:solidFill>
              <a:schemeClr val="lt1">
                <a:alpha val="89411"/>
              </a:schemeClr>
            </a:solidFill>
            <a:ln w="9525" cap="flat" cmpd="sng">
              <a:solidFill>
                <a:srgbClr val="4372C3"/>
              </a:solidFill>
              <a:prstDash val="solid"/>
              <a:miter lim="8000"/>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10" name="Google Shape;320;p21">
              <a:extLst>
                <a:ext uri="{FF2B5EF4-FFF2-40B4-BE49-F238E27FC236}">
                  <a16:creationId xmlns:a16="http://schemas.microsoft.com/office/drawing/2014/main" id="{27B8D106-295D-4CE9-892C-71AE9202FF09}"/>
                </a:ext>
              </a:extLst>
            </p:cNvPr>
            <p:cNvSpPr txBox="1"/>
            <p:nvPr/>
          </p:nvSpPr>
          <p:spPr>
            <a:xfrm>
              <a:off x="1120541" y="36608"/>
              <a:ext cx="1857478" cy="1176710"/>
            </a:xfrm>
            <a:prstGeom prst="rect">
              <a:avLst/>
            </a:prstGeom>
            <a:noFill/>
            <a:ln>
              <a:noFill/>
            </a:ln>
          </p:spPr>
          <p:txBody>
            <a:bodyPr spcFirstLastPara="1" wrap="square" lIns="80000" tIns="80000" rIns="80000" bIns="80000" anchor="t" anchorCtr="0">
              <a:noAutofit/>
            </a:bodyPr>
            <a:lstStyle/>
            <a:p>
              <a:pPr marL="171450" lvl="1" indent="-171450" eaLnBrk="1" fontAlgn="auto" hangingPunct="1">
                <a:lnSpc>
                  <a:spcPct val="90000"/>
                </a:lnSpc>
                <a:spcBef>
                  <a:spcPts val="0"/>
                </a:spcBef>
                <a:spcAft>
                  <a:spcPts val="0"/>
                </a:spcAft>
                <a:buClr>
                  <a:srgbClr val="000000"/>
                </a:buClr>
                <a:buSzPts val="1600"/>
                <a:buFont typeface="Calibri"/>
                <a:buChar char="•"/>
              </a:pPr>
              <a:r>
                <a:rPr lang="en-US" sz="1600" kern="0">
                  <a:solidFill>
                    <a:srgbClr val="000000"/>
                  </a:solidFill>
                  <a:latin typeface="Calibri"/>
                  <a:ea typeface="Calibri"/>
                  <a:cs typeface="Calibri"/>
                  <a:sym typeface="Calibri"/>
                </a:rPr>
                <a:t>Goal, framing the issue, and top-level messages</a:t>
              </a:r>
              <a:endParaRPr sz="1400" kern="0">
                <a:solidFill>
                  <a:srgbClr val="000000"/>
                </a:solidFill>
                <a:latin typeface="Arial"/>
                <a:cs typeface="Arial"/>
                <a:sym typeface="Arial"/>
              </a:endParaRPr>
            </a:p>
          </p:txBody>
        </p:sp>
        <p:sp>
          <p:nvSpPr>
            <p:cNvPr id="11" name="Google Shape;321;p21">
              <a:extLst>
                <a:ext uri="{FF2B5EF4-FFF2-40B4-BE49-F238E27FC236}">
                  <a16:creationId xmlns:a16="http://schemas.microsoft.com/office/drawing/2014/main" id="{B409BDFA-3E37-4450-91AC-A649956FEEEE}"/>
                </a:ext>
              </a:extLst>
            </p:cNvPr>
            <p:cNvSpPr/>
            <p:nvPr/>
          </p:nvSpPr>
          <p:spPr>
            <a:xfrm>
              <a:off x="2254680" y="296858"/>
              <a:ext cx="2255079" cy="2255079"/>
            </a:xfrm>
            <a:custGeom>
              <a:avLst/>
              <a:gdLst/>
              <a:ahLst/>
              <a:cxnLst/>
              <a:rect l="l" t="t" r="r" b="b"/>
              <a:pathLst>
                <a:path w="120000" h="120000" extrusionOk="0">
                  <a:moveTo>
                    <a:pt x="0" y="120000"/>
                  </a:moveTo>
                  <a:lnTo>
                    <a:pt x="0" y="120000"/>
                  </a:lnTo>
                  <a:cubicBezTo>
                    <a:pt x="0" y="53725"/>
                    <a:pt x="53725" y="0"/>
                    <a:pt x="119999" y="0"/>
                  </a:cubicBezTo>
                  <a:lnTo>
                    <a:pt x="120000" y="120000"/>
                  </a:lnTo>
                  <a:close/>
                </a:path>
              </a:pathLst>
            </a:cu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12" name="Google Shape;322;p21">
              <a:extLst>
                <a:ext uri="{FF2B5EF4-FFF2-40B4-BE49-F238E27FC236}">
                  <a16:creationId xmlns:a16="http://schemas.microsoft.com/office/drawing/2014/main" id="{44E4386B-8E1C-45E9-AEE3-FF86320D3434}"/>
                </a:ext>
              </a:extLst>
            </p:cNvPr>
            <p:cNvSpPr txBox="1"/>
            <p:nvPr/>
          </p:nvSpPr>
          <p:spPr>
            <a:xfrm>
              <a:off x="2915176" y="957354"/>
              <a:ext cx="1594582" cy="1594582"/>
            </a:xfrm>
            <a:prstGeom prst="rect">
              <a:avLst/>
            </a:prstGeom>
            <a:noFill/>
            <a:ln>
              <a:noFill/>
            </a:ln>
          </p:spPr>
          <p:txBody>
            <a:bodyPr spcFirstLastPara="1" wrap="square" lIns="156450" tIns="156450" rIns="156450" bIns="156450" anchor="ctr" anchorCtr="0">
              <a:noAutofit/>
            </a:bodyPr>
            <a:lstStyle/>
            <a:p>
              <a:pPr algn="ctr" eaLnBrk="1" fontAlgn="auto" hangingPunct="1">
                <a:lnSpc>
                  <a:spcPct val="90000"/>
                </a:lnSpc>
                <a:spcBef>
                  <a:spcPts val="0"/>
                </a:spcBef>
                <a:spcAft>
                  <a:spcPts val="0"/>
                </a:spcAft>
                <a:buClr>
                  <a:srgbClr val="FFFFFF"/>
                </a:buClr>
                <a:buSzPts val="550"/>
                <a:buFont typeface="Calibri"/>
                <a:buNone/>
              </a:pPr>
              <a:r>
                <a:rPr lang="en-US" sz="2200" kern="0" dirty="0">
                  <a:solidFill>
                    <a:srgbClr val="FFFFFF"/>
                  </a:solidFill>
                  <a:latin typeface="Calibri"/>
                  <a:ea typeface="Calibri"/>
                  <a:cs typeface="Calibri"/>
                  <a:sym typeface="Calibri"/>
                </a:rPr>
                <a:t>1) Define the </a:t>
              </a:r>
              <a:r>
                <a:rPr lang="en-US" sz="2200" b="1" kern="0" dirty="0">
                  <a:solidFill>
                    <a:srgbClr val="FFFFFF"/>
                  </a:solidFill>
                  <a:latin typeface="Calibri"/>
                  <a:ea typeface="Calibri"/>
                  <a:cs typeface="Calibri"/>
                  <a:sym typeface="Calibri"/>
                </a:rPr>
                <a:t>WHAT</a:t>
              </a:r>
              <a:endParaRPr sz="1400" kern="0" dirty="0">
                <a:solidFill>
                  <a:srgbClr val="000000"/>
                </a:solidFill>
                <a:latin typeface="Arial"/>
                <a:cs typeface="Arial"/>
                <a:sym typeface="Arial"/>
              </a:endParaRPr>
            </a:p>
          </p:txBody>
        </p:sp>
        <p:sp>
          <p:nvSpPr>
            <p:cNvPr id="13" name="Google Shape;323;p21">
              <a:extLst>
                <a:ext uri="{FF2B5EF4-FFF2-40B4-BE49-F238E27FC236}">
                  <a16:creationId xmlns:a16="http://schemas.microsoft.com/office/drawing/2014/main" id="{B8CDA347-3175-4FB3-9F0D-34EDF06836A9}"/>
                </a:ext>
              </a:extLst>
            </p:cNvPr>
            <p:cNvSpPr/>
            <p:nvPr/>
          </p:nvSpPr>
          <p:spPr>
            <a:xfrm rot="5400000">
              <a:off x="4613920" y="296858"/>
              <a:ext cx="2255079" cy="2255079"/>
            </a:xfrm>
            <a:custGeom>
              <a:avLst/>
              <a:gdLst/>
              <a:ahLst/>
              <a:cxnLst/>
              <a:rect l="l" t="t" r="r" b="b"/>
              <a:pathLst>
                <a:path w="120000" h="120000" extrusionOk="0">
                  <a:moveTo>
                    <a:pt x="0" y="120000"/>
                  </a:moveTo>
                  <a:lnTo>
                    <a:pt x="0" y="120000"/>
                  </a:lnTo>
                  <a:cubicBezTo>
                    <a:pt x="0" y="53725"/>
                    <a:pt x="53725" y="0"/>
                    <a:pt x="119999" y="0"/>
                  </a:cubicBezTo>
                  <a:lnTo>
                    <a:pt x="120000" y="120000"/>
                  </a:lnTo>
                  <a:close/>
                </a:path>
              </a:pathLst>
            </a:custGeom>
            <a:gradFill>
              <a:gsLst>
                <a:gs pos="0">
                  <a:srgbClr val="5EC3BF"/>
                </a:gs>
                <a:gs pos="50000">
                  <a:srgbClr val="3BC2BC"/>
                </a:gs>
                <a:gs pos="100000">
                  <a:srgbClr val="30B0AC"/>
                </a:gs>
              </a:gsLst>
              <a:lin ang="5400000" scaled="0"/>
            </a:gra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14" name="Google Shape;324;p21">
              <a:extLst>
                <a:ext uri="{FF2B5EF4-FFF2-40B4-BE49-F238E27FC236}">
                  <a16:creationId xmlns:a16="http://schemas.microsoft.com/office/drawing/2014/main" id="{C8BF0A6A-AB5E-4105-A90E-4CBB5BAE29B2}"/>
                </a:ext>
              </a:extLst>
            </p:cNvPr>
            <p:cNvSpPr txBox="1"/>
            <p:nvPr/>
          </p:nvSpPr>
          <p:spPr>
            <a:xfrm>
              <a:off x="4613919" y="957354"/>
              <a:ext cx="1594582" cy="1594582"/>
            </a:xfrm>
            <a:prstGeom prst="rect">
              <a:avLst/>
            </a:prstGeom>
            <a:noFill/>
            <a:ln>
              <a:noFill/>
            </a:ln>
          </p:spPr>
          <p:txBody>
            <a:bodyPr spcFirstLastPara="1" wrap="square" lIns="156450" tIns="156450" rIns="156450" bIns="156450" anchor="ctr" anchorCtr="0">
              <a:noAutofit/>
            </a:bodyPr>
            <a:lstStyle/>
            <a:p>
              <a:pPr algn="ctr" eaLnBrk="1" fontAlgn="auto" hangingPunct="1">
                <a:lnSpc>
                  <a:spcPct val="90000"/>
                </a:lnSpc>
                <a:spcBef>
                  <a:spcPts val="0"/>
                </a:spcBef>
                <a:spcAft>
                  <a:spcPts val="0"/>
                </a:spcAft>
                <a:buClr>
                  <a:srgbClr val="FFFFFF"/>
                </a:buClr>
                <a:buSzPts val="550"/>
                <a:buFont typeface="Calibri"/>
                <a:buNone/>
              </a:pPr>
              <a:r>
                <a:rPr lang="en-US" sz="2200" kern="0">
                  <a:solidFill>
                    <a:srgbClr val="FFFFFF"/>
                  </a:solidFill>
                  <a:latin typeface="Calibri"/>
                  <a:ea typeface="Calibri"/>
                  <a:cs typeface="Calibri"/>
                  <a:sym typeface="Calibri"/>
                </a:rPr>
                <a:t>2) Know the </a:t>
              </a:r>
              <a:r>
                <a:rPr lang="en-US" sz="2200" b="1" kern="0">
                  <a:solidFill>
                    <a:srgbClr val="FFFFFF"/>
                  </a:solidFill>
                  <a:latin typeface="Calibri"/>
                  <a:ea typeface="Calibri"/>
                  <a:cs typeface="Calibri"/>
                  <a:sym typeface="Calibri"/>
                </a:rPr>
                <a:t>WHO</a:t>
              </a:r>
              <a:r>
                <a:rPr lang="en-US" sz="2200" kern="0">
                  <a:solidFill>
                    <a:srgbClr val="FFFFFF"/>
                  </a:solidFill>
                  <a:latin typeface="Calibri"/>
                  <a:ea typeface="Calibri"/>
                  <a:cs typeface="Calibri"/>
                  <a:sym typeface="Calibri"/>
                </a:rPr>
                <a:t> (and their WHY)</a:t>
              </a:r>
              <a:endParaRPr sz="1400" kern="0">
                <a:solidFill>
                  <a:srgbClr val="000000"/>
                </a:solidFill>
                <a:latin typeface="Arial"/>
                <a:cs typeface="Arial"/>
                <a:sym typeface="Arial"/>
              </a:endParaRPr>
            </a:p>
          </p:txBody>
        </p:sp>
        <p:sp>
          <p:nvSpPr>
            <p:cNvPr id="15" name="Google Shape;325;p21">
              <a:extLst>
                <a:ext uri="{FF2B5EF4-FFF2-40B4-BE49-F238E27FC236}">
                  <a16:creationId xmlns:a16="http://schemas.microsoft.com/office/drawing/2014/main" id="{99BC57CC-A00B-4B2C-8119-1359C547D822}"/>
                </a:ext>
              </a:extLst>
            </p:cNvPr>
            <p:cNvSpPr/>
            <p:nvPr/>
          </p:nvSpPr>
          <p:spPr>
            <a:xfrm rot="10800000">
              <a:off x="4613920" y="2656097"/>
              <a:ext cx="2255079" cy="2255079"/>
            </a:xfrm>
            <a:custGeom>
              <a:avLst/>
              <a:gdLst/>
              <a:ahLst/>
              <a:cxnLst/>
              <a:rect l="l" t="t" r="r" b="b"/>
              <a:pathLst>
                <a:path w="120000" h="120000" extrusionOk="0">
                  <a:moveTo>
                    <a:pt x="0" y="120000"/>
                  </a:moveTo>
                  <a:lnTo>
                    <a:pt x="0" y="120000"/>
                  </a:lnTo>
                  <a:cubicBezTo>
                    <a:pt x="0" y="53725"/>
                    <a:pt x="53725" y="0"/>
                    <a:pt x="119999" y="0"/>
                  </a:cubicBezTo>
                  <a:lnTo>
                    <a:pt x="120000" y="120000"/>
                  </a:lnTo>
                  <a:close/>
                </a:path>
              </a:pathLst>
            </a:custGeom>
            <a:gradFill>
              <a:gsLst>
                <a:gs pos="0">
                  <a:srgbClr val="5EBC74"/>
                </a:gs>
                <a:gs pos="50000">
                  <a:srgbClr val="3EB85F"/>
                </a:gs>
                <a:gs pos="100000">
                  <a:srgbClr val="32A753"/>
                </a:gs>
              </a:gsLst>
              <a:lin ang="5400000" scaled="0"/>
            </a:gra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16" name="Google Shape;326;p21">
              <a:extLst>
                <a:ext uri="{FF2B5EF4-FFF2-40B4-BE49-F238E27FC236}">
                  <a16:creationId xmlns:a16="http://schemas.microsoft.com/office/drawing/2014/main" id="{83B63043-A77E-4485-AF04-9FEE2EF11B56}"/>
                </a:ext>
              </a:extLst>
            </p:cNvPr>
            <p:cNvSpPr txBox="1"/>
            <p:nvPr/>
          </p:nvSpPr>
          <p:spPr>
            <a:xfrm>
              <a:off x="4613919" y="2656098"/>
              <a:ext cx="1594582" cy="1594582"/>
            </a:xfrm>
            <a:prstGeom prst="rect">
              <a:avLst/>
            </a:prstGeom>
            <a:noFill/>
            <a:ln>
              <a:noFill/>
            </a:ln>
          </p:spPr>
          <p:txBody>
            <a:bodyPr spcFirstLastPara="1" wrap="square" lIns="156450" tIns="156450" rIns="156450" bIns="156450" anchor="ctr" anchorCtr="0">
              <a:noAutofit/>
            </a:bodyPr>
            <a:lstStyle/>
            <a:p>
              <a:pPr algn="ctr" eaLnBrk="1" fontAlgn="auto" hangingPunct="1">
                <a:lnSpc>
                  <a:spcPct val="90000"/>
                </a:lnSpc>
                <a:spcBef>
                  <a:spcPts val="0"/>
                </a:spcBef>
                <a:spcAft>
                  <a:spcPts val="0"/>
                </a:spcAft>
                <a:buClr>
                  <a:srgbClr val="FFFFFF"/>
                </a:buClr>
                <a:buSzPts val="550"/>
                <a:buFont typeface="Calibri"/>
                <a:buNone/>
              </a:pPr>
              <a:r>
                <a:rPr lang="en-US" sz="2200" kern="0">
                  <a:solidFill>
                    <a:srgbClr val="FFFFFF"/>
                  </a:solidFill>
                  <a:latin typeface="Calibri"/>
                  <a:ea typeface="Calibri"/>
                  <a:cs typeface="Calibri"/>
                  <a:sym typeface="Calibri"/>
                </a:rPr>
                <a:t>3) Plan the </a:t>
              </a:r>
              <a:r>
                <a:rPr lang="en-US" sz="2200" b="1" kern="0">
                  <a:solidFill>
                    <a:srgbClr val="FFFFFF"/>
                  </a:solidFill>
                  <a:latin typeface="Calibri"/>
                  <a:ea typeface="Calibri"/>
                  <a:cs typeface="Calibri"/>
                  <a:sym typeface="Calibri"/>
                </a:rPr>
                <a:t>HOW</a:t>
              </a:r>
              <a:endParaRPr sz="1400" kern="0">
                <a:solidFill>
                  <a:srgbClr val="000000"/>
                </a:solidFill>
                <a:latin typeface="Arial"/>
                <a:cs typeface="Arial"/>
                <a:sym typeface="Arial"/>
              </a:endParaRPr>
            </a:p>
          </p:txBody>
        </p:sp>
        <p:sp>
          <p:nvSpPr>
            <p:cNvPr id="17" name="Google Shape;327;p21">
              <a:extLst>
                <a:ext uri="{FF2B5EF4-FFF2-40B4-BE49-F238E27FC236}">
                  <a16:creationId xmlns:a16="http://schemas.microsoft.com/office/drawing/2014/main" id="{0FB21FBD-EE7E-411C-97D9-7734977B1A00}"/>
                </a:ext>
              </a:extLst>
            </p:cNvPr>
            <p:cNvSpPr/>
            <p:nvPr/>
          </p:nvSpPr>
          <p:spPr>
            <a:xfrm rot="-5400000">
              <a:off x="2254680" y="2656097"/>
              <a:ext cx="2255079" cy="2255079"/>
            </a:xfrm>
            <a:custGeom>
              <a:avLst/>
              <a:gdLst/>
              <a:ahLst/>
              <a:cxnLst/>
              <a:rect l="l" t="t" r="r" b="b"/>
              <a:pathLst>
                <a:path w="120000" h="120000" extrusionOk="0">
                  <a:moveTo>
                    <a:pt x="0" y="120000"/>
                  </a:moveTo>
                  <a:lnTo>
                    <a:pt x="0" y="120000"/>
                  </a:lnTo>
                  <a:cubicBezTo>
                    <a:pt x="0" y="53725"/>
                    <a:pt x="53725" y="0"/>
                    <a:pt x="119999" y="0"/>
                  </a:cubicBezTo>
                  <a:lnTo>
                    <a:pt x="120000" y="120000"/>
                  </a:lnTo>
                  <a:close/>
                </a:path>
              </a:pathLst>
            </a:custGeom>
            <a:gradFill>
              <a:gsLst>
                <a:gs pos="0">
                  <a:srgbClr val="7EB45F"/>
                </a:gs>
                <a:gs pos="50000">
                  <a:srgbClr val="6EAE41"/>
                </a:gs>
                <a:gs pos="100000">
                  <a:srgbClr val="5F9E35"/>
                </a:gs>
              </a:gsLst>
              <a:lin ang="5400000" scaled="0"/>
            </a:gra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18" name="Google Shape;328;p21">
              <a:extLst>
                <a:ext uri="{FF2B5EF4-FFF2-40B4-BE49-F238E27FC236}">
                  <a16:creationId xmlns:a16="http://schemas.microsoft.com/office/drawing/2014/main" id="{0E24425D-A72A-40B8-843D-5E8F352E8604}"/>
                </a:ext>
              </a:extLst>
            </p:cNvPr>
            <p:cNvSpPr txBox="1"/>
            <p:nvPr/>
          </p:nvSpPr>
          <p:spPr>
            <a:xfrm>
              <a:off x="2915176" y="2656098"/>
              <a:ext cx="1594582" cy="1594582"/>
            </a:xfrm>
            <a:prstGeom prst="rect">
              <a:avLst/>
            </a:prstGeom>
            <a:noFill/>
            <a:ln>
              <a:noFill/>
            </a:ln>
          </p:spPr>
          <p:txBody>
            <a:bodyPr spcFirstLastPara="1" wrap="square" lIns="156450" tIns="156450" rIns="156450" bIns="156450" anchor="ctr" anchorCtr="0">
              <a:noAutofit/>
            </a:bodyPr>
            <a:lstStyle/>
            <a:p>
              <a:pPr algn="ctr" eaLnBrk="1" fontAlgn="auto" hangingPunct="1">
                <a:lnSpc>
                  <a:spcPct val="90000"/>
                </a:lnSpc>
                <a:spcBef>
                  <a:spcPts val="0"/>
                </a:spcBef>
                <a:spcAft>
                  <a:spcPts val="0"/>
                </a:spcAft>
                <a:buClr>
                  <a:srgbClr val="FFFFFF"/>
                </a:buClr>
                <a:buSzPts val="550"/>
                <a:buFont typeface="Calibri"/>
                <a:buNone/>
              </a:pPr>
              <a:r>
                <a:rPr lang="en-US" sz="2200" kern="0" dirty="0">
                  <a:solidFill>
                    <a:srgbClr val="FFFFFF"/>
                  </a:solidFill>
                  <a:latin typeface="Calibri"/>
                  <a:ea typeface="Calibri"/>
                  <a:cs typeface="Calibri"/>
                  <a:sym typeface="Calibri"/>
                </a:rPr>
                <a:t>4) Monitor and adjust</a:t>
              </a:r>
              <a:endParaRPr sz="1400" kern="0" dirty="0">
                <a:solidFill>
                  <a:srgbClr val="000000"/>
                </a:solidFill>
                <a:latin typeface="Arial"/>
                <a:cs typeface="Arial"/>
                <a:sym typeface="Arial"/>
              </a:endParaRPr>
            </a:p>
          </p:txBody>
        </p:sp>
        <p:sp>
          <p:nvSpPr>
            <p:cNvPr id="19" name="Google Shape;329;p21">
              <a:extLst>
                <a:ext uri="{FF2B5EF4-FFF2-40B4-BE49-F238E27FC236}">
                  <a16:creationId xmlns:a16="http://schemas.microsoft.com/office/drawing/2014/main" id="{8850F2D1-5A53-45DB-BAB3-3E5A6E142757}"/>
                </a:ext>
              </a:extLst>
            </p:cNvPr>
            <p:cNvSpPr/>
            <p:nvPr/>
          </p:nvSpPr>
          <p:spPr>
            <a:xfrm>
              <a:off x="4172539" y="2135293"/>
              <a:ext cx="778601" cy="677044"/>
            </a:xfrm>
            <a:custGeom>
              <a:avLst/>
              <a:gdLst/>
              <a:ahLst/>
              <a:cxnLst/>
              <a:rect l="l" t="t" r="r" b="b"/>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D4DAED"/>
                </a:gs>
                <a:gs pos="50000">
                  <a:srgbClr val="CAD2EB"/>
                </a:gs>
                <a:gs pos="100000">
                  <a:srgbClr val="AFB8D1"/>
                </a:gs>
              </a:gsLst>
              <a:lin ang="5400000" scaled="0"/>
            </a:gra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sp>
          <p:nvSpPr>
            <p:cNvPr id="20" name="Google Shape;330;p21">
              <a:extLst>
                <a:ext uri="{FF2B5EF4-FFF2-40B4-BE49-F238E27FC236}">
                  <a16:creationId xmlns:a16="http://schemas.microsoft.com/office/drawing/2014/main" id="{7B6232C2-6C44-418D-A0CC-808E6A705E98}"/>
                </a:ext>
              </a:extLst>
            </p:cNvPr>
            <p:cNvSpPr/>
            <p:nvPr/>
          </p:nvSpPr>
          <p:spPr>
            <a:xfrm rot="10800000">
              <a:off x="4172538" y="2395696"/>
              <a:ext cx="778601" cy="677044"/>
            </a:xfrm>
            <a:custGeom>
              <a:avLst/>
              <a:gdLst/>
              <a:ahLst/>
              <a:cxnLst/>
              <a:rect l="l" t="t" r="r" b="b"/>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D4DAED"/>
                </a:gs>
                <a:gs pos="50000">
                  <a:srgbClr val="CAD2EB"/>
                </a:gs>
                <a:gs pos="100000">
                  <a:srgbClr val="AFB8D1"/>
                </a:gs>
              </a:gsLst>
              <a:lin ang="5400000" scaled="0"/>
            </a:gra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buSzPts val="1800"/>
                <a:buFont typeface="Calibri"/>
                <a:buNone/>
              </a:pPr>
              <a:endParaRPr kern="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472129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DC0784-A461-6C49-A6F2-4C064BB436D0}"/>
              </a:ext>
            </a:extLst>
          </p:cNvPr>
          <p:cNvSpPr>
            <a:spLocks noGrp="1"/>
          </p:cNvSpPr>
          <p:nvPr>
            <p:ph type="title"/>
          </p:nvPr>
        </p:nvSpPr>
        <p:spPr>
          <a:xfrm>
            <a:off x="596152" y="866411"/>
            <a:ext cx="10972800" cy="1143000"/>
          </a:xfrm>
        </p:spPr>
        <p:txBody>
          <a:bodyPr/>
          <a:lstStyle/>
          <a:p>
            <a:r>
              <a:rPr lang="en-US" sz="4400" dirty="0"/>
              <a:t>Explore: Storytelling</a:t>
            </a:r>
          </a:p>
        </p:txBody>
      </p:sp>
      <p:sp>
        <p:nvSpPr>
          <p:cNvPr id="7" name="Content Placeholder 6">
            <a:extLst>
              <a:ext uri="{FF2B5EF4-FFF2-40B4-BE49-F238E27FC236}">
                <a16:creationId xmlns:a16="http://schemas.microsoft.com/office/drawing/2014/main" id="{A470B5CF-5E38-B948-8D84-17FDCB7530F9}"/>
              </a:ext>
            </a:extLst>
          </p:cNvPr>
          <p:cNvSpPr>
            <a:spLocks noGrp="1"/>
          </p:cNvSpPr>
          <p:nvPr>
            <p:ph idx="1"/>
          </p:nvPr>
        </p:nvSpPr>
        <p:spPr>
          <a:xfrm>
            <a:off x="609600" y="2590634"/>
            <a:ext cx="10959352" cy="1676731"/>
          </a:xfrm>
        </p:spPr>
        <p:txBody>
          <a:bodyPr/>
          <a:lstStyle/>
          <a:p>
            <a:r>
              <a:rPr lang="en-US" sz="3200" b="1" dirty="0"/>
              <a:t>“Storytelling polishes stories like editing polishes essays, with the audience serving as editor.”</a:t>
            </a:r>
          </a:p>
          <a:p>
            <a:r>
              <a:rPr lang="en-US" sz="2000" i="1" dirty="0"/>
              <a:t>- Kate McDowell, Storytelling as Information (Part 1)</a:t>
            </a:r>
          </a:p>
          <a:p>
            <a:endParaRPr lang="en-US" sz="2800" dirty="0"/>
          </a:p>
          <a:p>
            <a:endParaRPr lang="en-US" sz="2800" dirty="0"/>
          </a:p>
        </p:txBody>
      </p:sp>
    </p:spTree>
    <p:extLst>
      <p:ext uri="{BB962C8B-B14F-4D97-AF65-F5344CB8AC3E}">
        <p14:creationId xmlns:p14="http://schemas.microsoft.com/office/powerpoint/2010/main" val="3573541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DC0784-A461-6C49-A6F2-4C064BB436D0}"/>
              </a:ext>
            </a:extLst>
          </p:cNvPr>
          <p:cNvSpPr>
            <a:spLocks noGrp="1"/>
          </p:cNvSpPr>
          <p:nvPr>
            <p:ph type="title"/>
          </p:nvPr>
        </p:nvSpPr>
        <p:spPr>
          <a:xfrm>
            <a:off x="64315" y="23437"/>
            <a:ext cx="10972800" cy="379234"/>
          </a:xfrm>
        </p:spPr>
        <p:txBody>
          <a:bodyPr/>
          <a:lstStyle/>
          <a:p>
            <a:r>
              <a:rPr lang="en-US" sz="2000" dirty="0">
                <a:solidFill>
                  <a:schemeClr val="bg1"/>
                </a:solidFill>
              </a:rPr>
              <a:t>Storytelling: S-DIKW Framework</a:t>
            </a:r>
          </a:p>
        </p:txBody>
      </p:sp>
      <p:sp>
        <p:nvSpPr>
          <p:cNvPr id="8" name="TextBox 7">
            <a:extLst>
              <a:ext uri="{FF2B5EF4-FFF2-40B4-BE49-F238E27FC236}">
                <a16:creationId xmlns:a16="http://schemas.microsoft.com/office/drawing/2014/main" id="{D56C6D33-1B5B-44C1-B0CB-55EEAA8C4CB7}"/>
              </a:ext>
            </a:extLst>
          </p:cNvPr>
          <p:cNvSpPr txBox="1"/>
          <p:nvPr/>
        </p:nvSpPr>
        <p:spPr>
          <a:xfrm>
            <a:off x="609600" y="590016"/>
            <a:ext cx="10505813" cy="5355312"/>
          </a:xfrm>
          <a:prstGeom prst="rect">
            <a:avLst/>
          </a:prstGeom>
          <a:noFill/>
        </p:spPr>
        <p:txBody>
          <a:bodyPr wrap="square">
            <a:spAutoFit/>
          </a:bodyPr>
          <a:lstStyle/>
          <a:p>
            <a:r>
              <a:rPr lang="en-US" b="1" dirty="0">
                <a:latin typeface="+mj-lt"/>
              </a:rPr>
              <a:t>S-DIKW Framework</a:t>
            </a:r>
            <a:endParaRPr lang="en-US" sz="2400" b="1" dirty="0">
              <a:latin typeface="+mj-lt"/>
            </a:endParaRPr>
          </a:p>
          <a:p>
            <a:r>
              <a:rPr lang="en-US" dirty="0">
                <a:latin typeface="+mj-lt"/>
              </a:rPr>
              <a:t>S-DIKW is a new framework, based on the well-known data, information, knowledge, and wisdom hierarchy (DIKW), for analyzing storytelling as information. This framework suggests a paradigm shift in information research, reframing storytelling as a key site of investigation for the information sciences and taking collective meaning making seriously.</a:t>
            </a:r>
          </a:p>
          <a:p>
            <a:br>
              <a:rPr lang="en-US" dirty="0">
                <a:latin typeface="+mj-lt"/>
              </a:rPr>
            </a:br>
            <a:endParaRPr lang="en-US" dirty="0">
              <a:latin typeface="+mj-lt"/>
            </a:endParaRPr>
          </a:p>
          <a:p>
            <a:pPr lvl="2">
              <a:buFont typeface="Arial" panose="020B0604020202020204" pitchFamily="34" charset="0"/>
              <a:buChar char="•"/>
            </a:pPr>
            <a:r>
              <a:rPr lang="en-US" b="1" dirty="0">
                <a:latin typeface="+mj-lt"/>
              </a:rPr>
              <a:t>S-Data</a:t>
            </a:r>
            <a:r>
              <a:rPr lang="en-US" dirty="0">
                <a:latin typeface="+mj-lt"/>
              </a:rPr>
              <a:t>: Ability to identify and interpret data from which information emerges that can be communicated in story.</a:t>
            </a:r>
            <a:br>
              <a:rPr lang="en-US" dirty="0">
                <a:latin typeface="+mj-lt"/>
              </a:rPr>
            </a:br>
            <a:endParaRPr lang="en-US" dirty="0">
              <a:latin typeface="+mj-lt"/>
            </a:endParaRPr>
          </a:p>
          <a:p>
            <a:pPr lvl="2">
              <a:buFont typeface="Arial" panose="020B0604020202020204" pitchFamily="34" charset="0"/>
              <a:buChar char="•"/>
            </a:pPr>
            <a:r>
              <a:rPr lang="en-US" b="1" dirty="0">
                <a:latin typeface="+mj-lt"/>
              </a:rPr>
              <a:t>S-Information</a:t>
            </a:r>
            <a:r>
              <a:rPr lang="en-US" dirty="0">
                <a:latin typeface="+mj-lt"/>
              </a:rPr>
              <a:t>: Ability to inform audiences by communicating data with context as story, in both form and narrative experience.</a:t>
            </a:r>
            <a:br>
              <a:rPr lang="en-US" dirty="0">
                <a:latin typeface="+mj-lt"/>
              </a:rPr>
            </a:br>
            <a:endParaRPr lang="en-US" dirty="0">
              <a:latin typeface="+mj-lt"/>
            </a:endParaRPr>
          </a:p>
          <a:p>
            <a:pPr lvl="2">
              <a:buFont typeface="Arial" panose="020B0604020202020204" pitchFamily="34" charset="0"/>
              <a:buChar char="•"/>
            </a:pPr>
            <a:r>
              <a:rPr lang="en-US" b="1" dirty="0">
                <a:latin typeface="+mj-lt"/>
              </a:rPr>
              <a:t>S-Knowledge</a:t>
            </a:r>
            <a:r>
              <a:rPr lang="en-US" dirty="0">
                <a:latin typeface="+mj-lt"/>
              </a:rPr>
              <a:t>: Ability to convey knowledge as complex actionable information through the construction and telling of a story, incorporating cultural and contextual cues. S-knowledge is shared frequently in innovative or experimental contexts.</a:t>
            </a:r>
            <a:br>
              <a:rPr lang="en-US" dirty="0">
                <a:latin typeface="+mj-lt"/>
              </a:rPr>
            </a:br>
            <a:endParaRPr lang="en-US" dirty="0">
              <a:latin typeface="+mj-lt"/>
            </a:endParaRPr>
          </a:p>
          <a:p>
            <a:pPr lvl="2">
              <a:buFont typeface="Arial" panose="020B0604020202020204" pitchFamily="34" charset="0"/>
              <a:buChar char="•"/>
            </a:pPr>
            <a:r>
              <a:rPr lang="en-US" b="1" dirty="0">
                <a:latin typeface="+mj-lt"/>
              </a:rPr>
              <a:t>S-Wisdom</a:t>
            </a:r>
            <a:r>
              <a:rPr lang="en-US" dirty="0">
                <a:latin typeface="+mj-lt"/>
              </a:rPr>
              <a:t>: Ability to know which story to tell—including when, how, and to whom—in order to convey wisdom.</a:t>
            </a:r>
          </a:p>
        </p:txBody>
      </p:sp>
    </p:spTree>
    <p:extLst>
      <p:ext uri="{BB962C8B-B14F-4D97-AF65-F5344CB8AC3E}">
        <p14:creationId xmlns:p14="http://schemas.microsoft.com/office/powerpoint/2010/main" val="980705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235E8C-819D-4F25-8067-C92CF54D92CE}"/>
              </a:ext>
            </a:extLst>
          </p:cNvPr>
          <p:cNvSpPr>
            <a:spLocks noGrp="1"/>
          </p:cNvSpPr>
          <p:nvPr>
            <p:ph type="title"/>
          </p:nvPr>
        </p:nvSpPr>
        <p:spPr>
          <a:xfrm>
            <a:off x="602876" y="535610"/>
            <a:ext cx="10972800" cy="1143000"/>
          </a:xfrm>
        </p:spPr>
        <p:txBody>
          <a:bodyPr/>
          <a:lstStyle/>
          <a:p>
            <a:r>
              <a:rPr lang="en-US" b="1" dirty="0"/>
              <a:t>Team Development Time</a:t>
            </a:r>
          </a:p>
        </p:txBody>
      </p:sp>
      <p:sp>
        <p:nvSpPr>
          <p:cNvPr id="4" name="TextBox 3" descr="Who needs to hear the results of your local case study project?&#10;How will you share the story of your project and results? &#10;&#10;Local Case Study Discussion&#10;What findings do you anticipate?&#10;Where are you in the process of dealing with data: collecting, cleaning, describing, or analyzing?">
            <a:extLst>
              <a:ext uri="{FF2B5EF4-FFF2-40B4-BE49-F238E27FC236}">
                <a16:creationId xmlns:a16="http://schemas.microsoft.com/office/drawing/2014/main" id="{A10EB2E3-BEA0-674F-B746-A2782872B573}"/>
              </a:ext>
            </a:extLst>
          </p:cNvPr>
          <p:cNvSpPr txBox="1"/>
          <p:nvPr/>
        </p:nvSpPr>
        <p:spPr>
          <a:xfrm>
            <a:off x="12621491" y="6677891"/>
            <a:ext cx="184731" cy="369332"/>
          </a:xfrm>
          <a:prstGeom prst="rect">
            <a:avLst/>
          </a:prstGeom>
          <a:noFill/>
        </p:spPr>
        <p:txBody>
          <a:bodyPr wrap="none" rtlCol="0">
            <a:spAutoFit/>
          </a:bodyPr>
          <a:lstStyle/>
          <a:p>
            <a:endParaRPr lang="en-US" dirty="0"/>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616324" y="1569553"/>
            <a:ext cx="10959352" cy="4596691"/>
          </a:xfrm>
        </p:spPr>
        <p:txBody>
          <a:bodyPr/>
          <a:lstStyle/>
          <a:p>
            <a:pPr>
              <a:lnSpc>
                <a:spcPct val="150000"/>
              </a:lnSpc>
            </a:pPr>
            <a:r>
              <a:rPr lang="en-US" sz="2400" b="1" dirty="0"/>
              <a:t>Who needs to hear the results of your local case study project?</a:t>
            </a:r>
          </a:p>
          <a:p>
            <a:pPr>
              <a:lnSpc>
                <a:spcPct val="150000"/>
              </a:lnSpc>
            </a:pPr>
            <a:r>
              <a:rPr lang="en-US" sz="2400" b="1" dirty="0"/>
              <a:t>How will you share the story of your project and results? </a:t>
            </a:r>
          </a:p>
          <a:p>
            <a:endParaRPr lang="en-US" sz="1200" dirty="0"/>
          </a:p>
          <a:p>
            <a:r>
              <a:rPr lang="en-US" sz="2400" b="1" dirty="0"/>
              <a:t>Local Case Study Discussion</a:t>
            </a:r>
          </a:p>
          <a:p>
            <a:pPr marL="342900" indent="-342900">
              <a:buFont typeface="Arial" panose="020B0604020202020204" pitchFamily="34" charset="0"/>
              <a:buChar char="•"/>
            </a:pPr>
            <a:r>
              <a:rPr lang="en-US" sz="2400" dirty="0"/>
              <a:t>What findings do you anticipate?</a:t>
            </a:r>
          </a:p>
          <a:p>
            <a:pPr marL="342900" indent="-342900">
              <a:buFont typeface="Arial" panose="020B0604020202020204" pitchFamily="34" charset="0"/>
              <a:buChar char="•"/>
            </a:pPr>
            <a:r>
              <a:rPr lang="en-US" sz="2400" dirty="0"/>
              <a:t>Where are you in the process of dealing with data: collecting, cleaning, describing, or analyzing? </a:t>
            </a:r>
          </a:p>
        </p:txBody>
      </p:sp>
    </p:spTree>
    <p:extLst>
      <p:ext uri="{BB962C8B-B14F-4D97-AF65-F5344CB8AC3E}">
        <p14:creationId xmlns:p14="http://schemas.microsoft.com/office/powerpoint/2010/main" val="1235367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93C2-4439-44B3-B019-F36412854C0F}"/>
              </a:ext>
            </a:extLst>
          </p:cNvPr>
          <p:cNvSpPr>
            <a:spLocks noGrp="1"/>
          </p:cNvSpPr>
          <p:nvPr>
            <p:ph type="title"/>
          </p:nvPr>
        </p:nvSpPr>
        <p:spPr>
          <a:xfrm>
            <a:off x="808801" y="2938513"/>
            <a:ext cx="10972800" cy="1143000"/>
          </a:xfrm>
        </p:spPr>
        <p:txBody>
          <a:bodyPr/>
          <a:lstStyle/>
          <a:p>
            <a:pPr marL="0" marR="0">
              <a:spcBef>
                <a:spcPts val="0"/>
              </a:spcBef>
              <a:spcAft>
                <a:spcPts val="0"/>
              </a:spcAft>
            </a:pPr>
            <a:r>
              <a:rPr lang="en-US" sz="24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©2022. This work is licensed under a </a:t>
            </a:r>
            <a:r>
              <a:rPr lang="en-US" sz="2400" u="sng" dirty="0">
                <a:solidFill>
                  <a:srgbClr val="049CCF"/>
                </a:solidFill>
                <a:effectLst/>
                <a:latin typeface="Calibri" panose="020F0502020204030204" pitchFamily="34" charset="0"/>
                <a:ea typeface="DengXian" panose="02010600030101010101" pitchFamily="2" charset="-122"/>
                <a:cs typeface="Calibri" panose="020F0502020204030204" pitchFamily="34" charset="0"/>
                <a:hlinkClick r:id="rId3"/>
              </a:rPr>
              <a:t>CC BY 4.0 license</a:t>
            </a:r>
            <a:r>
              <a:rPr lang="en-US" sz="2400" dirty="0">
                <a:solidFill>
                  <a:srgbClr val="464646"/>
                </a:solidFill>
                <a:effectLst/>
                <a:latin typeface="Calibri" panose="020F0502020204030204" pitchFamily="34" charset="0"/>
                <a:ea typeface="DengXian" panose="02010600030101010101" pitchFamily="2" charset="-122"/>
                <a:cs typeface="Calibri" panose="020F0502020204030204" pitchFamily="34" charset="0"/>
              </a:rPr>
              <a:t>. </a:t>
            </a:r>
            <a:br>
              <a:rPr lang="en-US" sz="2400" dirty="0">
                <a:effectLst/>
                <a:latin typeface="Calibri" panose="020F0502020204030204" pitchFamily="34" charset="0"/>
                <a:ea typeface="DengXian" panose="02010600030101010101" pitchFamily="2" charset="-122"/>
                <a:cs typeface="Times New Roman" panose="02020603050405020304" pitchFamily="18" charset="0"/>
              </a:rPr>
            </a:br>
            <a:r>
              <a:rPr lang="en-US" sz="2400"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 </a:t>
            </a:r>
            <a:br>
              <a:rPr lang="en-US" sz="2400" dirty="0">
                <a:effectLst/>
                <a:latin typeface="Calibri" panose="020F0502020204030204" pitchFamily="34" charset="0"/>
                <a:ea typeface="DengXian" panose="02010600030101010101" pitchFamily="2" charset="-122"/>
                <a:cs typeface="Times New Roman" panose="02020603050405020304" pitchFamily="18" charset="0"/>
              </a:rPr>
            </a:br>
            <a:r>
              <a:rPr lang="en-US" sz="2400" dirty="0">
                <a:effectLst/>
                <a:latin typeface="Calibri" panose="020F0502020204030204" pitchFamily="34" charset="0"/>
                <a:ea typeface="DengXian" panose="02010600030101010101" pitchFamily="2" charset="-122"/>
                <a:cs typeface="Calibri" panose="020F0502020204030204" pitchFamily="34" charset="0"/>
              </a:rPr>
              <a:t>How to Cite: </a:t>
            </a:r>
            <a:r>
              <a:rPr lang="en-US" sz="2400"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Hinchliffe, Lisa Janicke, Mayer, Cathy, &amp; Consortium of Academic and Research Libraries </a:t>
            </a:r>
            <a:r>
              <a:rPr lang="en-US" sz="2400">
                <a:solidFill>
                  <a:srgbClr val="201F1E"/>
                </a:solidFill>
                <a:effectLst/>
                <a:latin typeface="Calibri" panose="020F0502020204030204" pitchFamily="34" charset="0"/>
                <a:ea typeface="DengXian" panose="02010600030101010101" pitchFamily="2" charset="-122"/>
                <a:cs typeface="Calibri" panose="020F0502020204030204" pitchFamily="34" charset="0"/>
              </a:rPr>
              <a:t>in Illinois. </a:t>
            </a:r>
            <a:r>
              <a:rPr lang="en-US" sz="2400" i="1"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Analytics and Advocacy for Service Development Module 7: Data Analysis and Data Narratives [PowerPoint slides]</a:t>
            </a:r>
            <a:r>
              <a:rPr lang="en-US" sz="2400"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 Champaign, IL: CARLI, 2022.</a:t>
            </a:r>
            <a:r>
              <a:rPr lang="en-US" sz="2400" dirty="0">
                <a:effectLst/>
                <a:latin typeface="Calibri" panose="020F0502020204030204" pitchFamily="34" charset="0"/>
                <a:ea typeface="Calibri" panose="020F0502020204030204" pitchFamily="34" charset="0"/>
                <a:cs typeface="Calibri" panose="020F0502020204030204" pitchFamily="34" charset="0"/>
              </a:rPr>
              <a:t> </a:t>
            </a:r>
            <a:br>
              <a:rPr lang="en-US" sz="1800" dirty="0">
                <a:effectLst/>
                <a:latin typeface="Calibri" panose="020F0502020204030204" pitchFamily="34" charset="0"/>
                <a:ea typeface="DengXian" panose="02010600030101010101" pitchFamily="2" charset="-122"/>
                <a:cs typeface="Times New Roman" panose="02020603050405020304" pitchFamily="18" charset="0"/>
              </a:rPr>
            </a:br>
            <a:endParaRPr lang="en-US" dirty="0"/>
          </a:p>
        </p:txBody>
      </p:sp>
    </p:spTree>
    <p:extLst>
      <p:ext uri="{BB962C8B-B14F-4D97-AF65-F5344CB8AC3E}">
        <p14:creationId xmlns:p14="http://schemas.microsoft.com/office/powerpoint/2010/main" val="215592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BCF7-2E11-DB4A-95BC-2566A4C71B49}"/>
              </a:ext>
            </a:extLst>
          </p:cNvPr>
          <p:cNvSpPr>
            <a:spLocks noGrp="1"/>
          </p:cNvSpPr>
          <p:nvPr>
            <p:ph type="title"/>
          </p:nvPr>
        </p:nvSpPr>
        <p:spPr>
          <a:xfrm>
            <a:off x="1" y="371460"/>
            <a:ext cx="12191999" cy="1143000"/>
          </a:xfrm>
        </p:spPr>
        <p:txBody>
          <a:bodyPr anchor="b"/>
          <a:lstStyle/>
          <a:p>
            <a:pPr algn="ctr"/>
            <a:r>
              <a:rPr lang="en-US" dirty="0"/>
              <a:t>Research Question </a:t>
            </a:r>
            <a:r>
              <a:rPr lang="en-US" sz="4400" dirty="0"/>
              <a:t>→</a:t>
            </a:r>
            <a:r>
              <a:rPr lang="en-US" dirty="0"/>
              <a:t> Methods → Participants → Data</a:t>
            </a:r>
          </a:p>
        </p:txBody>
      </p:sp>
      <p:sp>
        <p:nvSpPr>
          <p:cNvPr id="3" name="Content Placeholder 2">
            <a:extLst>
              <a:ext uri="{FF2B5EF4-FFF2-40B4-BE49-F238E27FC236}">
                <a16:creationId xmlns:a16="http://schemas.microsoft.com/office/drawing/2014/main" id="{CB3271BF-ABD5-6D47-92D5-84AFC9EA3A85}"/>
              </a:ext>
            </a:extLst>
          </p:cNvPr>
          <p:cNvSpPr>
            <a:spLocks noGrp="1"/>
          </p:cNvSpPr>
          <p:nvPr>
            <p:ph idx="1"/>
          </p:nvPr>
        </p:nvSpPr>
        <p:spPr>
          <a:xfrm>
            <a:off x="737351" y="2427306"/>
            <a:ext cx="10708978" cy="3614266"/>
          </a:xfrm>
        </p:spPr>
        <p:txBody>
          <a:bodyPr/>
          <a:lstStyle/>
          <a:p>
            <a:pPr algn="ctr"/>
            <a:r>
              <a:rPr lang="en-US" dirty="0"/>
              <a:t>The research method is derived from the research question.</a:t>
            </a:r>
          </a:p>
          <a:p>
            <a:pPr algn="ctr"/>
            <a:r>
              <a:rPr lang="en-US" dirty="0"/>
              <a:t>Different questions require different methods.</a:t>
            </a:r>
          </a:p>
          <a:p>
            <a:pPr algn="ctr"/>
            <a:r>
              <a:rPr lang="en-US" dirty="0"/>
              <a:t>Different methods generate different data.</a:t>
            </a:r>
          </a:p>
          <a:p>
            <a:endParaRPr lang="en-US" dirty="0"/>
          </a:p>
        </p:txBody>
      </p:sp>
      <p:graphicFrame>
        <p:nvGraphicFramePr>
          <p:cNvPr id="4" name="Content Placeholder 3">
            <a:extLst>
              <a:ext uri="{FF2B5EF4-FFF2-40B4-BE49-F238E27FC236}">
                <a16:creationId xmlns:a16="http://schemas.microsoft.com/office/drawing/2014/main" id="{C2345EE2-302F-AE40-9220-CA16C34516F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734839892"/>
              </p:ext>
            </p:extLst>
          </p:nvPr>
        </p:nvGraphicFramePr>
        <p:xfrm>
          <a:off x="1220512" y="4322617"/>
          <a:ext cx="9764424" cy="192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30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21B2-7773-ED42-9F7B-E6CCF4DE6700}"/>
              </a:ext>
            </a:extLst>
          </p:cNvPr>
          <p:cNvSpPr>
            <a:spLocks noGrp="1"/>
          </p:cNvSpPr>
          <p:nvPr>
            <p:ph type="title"/>
          </p:nvPr>
        </p:nvSpPr>
        <p:spPr>
          <a:xfrm>
            <a:off x="544284" y="371459"/>
            <a:ext cx="11163300" cy="1832897"/>
          </a:xfrm>
        </p:spPr>
        <p:txBody>
          <a:bodyPr wrap="square" anchor="ctr">
            <a:normAutofit/>
          </a:bodyPr>
          <a:lstStyle/>
          <a:p>
            <a:pPr algn="ctr"/>
            <a:r>
              <a:rPr lang="en-US" dirty="0"/>
              <a:t>Common Methods in Library Science</a:t>
            </a:r>
          </a:p>
        </p:txBody>
      </p:sp>
      <p:graphicFrame>
        <p:nvGraphicFramePr>
          <p:cNvPr id="5" name="Content Placeholder 2" descr="Surveys, Interviews, focus groups, and observation are common research methods in LIS.">
            <a:extLst>
              <a:ext uri="{FF2B5EF4-FFF2-40B4-BE49-F238E27FC236}">
                <a16:creationId xmlns:a16="http://schemas.microsoft.com/office/drawing/2014/main" id="{341AB3ED-3739-4D44-A348-5DE4E9CE30F4}"/>
              </a:ext>
            </a:extLst>
          </p:cNvPr>
          <p:cNvGraphicFramePr>
            <a:graphicFrameLocks noGrp="1"/>
          </p:cNvGraphicFramePr>
          <p:nvPr>
            <p:ph idx="1"/>
            <p:extLst>
              <p:ext uri="{D42A27DB-BD31-4B8C-83A1-F6EECF244321}">
                <p14:modId xmlns:p14="http://schemas.microsoft.com/office/powerpoint/2010/main" val="898268836"/>
              </p:ext>
            </p:extLst>
          </p:nvPr>
        </p:nvGraphicFramePr>
        <p:xfrm>
          <a:off x="655705" y="2427282"/>
          <a:ext cx="10872266" cy="3679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121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464CA4B-21CE-634A-97F2-1CC16CA953F6}"/>
              </a:ext>
            </a:extLst>
          </p:cNvPr>
          <p:cNvSpPr txBox="1">
            <a:spLocks noGrp="1"/>
          </p:cNvSpPr>
          <p:nvPr>
            <p:ph type="title" idx="4294967295"/>
          </p:nvPr>
        </p:nvSpPr>
        <p:spPr bwMode="auto">
          <a:xfrm>
            <a:off x="544284" y="371459"/>
            <a:ext cx="11163300" cy="1832897"/>
          </a:xfrm>
          <a:prstGeom prst="rect">
            <a:avLst/>
          </a:prstGeom>
          <a:noFill/>
          <a:ln>
            <a:noFill/>
            <a:prstDash/>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ＭＳ Ｐゴシック" charset="0"/>
                <a:cs typeface="ＭＳ Ｐゴシック" charset="0"/>
              </a:rPr>
              <a:t>Dealing with Data</a:t>
            </a:r>
          </a:p>
        </p:txBody>
      </p:sp>
      <p:graphicFrame>
        <p:nvGraphicFramePr>
          <p:cNvPr id="5" name="Content Placeholder 2" descr="Graphic depicting data cleaning process steps, which include: collect, clean, coding, describe, and analyze.">
            <a:extLst>
              <a:ext uri="{FF2B5EF4-FFF2-40B4-BE49-F238E27FC236}">
                <a16:creationId xmlns:a16="http://schemas.microsoft.com/office/drawing/2014/main" id="{DAC53545-666A-4D5C-80BE-8B125E8B3831}"/>
              </a:ext>
            </a:extLst>
          </p:cNvPr>
          <p:cNvGraphicFramePr>
            <a:graphicFrameLocks noGrp="1"/>
          </p:cNvGraphicFramePr>
          <p:nvPr>
            <p:ph idx="1"/>
            <p:extLst>
              <p:ext uri="{D42A27DB-BD31-4B8C-83A1-F6EECF244321}">
                <p14:modId xmlns:p14="http://schemas.microsoft.com/office/powerpoint/2010/main" val="338271276"/>
              </p:ext>
            </p:extLst>
          </p:nvPr>
        </p:nvGraphicFramePr>
        <p:xfrm>
          <a:off x="674914" y="2400300"/>
          <a:ext cx="10853057" cy="3389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68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AC708-EA12-B14F-96E8-F71E477A86C2}"/>
              </a:ext>
            </a:extLst>
          </p:cNvPr>
          <p:cNvSpPr>
            <a:spLocks noGrp="1"/>
          </p:cNvSpPr>
          <p:nvPr>
            <p:ph type="title"/>
          </p:nvPr>
        </p:nvSpPr>
        <p:spPr/>
        <p:txBody>
          <a:bodyPr/>
          <a:lstStyle/>
          <a:p>
            <a:pPr algn="ctr"/>
            <a:r>
              <a:rPr lang="en-US" dirty="0"/>
              <a:t>Analysis</a:t>
            </a:r>
          </a:p>
        </p:txBody>
      </p:sp>
      <p:graphicFrame>
        <p:nvGraphicFramePr>
          <p:cNvPr id="7" name="Content Placeholder 2" descr="Graphic depicts a summary y of how data analysis is done in a journal article: &#10;&#10;Results/Findings are descriptive, not interpretive or evaluative.&#10;&#10;Next, Discussion provides interpretation and/or evaluation.  this section responds to the research question/hypothesis and places it within context of the literature.&#10;&#10;Finally, the conclusion discusses contributions to the literature from the research and its implications for future research.">
            <a:extLst>
              <a:ext uri="{FF2B5EF4-FFF2-40B4-BE49-F238E27FC236}">
                <a16:creationId xmlns:a16="http://schemas.microsoft.com/office/drawing/2014/main" id="{3FD626B5-0B4F-4536-99C1-18E6E390A1A3}"/>
              </a:ext>
            </a:extLst>
          </p:cNvPr>
          <p:cNvGraphicFramePr>
            <a:graphicFrameLocks noGrp="1"/>
          </p:cNvGraphicFramePr>
          <p:nvPr>
            <p:ph idx="1"/>
            <p:extLst>
              <p:ext uri="{D42A27DB-BD31-4B8C-83A1-F6EECF244321}">
                <p14:modId xmlns:p14="http://schemas.microsoft.com/office/powerpoint/2010/main" val="841856467"/>
              </p:ext>
            </p:extLst>
          </p:nvPr>
        </p:nvGraphicFramePr>
        <p:xfrm>
          <a:off x="704690" y="1578197"/>
          <a:ext cx="11568952" cy="4596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7151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44E2-05AE-2E4C-8312-4976BDD19F48}"/>
              </a:ext>
            </a:extLst>
          </p:cNvPr>
          <p:cNvSpPr>
            <a:spLocks noGrp="1"/>
          </p:cNvSpPr>
          <p:nvPr>
            <p:ph type="title"/>
          </p:nvPr>
        </p:nvSpPr>
        <p:spPr>
          <a:xfrm>
            <a:off x="609600" y="371460"/>
            <a:ext cx="10972800" cy="1143000"/>
          </a:xfrm>
        </p:spPr>
        <p:txBody>
          <a:bodyPr wrap="square" anchor="ctr">
            <a:normAutofit/>
          </a:bodyPr>
          <a:lstStyle/>
          <a:p>
            <a:r>
              <a:rPr lang="en-US" dirty="0"/>
              <a:t>Consider the possibilities … </a:t>
            </a:r>
          </a:p>
        </p:txBody>
      </p:sp>
      <p:graphicFrame>
        <p:nvGraphicFramePr>
          <p:cNvPr id="4" name="Content Placeholder 3" descr="Graphic icons depict prompts for three questions: Can you predict what will be a possible finding?  How should such a finding be interpreted or evaluated?  What are the implications of such a finding?">
            <a:extLst>
              <a:ext uri="{FF2B5EF4-FFF2-40B4-BE49-F238E27FC236}">
                <a16:creationId xmlns:a16="http://schemas.microsoft.com/office/drawing/2014/main" id="{81A97F22-1EAC-7C47-AFE3-3E9DA00FDC03}"/>
              </a:ext>
            </a:extLst>
          </p:cNvPr>
          <p:cNvGraphicFramePr>
            <a:graphicFrameLocks noGrp="1"/>
          </p:cNvGraphicFramePr>
          <p:nvPr>
            <p:ph idx="1"/>
            <p:extLst>
              <p:ext uri="{D42A27DB-BD31-4B8C-83A1-F6EECF244321}">
                <p14:modId xmlns:p14="http://schemas.microsoft.com/office/powerpoint/2010/main" val="372035200"/>
              </p:ext>
            </p:extLst>
          </p:nvPr>
        </p:nvGraphicFramePr>
        <p:xfrm>
          <a:off x="623048" y="2378297"/>
          <a:ext cx="10959352" cy="3474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614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19" y="758141"/>
            <a:ext cx="7154937" cy="602796"/>
          </a:xfrm>
        </p:spPr>
        <p:txBody>
          <a:bodyPr wrap="square" anchor="ctr">
            <a:noAutofit/>
          </a:bodyPr>
          <a:lstStyle/>
          <a:p>
            <a:r>
              <a:rPr lang="en-US" sz="3600" cap="none" dirty="0">
                <a:solidFill>
                  <a:schemeClr val="tx1"/>
                </a:solidFill>
              </a:rPr>
              <a:t>Possibilities…</a:t>
            </a:r>
          </a:p>
        </p:txBody>
      </p:sp>
      <p:graphicFrame>
        <p:nvGraphicFramePr>
          <p:cNvPr id="5" name="Content Placeholder 2" descr="We know x works, so we should keep doing x.&#10;We should start doing x more, because y.&#10;We should start doing x less, because y.&#10;We should study x in a different way&#10;We now know the issue is not x or y, therefore our next step should be z.">
            <a:extLst>
              <a:ext uri="{FF2B5EF4-FFF2-40B4-BE49-F238E27FC236}">
                <a16:creationId xmlns:a16="http://schemas.microsoft.com/office/drawing/2014/main" id="{28CFE01F-FF4F-46F7-BDFE-F3F188D07493}"/>
              </a:ext>
            </a:extLst>
          </p:cNvPr>
          <p:cNvGraphicFramePr>
            <a:graphicFrameLocks noGrp="1"/>
          </p:cNvGraphicFramePr>
          <p:nvPr>
            <p:ph sz="quarter" idx="11"/>
            <p:extLst>
              <p:ext uri="{D42A27DB-BD31-4B8C-83A1-F6EECF244321}">
                <p14:modId xmlns:p14="http://schemas.microsoft.com/office/powerpoint/2010/main" val="2202648555"/>
              </p:ext>
            </p:extLst>
          </p:nvPr>
        </p:nvGraphicFramePr>
        <p:xfrm>
          <a:off x="489857" y="1238934"/>
          <a:ext cx="11212285" cy="4860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8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DC0784-A461-6C49-A6F2-4C064BB436D0}"/>
              </a:ext>
            </a:extLst>
          </p:cNvPr>
          <p:cNvSpPr>
            <a:spLocks noGrp="1"/>
          </p:cNvSpPr>
          <p:nvPr>
            <p:ph type="title"/>
          </p:nvPr>
        </p:nvSpPr>
        <p:spPr>
          <a:xfrm>
            <a:off x="609600" y="111612"/>
            <a:ext cx="10972800" cy="1143000"/>
          </a:xfrm>
        </p:spPr>
        <p:txBody>
          <a:bodyPr/>
          <a:lstStyle/>
          <a:p>
            <a:r>
              <a:rPr lang="en-US" dirty="0"/>
              <a:t>Anticipating Data: Identify Possible Findings</a:t>
            </a:r>
          </a:p>
        </p:txBody>
      </p:sp>
      <p:graphicFrame>
        <p:nvGraphicFramePr>
          <p:cNvPr id="2" name="Table 2">
            <a:extLst>
              <a:ext uri="{FF2B5EF4-FFF2-40B4-BE49-F238E27FC236}">
                <a16:creationId xmlns:a16="http://schemas.microsoft.com/office/drawing/2014/main" id="{24A1C48D-0680-40CF-98D4-0D55898771DE}"/>
              </a:ext>
            </a:extLst>
          </p:cNvPr>
          <p:cNvGraphicFramePr>
            <a:graphicFrameLocks noGrp="1"/>
          </p:cNvGraphicFramePr>
          <p:nvPr>
            <p:extLst>
              <p:ext uri="{D42A27DB-BD31-4B8C-83A1-F6EECF244321}">
                <p14:modId xmlns:p14="http://schemas.microsoft.com/office/powerpoint/2010/main" val="552667643"/>
              </p:ext>
            </p:extLst>
          </p:nvPr>
        </p:nvGraphicFramePr>
        <p:xfrm>
          <a:off x="736600" y="1254612"/>
          <a:ext cx="10960595" cy="4596691"/>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3956053"/>
                    </a:ext>
                  </a:extLst>
                </a:gridCol>
                <a:gridCol w="3657600">
                  <a:extLst>
                    <a:ext uri="{9D8B030D-6E8A-4147-A177-3AD203B41FA5}">
                      <a16:colId xmlns:a16="http://schemas.microsoft.com/office/drawing/2014/main" val="111698176"/>
                    </a:ext>
                  </a:extLst>
                </a:gridCol>
                <a:gridCol w="3645395">
                  <a:extLst>
                    <a:ext uri="{9D8B030D-6E8A-4147-A177-3AD203B41FA5}">
                      <a16:colId xmlns:a16="http://schemas.microsoft.com/office/drawing/2014/main" val="3968419754"/>
                    </a:ext>
                  </a:extLst>
                </a:gridCol>
              </a:tblGrid>
              <a:tr h="788203">
                <a:tc gridSpan="3">
                  <a:txBody>
                    <a:bodyPr/>
                    <a:lstStyle/>
                    <a:p>
                      <a:pPr rtl="0"/>
                      <a:r>
                        <a:rPr lang="en-US" sz="1600" b="1" i="0" u="none" strike="noStrike" kern="1200" dirty="0">
                          <a:solidFill>
                            <a:schemeClr val="tx1"/>
                          </a:solidFill>
                          <a:effectLst/>
                          <a:latin typeface="Calibri" panose="020F0502020204030204" pitchFamily="34" charset="0"/>
                          <a:ea typeface="+mn-ea"/>
                          <a:cs typeface="Calibri" panose="020F0502020204030204" pitchFamily="34" charset="0"/>
                        </a:rPr>
                        <a:t>Research Question:</a:t>
                      </a:r>
                      <a:r>
                        <a:rPr lang="en-US" sz="1600" b="0" i="0" u="none" strike="noStrike" kern="1200" dirty="0">
                          <a:solidFill>
                            <a:schemeClr val="tx1"/>
                          </a:solidFill>
                          <a:effectLst/>
                          <a:latin typeface="Calibri" panose="020F0502020204030204" pitchFamily="34" charset="0"/>
                          <a:ea typeface="+mn-ea"/>
                          <a:cs typeface="Calibri" panose="020F0502020204030204" pitchFamily="34" charset="0"/>
                        </a:rPr>
                        <a:t>  </a:t>
                      </a:r>
                      <a:br>
                        <a:rPr lang="en-US" sz="2000" dirty="0"/>
                      </a:br>
                      <a:endParaRPr lang="en-US" sz="2000" dirty="0"/>
                    </a:p>
                  </a:txBody>
                  <a:tcPr>
                    <a:solidFill>
                      <a:schemeClr val="bg1">
                        <a:lumMod val="9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16388570"/>
                  </a:ext>
                </a:extLst>
              </a:tr>
              <a:tr h="601236">
                <a:tc>
                  <a:txBody>
                    <a:bodyPr/>
                    <a:lstStyle/>
                    <a:p>
                      <a:pP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Possible finding?</a:t>
                      </a:r>
                      <a:endParaRPr lang="en-US" dirty="0">
                        <a:effectLst/>
                        <a:latin typeface="Calibri" panose="020F0502020204030204" pitchFamily="34" charset="0"/>
                        <a:cs typeface="Calibri" panose="020F0502020204030204" pitchFamily="34" charset="0"/>
                      </a:endParaRPr>
                    </a:p>
                  </a:txBody>
                  <a:tcPr marL="95250" marR="95250" marT="95250" marB="95250"/>
                </a:tc>
                <a:tc>
                  <a:txBody>
                    <a:bodyPr/>
                    <a:lstStyle/>
                    <a:p>
                      <a:pP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How to interpret/evaluate? </a:t>
                      </a:r>
                      <a:endParaRPr lang="en-US" dirty="0">
                        <a:effectLst/>
                        <a:latin typeface="Calibri" panose="020F0502020204030204" pitchFamily="34" charset="0"/>
                        <a:cs typeface="Calibri" panose="020F0502020204030204" pitchFamily="34" charset="0"/>
                      </a:endParaRPr>
                    </a:p>
                  </a:txBody>
                  <a:tcPr marL="95250" marR="95250" marT="95250" marB="95250"/>
                </a:tc>
                <a:tc>
                  <a:txBody>
                    <a:bodyPr/>
                    <a:lstStyle/>
                    <a:p>
                      <a:pP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What would come next?</a:t>
                      </a:r>
                      <a:endParaRPr lang="en-US" dirty="0">
                        <a:effectLst/>
                        <a:latin typeface="Calibri" panose="020F0502020204030204" pitchFamily="34" charset="0"/>
                        <a:cs typeface="Calibri" panose="020F0502020204030204" pitchFamily="34" charset="0"/>
                      </a:endParaRPr>
                    </a:p>
                  </a:txBody>
                  <a:tcPr marL="95250" marR="95250" marT="95250" marB="95250"/>
                </a:tc>
                <a:extLst>
                  <a:ext uri="{0D108BD9-81ED-4DB2-BD59-A6C34878D82A}">
                    <a16:rowId xmlns:a16="http://schemas.microsoft.com/office/drawing/2014/main" val="50077753"/>
                  </a:ext>
                </a:extLst>
              </a:tr>
              <a:tr h="1069084">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62634486"/>
                  </a:ext>
                </a:extLst>
              </a:tr>
              <a:tr h="106908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39618918"/>
                  </a:ext>
                </a:extLst>
              </a:tr>
              <a:tr h="1069084">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8081925"/>
                  </a:ext>
                </a:extLst>
              </a:tr>
            </a:tbl>
          </a:graphicData>
        </a:graphic>
      </p:graphicFrame>
    </p:spTree>
    <p:extLst>
      <p:ext uri="{BB962C8B-B14F-4D97-AF65-F5344CB8AC3E}">
        <p14:creationId xmlns:p14="http://schemas.microsoft.com/office/powerpoint/2010/main" val="4247355286"/>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Counts" id="{2C2FBBD2-273B-0845-8278-B740F34474F1}" vid="{184E8311-A796-CB41-8BD5-DD27055544A6}"/>
    </a:ext>
  </a:extLst>
</a:theme>
</file>

<file path=ppt/theme/theme3.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Counts" id="{2C2FBBD2-273B-0845-8278-B740F34474F1}" vid="{184E8311-A796-CB41-8BD5-DD27055544A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4606</TotalTime>
  <Words>3205</Words>
  <Application>Microsoft Office PowerPoint</Application>
  <PresentationFormat>Widescreen</PresentationFormat>
  <Paragraphs>324</Paragraphs>
  <Slides>25</Slides>
  <Notes>25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25</vt:i4>
      </vt:variant>
    </vt:vector>
  </HeadingPairs>
  <TitlesOfParts>
    <vt:vector size="33" baseType="lpstr">
      <vt:lpstr>Arial</vt:lpstr>
      <vt:lpstr>Calibri</vt:lpstr>
      <vt:lpstr>Calibri Light</vt:lpstr>
      <vt:lpstr>Times New Roman</vt:lpstr>
      <vt:lpstr>Presentation11</vt:lpstr>
      <vt:lpstr>Presentation11</vt:lpstr>
      <vt:lpstr>Presentation11</vt:lpstr>
      <vt:lpstr>Presentation11</vt:lpstr>
      <vt:lpstr>Analytics and Advocacy for Service Development  Module 7: Data Analysis &amp; Data Narratives</vt:lpstr>
      <vt:lpstr>Cycle of Inquiry</vt:lpstr>
      <vt:lpstr>Research Question → Methods → Participants → Data</vt:lpstr>
      <vt:lpstr>Common Methods in Library Science</vt:lpstr>
      <vt:lpstr>Dealing with Data</vt:lpstr>
      <vt:lpstr>Analysis</vt:lpstr>
      <vt:lpstr>Consider the possibilities … </vt:lpstr>
      <vt:lpstr>Possibilities…</vt:lpstr>
      <vt:lpstr>Anticipating Data: Identify Possible Findings</vt:lpstr>
      <vt:lpstr>Cycle of Inquiry (slide 2)</vt:lpstr>
      <vt:lpstr>Advocacy</vt:lpstr>
      <vt:lpstr>Good Communication</vt:lpstr>
      <vt:lpstr>WHY do we need to “make the case”? </vt:lpstr>
      <vt:lpstr>Building a Case for Change Communications Toolkit</vt:lpstr>
      <vt:lpstr>1) Define the WHAT</vt:lpstr>
      <vt:lpstr>2) Know the WHO (and their WHY)</vt:lpstr>
      <vt:lpstr>2) Know the WHO (and their WHY), continued…</vt:lpstr>
      <vt:lpstr>3) Plan the HOW: Channels and Formats</vt:lpstr>
      <vt:lpstr>3) Plan the HOW: Channels and Formats, continued…</vt:lpstr>
      <vt:lpstr>3) Plan the HOW: The Messenger</vt:lpstr>
      <vt:lpstr>Review</vt:lpstr>
      <vt:lpstr>Explore: Storytelling</vt:lpstr>
      <vt:lpstr>Storytelling: S-DIKW Framework</vt:lpstr>
      <vt:lpstr>Team Development Time</vt:lpstr>
      <vt:lpstr>©2022. This work is licensed under a CC BY 4.0 license.    How to Cite: Hinchliffe, Lisa Janicke, Mayer, Cathy, &amp; Consortium of Academic and Research Libraries in Illinois. Analytics and Advocacy for Service Development Module 7: Data Analysis and Data Narratives [PowerPoint slides]. Champaign, IL: CARLI, 2022.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EVALUATION</dc:title>
  <dc:creator>Karen Brown</dc:creator>
  <cp:lastModifiedBy>Mayer, Cathy</cp:lastModifiedBy>
  <cp:revision>78</cp:revision>
  <cp:lastPrinted>2022-03-02T03:03:01Z</cp:lastPrinted>
  <dcterms:created xsi:type="dcterms:W3CDTF">2019-11-12T12:11:31Z</dcterms:created>
  <dcterms:modified xsi:type="dcterms:W3CDTF">2022-10-04T00:20:02Z</dcterms:modified>
</cp:coreProperties>
</file>