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5" r:id="rId2"/>
    <p:sldMasterId id="2147483752" r:id="rId3"/>
    <p:sldMasterId id="2147483784" r:id="rId4"/>
  </p:sldMasterIdLst>
  <p:notesMasterIdLst>
    <p:notesMasterId r:id="rId26"/>
  </p:notesMasterIdLst>
  <p:handoutMasterIdLst>
    <p:handoutMasterId r:id="rId27"/>
  </p:handoutMasterIdLst>
  <p:sldIdLst>
    <p:sldId id="413" r:id="rId5"/>
    <p:sldId id="378" r:id="rId6"/>
    <p:sldId id="375" r:id="rId7"/>
    <p:sldId id="400" r:id="rId8"/>
    <p:sldId id="398" r:id="rId9"/>
    <p:sldId id="268" r:id="rId10"/>
    <p:sldId id="270" r:id="rId11"/>
    <p:sldId id="279" r:id="rId12"/>
    <p:sldId id="404" r:id="rId13"/>
    <p:sldId id="405" r:id="rId14"/>
    <p:sldId id="408" r:id="rId15"/>
    <p:sldId id="409" r:id="rId16"/>
    <p:sldId id="410" r:id="rId17"/>
    <p:sldId id="407" r:id="rId18"/>
    <p:sldId id="406" r:id="rId19"/>
    <p:sldId id="411" r:id="rId20"/>
    <p:sldId id="258" r:id="rId21"/>
    <p:sldId id="412" r:id="rId22"/>
    <p:sldId id="403" r:id="rId23"/>
    <p:sldId id="320" r:id="rId24"/>
    <p:sldId id="414"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2"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AAF2"/>
    <a:srgbClr val="00A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2" autoAdjust="0"/>
    <p:restoredTop sz="77791" autoAdjust="0"/>
  </p:normalViewPr>
  <p:slideViewPr>
    <p:cSldViewPr snapToGrid="0">
      <p:cViewPr varScale="1">
        <p:scale>
          <a:sx n="88" d="100"/>
          <a:sy n="88" d="100"/>
        </p:scale>
        <p:origin x="1308" y="96"/>
      </p:cViewPr>
      <p:guideLst>
        <p:guide orient="horz" pos="2160"/>
        <p:guide pos="3840"/>
      </p:guideLst>
    </p:cSldViewPr>
  </p:slideViewPr>
  <p:outlineViewPr>
    <p:cViewPr>
      <p:scale>
        <a:sx n="33" d="100"/>
        <a:sy n="33" d="100"/>
      </p:scale>
      <p:origin x="0" y="-180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47794-3893-7440-BD77-0394AD0BBF0B}"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41F15EE3-7D5E-FF43-A099-A800E9188A6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dirty="0"/>
            <a:t>Area of Interest/Problem</a:t>
          </a:r>
        </a:p>
      </dgm:t>
    </dgm:pt>
    <dgm:pt modelId="{8C8581FE-F4EE-AC44-B08C-2D4C13A11B6B}" type="parTrans" cxnId="{E5C906D7-8B4D-B74E-A06E-2114164F772A}">
      <dgm:prSet/>
      <dgm:spPr/>
      <dgm:t>
        <a:bodyPr/>
        <a:lstStyle/>
        <a:p>
          <a:endParaRPr lang="en-US"/>
        </a:p>
      </dgm:t>
    </dgm:pt>
    <dgm:pt modelId="{77D1EB2A-93D0-024F-BBE2-1144E412DA48}" type="sibTrans" cxnId="{E5C906D7-8B4D-B74E-A06E-2114164F772A}">
      <dgm:prSet/>
      <dgm:spPr/>
      <dgm:t>
        <a:bodyPr/>
        <a:lstStyle/>
        <a:p>
          <a:endParaRPr lang="en-US"/>
        </a:p>
      </dgm:t>
    </dgm:pt>
    <dgm:pt modelId="{A5F44D45-E362-1044-874C-7EDB6B7AA468}">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en-US" dirty="0"/>
            <a:t>Research Question</a:t>
          </a:r>
        </a:p>
      </dgm:t>
    </dgm:pt>
    <dgm:pt modelId="{23C6422C-02AD-534F-8800-A70B91DF16D6}" type="parTrans" cxnId="{1FD3D1BE-DE89-6147-8A58-70E2954E10A4}">
      <dgm:prSet/>
      <dgm:spPr/>
      <dgm:t>
        <a:bodyPr/>
        <a:lstStyle/>
        <a:p>
          <a:endParaRPr lang="en-US"/>
        </a:p>
      </dgm:t>
    </dgm:pt>
    <dgm:pt modelId="{44C26EF6-1903-D14D-BBA1-DC1C2F5D8351}" type="sibTrans" cxnId="{1FD3D1BE-DE89-6147-8A58-70E2954E10A4}">
      <dgm:prSet/>
      <dgm:spPr/>
      <dgm:t>
        <a:bodyPr/>
        <a:lstStyle/>
        <a:p>
          <a:endParaRPr lang="en-US"/>
        </a:p>
      </dgm:t>
    </dgm:pt>
    <dgm:pt modelId="{CF70CF69-F9B8-114B-95A8-0C1973838E04}">
      <dgm:prSet phldrT="[Text]"/>
      <dgm:spPr>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dgm:spPr>
      <dgm:t>
        <a:bodyPr/>
        <a:lstStyle/>
        <a:p>
          <a:r>
            <a:rPr lang="en-US" dirty="0"/>
            <a:t>Data and Methods</a:t>
          </a:r>
        </a:p>
      </dgm:t>
    </dgm:pt>
    <dgm:pt modelId="{162091B3-CBD4-BF48-B383-818F1985043A}" type="parTrans" cxnId="{2CB49A44-6E6B-6149-A434-CEBD51DFF6A0}">
      <dgm:prSet/>
      <dgm:spPr/>
      <dgm:t>
        <a:bodyPr/>
        <a:lstStyle/>
        <a:p>
          <a:endParaRPr lang="en-US"/>
        </a:p>
      </dgm:t>
    </dgm:pt>
    <dgm:pt modelId="{0E4D687F-29A4-BC40-B339-93F35DB30137}" type="sibTrans" cxnId="{2CB49A44-6E6B-6149-A434-CEBD51DFF6A0}">
      <dgm:prSet/>
      <dgm:spPr/>
      <dgm:t>
        <a:bodyPr/>
        <a:lstStyle/>
        <a:p>
          <a:endParaRPr lang="en-US"/>
        </a:p>
      </dgm:t>
    </dgm:pt>
    <dgm:pt modelId="{A44F31EB-124A-F848-8E24-D2AF561665E9}">
      <dgm:prSet phldrT="[Text]"/>
      <dgm:spPr>
        <a:solidFill>
          <a:schemeClr val="accent1">
            <a:hueOff val="0"/>
            <a:satOff val="0"/>
            <a:lumOff val="0"/>
            <a:alpha val="40000"/>
          </a:schemeClr>
        </a:solidFill>
      </dgm:spPr>
      <dgm:t>
        <a:bodyPr/>
        <a:lstStyle/>
        <a:p>
          <a:r>
            <a:rPr lang="en-US" dirty="0"/>
            <a:t>Analysis</a:t>
          </a:r>
        </a:p>
      </dgm:t>
    </dgm:pt>
    <dgm:pt modelId="{2E443B19-97A7-894E-8A9C-FF3AC1600702}" type="parTrans" cxnId="{8D6292CE-7B2D-F641-A503-81F5432E8477}">
      <dgm:prSet/>
      <dgm:spPr/>
      <dgm:t>
        <a:bodyPr/>
        <a:lstStyle/>
        <a:p>
          <a:endParaRPr lang="en-US"/>
        </a:p>
      </dgm:t>
    </dgm:pt>
    <dgm:pt modelId="{304B2055-C504-664A-923F-A93EDAEEFF19}" type="sibTrans" cxnId="{8D6292CE-7B2D-F641-A503-81F5432E8477}">
      <dgm:prSet/>
      <dgm:spPr/>
      <dgm:t>
        <a:bodyPr/>
        <a:lstStyle/>
        <a:p>
          <a:endParaRPr lang="en-US"/>
        </a:p>
      </dgm:t>
    </dgm:pt>
    <dgm:pt modelId="{72E91A16-8528-2A49-BB4F-FD090697642C}">
      <dgm:prSet phldrT="[Text]"/>
      <dgm:spPr>
        <a:solidFill>
          <a:schemeClr val="accent1">
            <a:hueOff val="0"/>
            <a:satOff val="0"/>
            <a:lumOff val="0"/>
            <a:alpha val="40000"/>
          </a:schemeClr>
        </a:solidFill>
      </dgm:spPr>
      <dgm:t>
        <a:bodyPr/>
        <a:lstStyle/>
        <a:p>
          <a:r>
            <a:rPr lang="en-US" dirty="0"/>
            <a:t>Results/Findings</a:t>
          </a:r>
        </a:p>
      </dgm:t>
    </dgm:pt>
    <dgm:pt modelId="{33E824BF-3CB9-C74E-B7F8-C8F44AAE12C7}" type="parTrans" cxnId="{9DF5E05A-232D-4E40-884A-E25419870DA2}">
      <dgm:prSet/>
      <dgm:spPr/>
      <dgm:t>
        <a:bodyPr/>
        <a:lstStyle/>
        <a:p>
          <a:endParaRPr lang="en-US"/>
        </a:p>
      </dgm:t>
    </dgm:pt>
    <dgm:pt modelId="{04B61779-83F1-D34F-8255-B20391707787}" type="sibTrans" cxnId="{9DF5E05A-232D-4E40-884A-E25419870DA2}">
      <dgm:prSet/>
      <dgm:spPr/>
      <dgm:t>
        <a:bodyPr/>
        <a:lstStyle/>
        <a:p>
          <a:endParaRPr lang="en-US"/>
        </a:p>
      </dgm:t>
    </dgm:pt>
    <dgm:pt modelId="{2C80662B-E4BB-C24C-B27E-FA706DCF11FF}">
      <dgm:prSet/>
      <dgm:spPr>
        <a:solidFill>
          <a:schemeClr val="accent1">
            <a:hueOff val="0"/>
            <a:satOff val="0"/>
            <a:lumOff val="0"/>
            <a:alpha val="40000"/>
          </a:schemeClr>
        </a:solidFill>
      </dgm:spPr>
      <dgm:t>
        <a:bodyPr/>
        <a:lstStyle/>
        <a:p>
          <a:r>
            <a:rPr lang="en-US" dirty="0"/>
            <a:t>Implications</a:t>
          </a:r>
        </a:p>
      </dgm:t>
    </dgm:pt>
    <dgm:pt modelId="{156AE48A-FCA6-4D4B-8C6D-ED945A31DAF2}" type="parTrans" cxnId="{0DD7071C-E96A-1E48-887C-44E441DE2462}">
      <dgm:prSet/>
      <dgm:spPr/>
      <dgm:t>
        <a:bodyPr/>
        <a:lstStyle/>
        <a:p>
          <a:endParaRPr lang="en-US"/>
        </a:p>
      </dgm:t>
    </dgm:pt>
    <dgm:pt modelId="{58B88BE4-8DD3-F647-AD44-1559F061BFA2}" type="sibTrans" cxnId="{0DD7071C-E96A-1E48-887C-44E441DE2462}">
      <dgm:prSet/>
      <dgm:spPr/>
      <dgm:t>
        <a:bodyPr/>
        <a:lstStyle/>
        <a:p>
          <a:endParaRPr lang="en-US"/>
        </a:p>
      </dgm:t>
    </dgm:pt>
    <dgm:pt modelId="{0FEEEEA1-E80D-5046-84AD-55D2D6EA1E5B}">
      <dgm:prSet/>
      <dgm:spPr>
        <a:solidFill>
          <a:schemeClr val="accent1">
            <a:hueOff val="0"/>
            <a:satOff val="0"/>
            <a:lumOff val="0"/>
            <a:alpha val="40000"/>
          </a:schemeClr>
        </a:solidFill>
      </dgm:spPr>
      <dgm:t>
        <a:bodyPr/>
        <a:lstStyle/>
        <a:p>
          <a:r>
            <a:rPr lang="en-US" dirty="0"/>
            <a:t>Adjust Practices</a:t>
          </a:r>
        </a:p>
      </dgm:t>
    </dgm:pt>
    <dgm:pt modelId="{69786A1F-79D6-6141-9F83-66A941E238DC}" type="parTrans" cxnId="{7ABFDE07-2B5B-1E45-969E-2A10FF8E8AF1}">
      <dgm:prSet/>
      <dgm:spPr/>
      <dgm:t>
        <a:bodyPr/>
        <a:lstStyle/>
        <a:p>
          <a:endParaRPr lang="en-US"/>
        </a:p>
      </dgm:t>
    </dgm:pt>
    <dgm:pt modelId="{B63B2569-83A1-ED43-9C27-DBEEA693A5CE}" type="sibTrans" cxnId="{7ABFDE07-2B5B-1E45-969E-2A10FF8E8AF1}">
      <dgm:prSet/>
      <dgm:spPr/>
      <dgm:t>
        <a:bodyPr/>
        <a:lstStyle/>
        <a:p>
          <a:endParaRPr lang="en-US"/>
        </a:p>
      </dgm:t>
    </dgm:pt>
    <dgm:pt modelId="{A85C19A5-22FD-D542-BAEA-C1F2370C1DA1}">
      <dgm:prSet/>
      <dgm:spPr>
        <a:solidFill>
          <a:schemeClr val="accent1">
            <a:hueOff val="0"/>
            <a:satOff val="0"/>
            <a:lumOff val="0"/>
            <a:alpha val="40000"/>
          </a:schemeClr>
        </a:solidFill>
      </dgm:spPr>
      <dgm:t>
        <a:bodyPr/>
        <a:lstStyle/>
        <a:p>
          <a:r>
            <a:rPr lang="en-US" dirty="0"/>
            <a:t>Observe and Reflect</a:t>
          </a:r>
        </a:p>
      </dgm:t>
    </dgm:pt>
    <dgm:pt modelId="{20C5B65F-0592-9F4B-B429-9470EBE99F01}" type="parTrans" cxnId="{A4D43AC0-0C16-8942-9D29-22F6469340B1}">
      <dgm:prSet/>
      <dgm:spPr/>
      <dgm:t>
        <a:bodyPr/>
        <a:lstStyle/>
        <a:p>
          <a:endParaRPr lang="en-US"/>
        </a:p>
      </dgm:t>
    </dgm:pt>
    <dgm:pt modelId="{B7D64E7F-DFE3-5747-A7E2-401ACC35044A}" type="sibTrans" cxnId="{A4D43AC0-0C16-8942-9D29-22F6469340B1}">
      <dgm:prSet/>
      <dgm:spPr/>
      <dgm:t>
        <a:bodyPr/>
        <a:lstStyle/>
        <a:p>
          <a:endParaRPr lang="en-US"/>
        </a:p>
      </dgm:t>
    </dgm:pt>
    <dgm:pt modelId="{BD1ABA75-5D05-204B-ABE2-1DA4D2D274AC}" type="pres">
      <dgm:prSet presAssocID="{2EE47794-3893-7440-BD77-0394AD0BBF0B}" presName="Name0" presStyleCnt="0">
        <dgm:presLayoutVars>
          <dgm:dir/>
          <dgm:resizeHandles val="exact"/>
        </dgm:presLayoutVars>
      </dgm:prSet>
      <dgm:spPr/>
    </dgm:pt>
    <dgm:pt modelId="{C89FDC4A-8D33-1648-9A69-2D21FAB41D1B}" type="pres">
      <dgm:prSet presAssocID="{2EE47794-3893-7440-BD77-0394AD0BBF0B}" presName="cycle" presStyleCnt="0"/>
      <dgm:spPr/>
    </dgm:pt>
    <dgm:pt modelId="{8838CB87-EB3F-5B41-82F5-9331FAEBE600}" type="pres">
      <dgm:prSet presAssocID="{41F15EE3-7D5E-FF43-A099-A800E9188A6F}" presName="nodeFirstNode" presStyleLbl="node1" presStyleIdx="0" presStyleCnt="8">
        <dgm:presLayoutVars>
          <dgm:bulletEnabled val="1"/>
        </dgm:presLayoutVars>
      </dgm:prSet>
      <dgm:spPr/>
    </dgm:pt>
    <dgm:pt modelId="{90FE0610-F307-DD47-913D-26D4459FDCE8}" type="pres">
      <dgm:prSet presAssocID="{77D1EB2A-93D0-024F-BBE2-1144E412DA48}" presName="sibTransFirstNode" presStyleLbl="bgShp" presStyleIdx="0" presStyleCnt="1"/>
      <dgm:spPr/>
    </dgm:pt>
    <dgm:pt modelId="{F5F8EA44-10CA-874A-BE57-04150AC5E129}" type="pres">
      <dgm:prSet presAssocID="{A5F44D45-E362-1044-874C-7EDB6B7AA468}" presName="nodeFollowingNodes" presStyleLbl="node1" presStyleIdx="1" presStyleCnt="8">
        <dgm:presLayoutVars>
          <dgm:bulletEnabled val="1"/>
        </dgm:presLayoutVars>
      </dgm:prSet>
      <dgm:spPr/>
    </dgm:pt>
    <dgm:pt modelId="{B4B099E4-38FD-9249-BC63-ED4FE9D4A50F}" type="pres">
      <dgm:prSet presAssocID="{CF70CF69-F9B8-114B-95A8-0C1973838E04}" presName="nodeFollowingNodes" presStyleLbl="node1" presStyleIdx="2" presStyleCnt="8">
        <dgm:presLayoutVars>
          <dgm:bulletEnabled val="1"/>
        </dgm:presLayoutVars>
      </dgm:prSet>
      <dgm:spPr/>
    </dgm:pt>
    <dgm:pt modelId="{C368D126-FE1E-CF46-AE03-38D4620C078B}" type="pres">
      <dgm:prSet presAssocID="{A44F31EB-124A-F848-8E24-D2AF561665E9}" presName="nodeFollowingNodes" presStyleLbl="node1" presStyleIdx="3" presStyleCnt="8">
        <dgm:presLayoutVars>
          <dgm:bulletEnabled val="1"/>
        </dgm:presLayoutVars>
      </dgm:prSet>
      <dgm:spPr/>
    </dgm:pt>
    <dgm:pt modelId="{E86F0804-DC25-D947-A330-8BE78DCA2C87}" type="pres">
      <dgm:prSet presAssocID="{72E91A16-8528-2A49-BB4F-FD090697642C}" presName="nodeFollowingNodes" presStyleLbl="node1" presStyleIdx="4" presStyleCnt="8">
        <dgm:presLayoutVars>
          <dgm:bulletEnabled val="1"/>
        </dgm:presLayoutVars>
      </dgm:prSet>
      <dgm:spPr/>
    </dgm:pt>
    <dgm:pt modelId="{CA49E060-76C9-6448-BA3A-9F8B2412A463}" type="pres">
      <dgm:prSet presAssocID="{2C80662B-E4BB-C24C-B27E-FA706DCF11FF}" presName="nodeFollowingNodes" presStyleLbl="node1" presStyleIdx="5" presStyleCnt="8">
        <dgm:presLayoutVars>
          <dgm:bulletEnabled val="1"/>
        </dgm:presLayoutVars>
      </dgm:prSet>
      <dgm:spPr/>
    </dgm:pt>
    <dgm:pt modelId="{B6E287C6-2F98-DE4E-BAC3-1EB1097E7065}" type="pres">
      <dgm:prSet presAssocID="{0FEEEEA1-E80D-5046-84AD-55D2D6EA1E5B}" presName="nodeFollowingNodes" presStyleLbl="node1" presStyleIdx="6" presStyleCnt="8">
        <dgm:presLayoutVars>
          <dgm:bulletEnabled val="1"/>
        </dgm:presLayoutVars>
      </dgm:prSet>
      <dgm:spPr/>
    </dgm:pt>
    <dgm:pt modelId="{7EC77E7C-772C-FC48-B741-69422957B264}" type="pres">
      <dgm:prSet presAssocID="{A85C19A5-22FD-D542-BAEA-C1F2370C1DA1}" presName="nodeFollowingNodes" presStyleLbl="node1" presStyleIdx="7" presStyleCnt="8">
        <dgm:presLayoutVars>
          <dgm:bulletEnabled val="1"/>
        </dgm:presLayoutVars>
      </dgm:prSet>
      <dgm:spPr/>
    </dgm:pt>
  </dgm:ptLst>
  <dgm:cxnLst>
    <dgm:cxn modelId="{7ABFDE07-2B5B-1E45-969E-2A10FF8E8AF1}" srcId="{2EE47794-3893-7440-BD77-0394AD0BBF0B}" destId="{0FEEEEA1-E80D-5046-84AD-55D2D6EA1E5B}" srcOrd="6" destOrd="0" parTransId="{69786A1F-79D6-6141-9F83-66A941E238DC}" sibTransId="{B63B2569-83A1-ED43-9C27-DBEEA693A5CE}"/>
    <dgm:cxn modelId="{57611A19-5371-A140-B85F-6B59C179DCB3}" type="presOf" srcId="{2C80662B-E4BB-C24C-B27E-FA706DCF11FF}" destId="{CA49E060-76C9-6448-BA3A-9F8B2412A463}" srcOrd="0" destOrd="0" presId="urn:microsoft.com/office/officeart/2005/8/layout/cycle3"/>
    <dgm:cxn modelId="{0DD7071C-E96A-1E48-887C-44E441DE2462}" srcId="{2EE47794-3893-7440-BD77-0394AD0BBF0B}" destId="{2C80662B-E4BB-C24C-B27E-FA706DCF11FF}" srcOrd="5" destOrd="0" parTransId="{156AE48A-FCA6-4D4B-8C6D-ED945A31DAF2}" sibTransId="{58B88BE4-8DD3-F647-AD44-1559F061BFA2}"/>
    <dgm:cxn modelId="{75541627-7637-B045-9149-44E448741E92}" type="presOf" srcId="{CF70CF69-F9B8-114B-95A8-0C1973838E04}" destId="{B4B099E4-38FD-9249-BC63-ED4FE9D4A50F}" srcOrd="0" destOrd="0" presId="urn:microsoft.com/office/officeart/2005/8/layout/cycle3"/>
    <dgm:cxn modelId="{9062FD36-AB57-8147-95B4-AB89DE9D4E97}" type="presOf" srcId="{A85C19A5-22FD-D542-BAEA-C1F2370C1DA1}" destId="{7EC77E7C-772C-FC48-B741-69422957B264}" srcOrd="0" destOrd="0" presId="urn:microsoft.com/office/officeart/2005/8/layout/cycle3"/>
    <dgm:cxn modelId="{2CB49A44-6E6B-6149-A434-CEBD51DFF6A0}" srcId="{2EE47794-3893-7440-BD77-0394AD0BBF0B}" destId="{CF70CF69-F9B8-114B-95A8-0C1973838E04}" srcOrd="2" destOrd="0" parTransId="{162091B3-CBD4-BF48-B383-818F1985043A}" sibTransId="{0E4D687F-29A4-BC40-B339-93F35DB30137}"/>
    <dgm:cxn modelId="{3483E073-1240-BA4A-AA0F-B4975FC8C55F}" type="presOf" srcId="{A5F44D45-E362-1044-874C-7EDB6B7AA468}" destId="{F5F8EA44-10CA-874A-BE57-04150AC5E129}" srcOrd="0" destOrd="0" presId="urn:microsoft.com/office/officeart/2005/8/layout/cycle3"/>
    <dgm:cxn modelId="{EEBD2A5A-6FB6-0546-914E-2B218A197D71}" type="presOf" srcId="{72E91A16-8528-2A49-BB4F-FD090697642C}" destId="{E86F0804-DC25-D947-A330-8BE78DCA2C87}" srcOrd="0" destOrd="0" presId="urn:microsoft.com/office/officeart/2005/8/layout/cycle3"/>
    <dgm:cxn modelId="{9DF5E05A-232D-4E40-884A-E25419870DA2}" srcId="{2EE47794-3893-7440-BD77-0394AD0BBF0B}" destId="{72E91A16-8528-2A49-BB4F-FD090697642C}" srcOrd="4" destOrd="0" parTransId="{33E824BF-3CB9-C74E-B7F8-C8F44AAE12C7}" sibTransId="{04B61779-83F1-D34F-8255-B20391707787}"/>
    <dgm:cxn modelId="{04E13796-0C41-194B-A696-FD7A7DC53E73}" type="presOf" srcId="{A44F31EB-124A-F848-8E24-D2AF561665E9}" destId="{C368D126-FE1E-CF46-AE03-38D4620C078B}" srcOrd="0" destOrd="0" presId="urn:microsoft.com/office/officeart/2005/8/layout/cycle3"/>
    <dgm:cxn modelId="{37FDABA9-C030-F44F-9C0F-2930B2981A58}" type="presOf" srcId="{2EE47794-3893-7440-BD77-0394AD0BBF0B}" destId="{BD1ABA75-5D05-204B-ABE2-1DA4D2D274AC}" srcOrd="0" destOrd="0" presId="urn:microsoft.com/office/officeart/2005/8/layout/cycle3"/>
    <dgm:cxn modelId="{1FD3D1BE-DE89-6147-8A58-70E2954E10A4}" srcId="{2EE47794-3893-7440-BD77-0394AD0BBF0B}" destId="{A5F44D45-E362-1044-874C-7EDB6B7AA468}" srcOrd="1" destOrd="0" parTransId="{23C6422C-02AD-534F-8800-A70B91DF16D6}" sibTransId="{44C26EF6-1903-D14D-BBA1-DC1C2F5D8351}"/>
    <dgm:cxn modelId="{A4D43AC0-0C16-8942-9D29-22F6469340B1}" srcId="{2EE47794-3893-7440-BD77-0394AD0BBF0B}" destId="{A85C19A5-22FD-D542-BAEA-C1F2370C1DA1}" srcOrd="7" destOrd="0" parTransId="{20C5B65F-0592-9F4B-B429-9470EBE99F01}" sibTransId="{B7D64E7F-DFE3-5747-A7E2-401ACC35044A}"/>
    <dgm:cxn modelId="{00AE20C4-ADB4-C240-9F74-AB0F46112C69}" type="presOf" srcId="{41F15EE3-7D5E-FF43-A099-A800E9188A6F}" destId="{8838CB87-EB3F-5B41-82F5-9331FAEBE600}" srcOrd="0" destOrd="0" presId="urn:microsoft.com/office/officeart/2005/8/layout/cycle3"/>
    <dgm:cxn modelId="{8D6292CE-7B2D-F641-A503-81F5432E8477}" srcId="{2EE47794-3893-7440-BD77-0394AD0BBF0B}" destId="{A44F31EB-124A-F848-8E24-D2AF561665E9}" srcOrd="3" destOrd="0" parTransId="{2E443B19-97A7-894E-8A9C-FF3AC1600702}" sibTransId="{304B2055-C504-664A-923F-A93EDAEEFF19}"/>
    <dgm:cxn modelId="{E5C906D7-8B4D-B74E-A06E-2114164F772A}" srcId="{2EE47794-3893-7440-BD77-0394AD0BBF0B}" destId="{41F15EE3-7D5E-FF43-A099-A800E9188A6F}" srcOrd="0" destOrd="0" parTransId="{8C8581FE-F4EE-AC44-B08C-2D4C13A11B6B}" sibTransId="{77D1EB2A-93D0-024F-BBE2-1144E412DA48}"/>
    <dgm:cxn modelId="{1BEABFE1-8235-114B-91CC-6B5F917DE8EC}" type="presOf" srcId="{0FEEEEA1-E80D-5046-84AD-55D2D6EA1E5B}" destId="{B6E287C6-2F98-DE4E-BAC3-1EB1097E7065}" srcOrd="0" destOrd="0" presId="urn:microsoft.com/office/officeart/2005/8/layout/cycle3"/>
    <dgm:cxn modelId="{95B822EC-327B-2545-9164-49194B8EAEC4}" type="presOf" srcId="{77D1EB2A-93D0-024F-BBE2-1144E412DA48}" destId="{90FE0610-F307-DD47-913D-26D4459FDCE8}" srcOrd="0" destOrd="0" presId="urn:microsoft.com/office/officeart/2005/8/layout/cycle3"/>
    <dgm:cxn modelId="{9092DB2B-851C-EC4B-897D-9931896E995E}" type="presParOf" srcId="{BD1ABA75-5D05-204B-ABE2-1DA4D2D274AC}" destId="{C89FDC4A-8D33-1648-9A69-2D21FAB41D1B}" srcOrd="0" destOrd="0" presId="urn:microsoft.com/office/officeart/2005/8/layout/cycle3"/>
    <dgm:cxn modelId="{0E2C7D1C-8AC4-1148-A3CC-5A9EC1205B80}" type="presParOf" srcId="{C89FDC4A-8D33-1648-9A69-2D21FAB41D1B}" destId="{8838CB87-EB3F-5B41-82F5-9331FAEBE600}" srcOrd="0" destOrd="0" presId="urn:microsoft.com/office/officeart/2005/8/layout/cycle3"/>
    <dgm:cxn modelId="{65821D74-7005-844A-A35C-83CFC0E1645C}" type="presParOf" srcId="{C89FDC4A-8D33-1648-9A69-2D21FAB41D1B}" destId="{90FE0610-F307-DD47-913D-26D4459FDCE8}" srcOrd="1" destOrd="0" presId="urn:microsoft.com/office/officeart/2005/8/layout/cycle3"/>
    <dgm:cxn modelId="{41EC0A5F-9857-3D43-9843-D3F18AF01F6D}" type="presParOf" srcId="{C89FDC4A-8D33-1648-9A69-2D21FAB41D1B}" destId="{F5F8EA44-10CA-874A-BE57-04150AC5E129}" srcOrd="2" destOrd="0" presId="urn:microsoft.com/office/officeart/2005/8/layout/cycle3"/>
    <dgm:cxn modelId="{6FC609E5-DB0F-334D-9293-983FA6FFB235}" type="presParOf" srcId="{C89FDC4A-8D33-1648-9A69-2D21FAB41D1B}" destId="{B4B099E4-38FD-9249-BC63-ED4FE9D4A50F}" srcOrd="3" destOrd="0" presId="urn:microsoft.com/office/officeart/2005/8/layout/cycle3"/>
    <dgm:cxn modelId="{5B8005BE-D62D-F348-B93A-35D25C0FC8CA}" type="presParOf" srcId="{C89FDC4A-8D33-1648-9A69-2D21FAB41D1B}" destId="{C368D126-FE1E-CF46-AE03-38D4620C078B}" srcOrd="4" destOrd="0" presId="urn:microsoft.com/office/officeart/2005/8/layout/cycle3"/>
    <dgm:cxn modelId="{C4B1A618-B1BD-A643-ADE1-C092481F0F1B}" type="presParOf" srcId="{C89FDC4A-8D33-1648-9A69-2D21FAB41D1B}" destId="{E86F0804-DC25-D947-A330-8BE78DCA2C87}" srcOrd="5" destOrd="0" presId="urn:microsoft.com/office/officeart/2005/8/layout/cycle3"/>
    <dgm:cxn modelId="{F2B712EA-D603-C247-A0F1-3ED912380817}" type="presParOf" srcId="{C89FDC4A-8D33-1648-9A69-2D21FAB41D1B}" destId="{CA49E060-76C9-6448-BA3A-9F8B2412A463}" srcOrd="6" destOrd="0" presId="urn:microsoft.com/office/officeart/2005/8/layout/cycle3"/>
    <dgm:cxn modelId="{341D4FE2-0D7F-924D-9462-1191A4C80554}" type="presParOf" srcId="{C89FDC4A-8D33-1648-9A69-2D21FAB41D1B}" destId="{B6E287C6-2F98-DE4E-BAC3-1EB1097E7065}" srcOrd="7" destOrd="0" presId="urn:microsoft.com/office/officeart/2005/8/layout/cycle3"/>
    <dgm:cxn modelId="{F16FDC61-695F-EF4F-8053-1C6E413557A4}" type="presParOf" srcId="{C89FDC4A-8D33-1648-9A69-2D21FAB41D1B}" destId="{7EC77E7C-772C-FC48-B741-69422957B264}"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0F4BD3-9627-2042-86B8-7C7A387D90BC}" type="doc">
      <dgm:prSet loTypeId="urn:microsoft.com/office/officeart/2005/8/layout/hList1" loCatId="" qsTypeId="urn:microsoft.com/office/officeart/2005/8/quickstyle/simple1" qsCatId="simple" csTypeId="urn:microsoft.com/office/officeart/2005/8/colors/accent4_2" csCatId="accent4" phldr="1"/>
      <dgm:spPr/>
      <dgm:t>
        <a:bodyPr/>
        <a:lstStyle/>
        <a:p>
          <a:endParaRPr lang="en-US"/>
        </a:p>
      </dgm:t>
    </dgm:pt>
    <dgm:pt modelId="{60DB0279-533A-E144-BC31-8B51E4CD65BB}">
      <dgm:prSet phldrT="[Text]"/>
      <dgm:spPr/>
      <dgm:t>
        <a:bodyPr anchor="t"/>
        <a:lstStyle/>
        <a:p>
          <a:r>
            <a:rPr lang="en-US" dirty="0">
              <a:latin typeface="Arial" panose="020B0604020202020204" pitchFamily="34" charset="0"/>
              <a:cs typeface="Arial" panose="020B0604020202020204" pitchFamily="34" charset="0"/>
            </a:rPr>
            <a:t>Document the methodology.</a:t>
          </a:r>
        </a:p>
      </dgm:t>
    </dgm:pt>
    <dgm:pt modelId="{77BF2C44-03FC-8447-BB0F-CC0FA352D388}" type="parTrans" cxnId="{F9E2BE15-BC3E-224E-ACFA-FC6B6FD3E162}">
      <dgm:prSet/>
      <dgm:spPr/>
      <dgm:t>
        <a:bodyPr/>
        <a:lstStyle/>
        <a:p>
          <a:endParaRPr lang="en-US">
            <a:latin typeface="Arial" panose="020B0604020202020204" pitchFamily="34" charset="0"/>
            <a:cs typeface="Arial" panose="020B0604020202020204" pitchFamily="34" charset="0"/>
          </a:endParaRPr>
        </a:p>
      </dgm:t>
    </dgm:pt>
    <dgm:pt modelId="{D6A91E93-9825-3C47-8314-877484A8CDE4}" type="sibTrans" cxnId="{F9E2BE15-BC3E-224E-ACFA-FC6B6FD3E162}">
      <dgm:prSet/>
      <dgm:spPr/>
      <dgm:t>
        <a:bodyPr/>
        <a:lstStyle/>
        <a:p>
          <a:endParaRPr lang="en-US">
            <a:latin typeface="Arial" panose="020B0604020202020204" pitchFamily="34" charset="0"/>
            <a:cs typeface="Arial" panose="020B0604020202020204" pitchFamily="34" charset="0"/>
          </a:endParaRPr>
        </a:p>
      </dgm:t>
    </dgm:pt>
    <dgm:pt modelId="{205FC9A7-63D2-B24B-B3C2-3D2673B67548}">
      <dgm:prSet/>
      <dgm:spPr/>
      <dgm:t>
        <a:bodyPr/>
        <a:lstStyle/>
        <a:p>
          <a:r>
            <a:rPr lang="en-US" dirty="0">
              <a:latin typeface="Arial" panose="020B0604020202020204" pitchFamily="34" charset="0"/>
              <a:cs typeface="Arial" panose="020B0604020202020204" pitchFamily="34" charset="0"/>
            </a:rPr>
            <a:t>What did you decide to do and why?</a:t>
          </a:r>
        </a:p>
      </dgm:t>
    </dgm:pt>
    <dgm:pt modelId="{B6898105-E9C3-0541-81C8-AEE1D59D7AD8}" type="parTrans" cxnId="{F26459BF-04D6-A342-9E9C-4272605BC321}">
      <dgm:prSet/>
      <dgm:spPr/>
      <dgm:t>
        <a:bodyPr/>
        <a:lstStyle/>
        <a:p>
          <a:endParaRPr lang="en-US">
            <a:latin typeface="Arial" panose="020B0604020202020204" pitchFamily="34" charset="0"/>
            <a:cs typeface="Arial" panose="020B0604020202020204" pitchFamily="34" charset="0"/>
          </a:endParaRPr>
        </a:p>
      </dgm:t>
    </dgm:pt>
    <dgm:pt modelId="{14C4A756-B8F8-FA41-9984-F420F27A2139}" type="sibTrans" cxnId="{F26459BF-04D6-A342-9E9C-4272605BC321}">
      <dgm:prSet/>
      <dgm:spPr/>
      <dgm:t>
        <a:bodyPr/>
        <a:lstStyle/>
        <a:p>
          <a:endParaRPr lang="en-US">
            <a:latin typeface="Arial" panose="020B0604020202020204" pitchFamily="34" charset="0"/>
            <a:cs typeface="Arial" panose="020B0604020202020204" pitchFamily="34" charset="0"/>
          </a:endParaRPr>
        </a:p>
      </dgm:t>
    </dgm:pt>
    <dgm:pt modelId="{53EEB030-5E06-BA44-8E4B-850E8684872F}">
      <dgm:prSet/>
      <dgm:spPr/>
      <dgm:t>
        <a:bodyPr/>
        <a:lstStyle/>
        <a:p>
          <a:r>
            <a:rPr lang="en-US" dirty="0">
              <a:latin typeface="Arial" panose="020B0604020202020204" pitchFamily="34" charset="0"/>
              <a:cs typeface="Arial" panose="020B0604020202020204" pitchFamily="34" charset="0"/>
            </a:rPr>
            <a:t>What did you consider doing but reject and why? </a:t>
          </a:r>
        </a:p>
      </dgm:t>
    </dgm:pt>
    <dgm:pt modelId="{4A629EA4-A5AD-2B48-895E-D0A5972C490D}" type="parTrans" cxnId="{2294AE88-4F24-BE4C-A361-B28744F7FAD2}">
      <dgm:prSet/>
      <dgm:spPr/>
      <dgm:t>
        <a:bodyPr/>
        <a:lstStyle/>
        <a:p>
          <a:endParaRPr lang="en-US">
            <a:latin typeface="Arial" panose="020B0604020202020204" pitchFamily="34" charset="0"/>
            <a:cs typeface="Arial" panose="020B0604020202020204" pitchFamily="34" charset="0"/>
          </a:endParaRPr>
        </a:p>
      </dgm:t>
    </dgm:pt>
    <dgm:pt modelId="{E4D4E4FC-9B5E-EF4F-BB1F-EC093676DA63}" type="sibTrans" cxnId="{2294AE88-4F24-BE4C-A361-B28744F7FAD2}">
      <dgm:prSet/>
      <dgm:spPr/>
      <dgm:t>
        <a:bodyPr/>
        <a:lstStyle/>
        <a:p>
          <a:endParaRPr lang="en-US">
            <a:latin typeface="Arial" panose="020B0604020202020204" pitchFamily="34" charset="0"/>
            <a:cs typeface="Arial" panose="020B0604020202020204" pitchFamily="34" charset="0"/>
          </a:endParaRPr>
        </a:p>
      </dgm:t>
    </dgm:pt>
    <dgm:pt modelId="{86F36A57-ADE8-5844-94DB-961C3005BA6D}">
      <dgm:prSet/>
      <dgm:spPr/>
      <dgm:t>
        <a:bodyPr/>
        <a:lstStyle/>
        <a:p>
          <a:endParaRPr lang="en-US" dirty="0">
            <a:latin typeface="Arial" panose="020B0604020202020204" pitchFamily="34" charset="0"/>
            <a:cs typeface="Arial" panose="020B0604020202020204" pitchFamily="34" charset="0"/>
          </a:endParaRPr>
        </a:p>
      </dgm:t>
    </dgm:pt>
    <dgm:pt modelId="{89D8C9BA-7267-764F-AD74-62157449C547}" type="parTrans" cxnId="{494907EC-CF65-304C-948C-B0269A91B465}">
      <dgm:prSet/>
      <dgm:spPr/>
      <dgm:t>
        <a:bodyPr/>
        <a:lstStyle/>
        <a:p>
          <a:endParaRPr lang="en-US">
            <a:latin typeface="Arial" panose="020B0604020202020204" pitchFamily="34" charset="0"/>
            <a:cs typeface="Arial" panose="020B0604020202020204" pitchFamily="34" charset="0"/>
          </a:endParaRPr>
        </a:p>
      </dgm:t>
    </dgm:pt>
    <dgm:pt modelId="{560B1DE2-47B3-4C4C-BD1C-A17EC1F71B43}" type="sibTrans" cxnId="{494907EC-CF65-304C-948C-B0269A91B465}">
      <dgm:prSet/>
      <dgm:spPr/>
      <dgm:t>
        <a:bodyPr/>
        <a:lstStyle/>
        <a:p>
          <a:endParaRPr lang="en-US">
            <a:latin typeface="Arial" panose="020B0604020202020204" pitchFamily="34" charset="0"/>
            <a:cs typeface="Arial" panose="020B0604020202020204" pitchFamily="34" charset="0"/>
          </a:endParaRPr>
        </a:p>
      </dgm:t>
    </dgm:pt>
    <dgm:pt modelId="{DFBBAA43-EE84-594D-82F7-01D999D986B1}">
      <dgm:prSet/>
      <dgm:spPr/>
      <dgm:t>
        <a:bodyPr anchor="t"/>
        <a:lstStyle/>
        <a:p>
          <a:r>
            <a:rPr lang="en-US" dirty="0">
              <a:latin typeface="Arial" panose="020B0604020202020204" pitchFamily="34" charset="0"/>
              <a:cs typeface="Arial" panose="020B0604020202020204" pitchFamily="34" charset="0"/>
            </a:rPr>
            <a:t>Pilot test/review your methods.</a:t>
          </a:r>
        </a:p>
      </dgm:t>
    </dgm:pt>
    <dgm:pt modelId="{CDC6EE26-9A5A-1642-B81D-B7264F221E45}" type="parTrans" cxnId="{B93340D9-D183-354B-8646-AF95A7368A61}">
      <dgm:prSet/>
      <dgm:spPr/>
      <dgm:t>
        <a:bodyPr/>
        <a:lstStyle/>
        <a:p>
          <a:endParaRPr lang="en-US">
            <a:latin typeface="Arial" panose="020B0604020202020204" pitchFamily="34" charset="0"/>
            <a:cs typeface="Arial" panose="020B0604020202020204" pitchFamily="34" charset="0"/>
          </a:endParaRPr>
        </a:p>
      </dgm:t>
    </dgm:pt>
    <dgm:pt modelId="{CE365913-5073-2840-A8E8-D5E7CADD2F94}" type="sibTrans" cxnId="{B93340D9-D183-354B-8646-AF95A7368A61}">
      <dgm:prSet/>
      <dgm:spPr/>
      <dgm:t>
        <a:bodyPr/>
        <a:lstStyle/>
        <a:p>
          <a:endParaRPr lang="en-US">
            <a:latin typeface="Arial" panose="020B0604020202020204" pitchFamily="34" charset="0"/>
            <a:cs typeface="Arial" panose="020B0604020202020204" pitchFamily="34" charset="0"/>
          </a:endParaRPr>
        </a:p>
      </dgm:t>
    </dgm:pt>
    <dgm:pt modelId="{ED914357-8702-9C46-B290-8BE7A14DE813}">
      <dgm:prSet/>
      <dgm:spPr/>
      <dgm:t>
        <a:bodyPr/>
        <a:lstStyle/>
        <a:p>
          <a:r>
            <a:rPr lang="en-US" dirty="0">
              <a:latin typeface="Arial" panose="020B0604020202020204" pitchFamily="34" charset="0"/>
              <a:cs typeface="Arial" panose="020B0604020202020204" pitchFamily="34" charset="0"/>
            </a:rPr>
            <a:t>At least with another librarian.</a:t>
          </a:r>
        </a:p>
      </dgm:t>
    </dgm:pt>
    <dgm:pt modelId="{A279598C-71FF-684E-A887-2907DBD32AC5}" type="parTrans" cxnId="{F3095B80-FCDA-CD44-8E17-BB0AEF5F1CFE}">
      <dgm:prSet/>
      <dgm:spPr/>
      <dgm:t>
        <a:bodyPr/>
        <a:lstStyle/>
        <a:p>
          <a:endParaRPr lang="en-US">
            <a:latin typeface="Arial" panose="020B0604020202020204" pitchFamily="34" charset="0"/>
            <a:cs typeface="Arial" panose="020B0604020202020204" pitchFamily="34" charset="0"/>
          </a:endParaRPr>
        </a:p>
      </dgm:t>
    </dgm:pt>
    <dgm:pt modelId="{CBAA3EF7-5728-7D46-84BA-40EB8886182E}" type="sibTrans" cxnId="{F3095B80-FCDA-CD44-8E17-BB0AEF5F1CFE}">
      <dgm:prSet/>
      <dgm:spPr/>
      <dgm:t>
        <a:bodyPr/>
        <a:lstStyle/>
        <a:p>
          <a:endParaRPr lang="en-US">
            <a:latin typeface="Arial" panose="020B0604020202020204" pitchFamily="34" charset="0"/>
            <a:cs typeface="Arial" panose="020B0604020202020204" pitchFamily="34" charset="0"/>
          </a:endParaRPr>
        </a:p>
      </dgm:t>
    </dgm:pt>
    <dgm:pt modelId="{BEAE82C8-7D4A-864A-B313-9AC617639F84}">
      <dgm:prSet/>
      <dgm:spPr/>
      <dgm:t>
        <a:bodyPr/>
        <a:lstStyle/>
        <a:p>
          <a:r>
            <a:rPr lang="en-US" dirty="0">
              <a:latin typeface="Arial" panose="020B0604020202020204" pitchFamily="34" charset="0"/>
              <a:cs typeface="Arial" panose="020B0604020202020204" pitchFamily="34" charset="0"/>
            </a:rPr>
            <a:t>Preferably with representatives of your participants.</a:t>
          </a:r>
        </a:p>
      </dgm:t>
    </dgm:pt>
    <dgm:pt modelId="{755D4DA8-B093-3443-B35B-FC7EEB27D37F}" type="parTrans" cxnId="{02B98F5C-424A-8949-A973-7CA2DF9B1D79}">
      <dgm:prSet/>
      <dgm:spPr/>
      <dgm:t>
        <a:bodyPr/>
        <a:lstStyle/>
        <a:p>
          <a:endParaRPr lang="en-US">
            <a:latin typeface="Arial" panose="020B0604020202020204" pitchFamily="34" charset="0"/>
            <a:cs typeface="Arial" panose="020B0604020202020204" pitchFamily="34" charset="0"/>
          </a:endParaRPr>
        </a:p>
      </dgm:t>
    </dgm:pt>
    <dgm:pt modelId="{54518C3E-E20E-F045-B409-B7694F73C0C6}" type="sibTrans" cxnId="{02B98F5C-424A-8949-A973-7CA2DF9B1D79}">
      <dgm:prSet/>
      <dgm:spPr/>
      <dgm:t>
        <a:bodyPr/>
        <a:lstStyle/>
        <a:p>
          <a:endParaRPr lang="en-US">
            <a:latin typeface="Arial" panose="020B0604020202020204" pitchFamily="34" charset="0"/>
            <a:cs typeface="Arial" panose="020B0604020202020204" pitchFamily="34" charset="0"/>
          </a:endParaRPr>
        </a:p>
      </dgm:t>
    </dgm:pt>
    <dgm:pt modelId="{59B9EE18-07A5-5443-A31C-9A7605E948F2}">
      <dgm:prSet/>
      <dgm:spPr/>
      <dgm:t>
        <a:bodyPr/>
        <a:lstStyle/>
        <a:p>
          <a:endParaRPr lang="en-US" dirty="0">
            <a:latin typeface="Arial" panose="020B0604020202020204" pitchFamily="34" charset="0"/>
            <a:cs typeface="Arial" panose="020B0604020202020204" pitchFamily="34" charset="0"/>
          </a:endParaRPr>
        </a:p>
      </dgm:t>
    </dgm:pt>
    <dgm:pt modelId="{E11BBDDD-E96D-1C41-AB32-C2266951186C}" type="parTrans" cxnId="{7D06B30E-56DE-D24A-8A07-EBF85D962014}">
      <dgm:prSet/>
      <dgm:spPr/>
      <dgm:t>
        <a:bodyPr/>
        <a:lstStyle/>
        <a:p>
          <a:endParaRPr lang="en-US">
            <a:latin typeface="Arial" panose="020B0604020202020204" pitchFamily="34" charset="0"/>
            <a:cs typeface="Arial" panose="020B0604020202020204" pitchFamily="34" charset="0"/>
          </a:endParaRPr>
        </a:p>
      </dgm:t>
    </dgm:pt>
    <dgm:pt modelId="{A7C0435A-EACA-3A4C-87E5-3E9BC67E039A}" type="sibTrans" cxnId="{7D06B30E-56DE-D24A-8A07-EBF85D962014}">
      <dgm:prSet/>
      <dgm:spPr/>
      <dgm:t>
        <a:bodyPr/>
        <a:lstStyle/>
        <a:p>
          <a:endParaRPr lang="en-US">
            <a:latin typeface="Arial" panose="020B0604020202020204" pitchFamily="34" charset="0"/>
            <a:cs typeface="Arial" panose="020B0604020202020204" pitchFamily="34" charset="0"/>
          </a:endParaRPr>
        </a:p>
      </dgm:t>
    </dgm:pt>
    <dgm:pt modelId="{52C31D57-5B3A-6D4B-91AD-39A36BF37851}">
      <dgm:prSet/>
      <dgm:spPr/>
      <dgm:t>
        <a:bodyPr anchor="t"/>
        <a:lstStyle/>
        <a:p>
          <a:r>
            <a:rPr lang="en-US" dirty="0">
              <a:latin typeface="Arial" panose="020B0604020202020204" pitchFamily="34" charset="0"/>
              <a:cs typeface="Arial" panose="020B0604020202020204" pitchFamily="34" charset="0"/>
            </a:rPr>
            <a:t>Anticipate the data.</a:t>
          </a:r>
        </a:p>
      </dgm:t>
    </dgm:pt>
    <dgm:pt modelId="{0FFB8DD5-F1E2-3B4D-BAAB-20AF59A81C02}" type="parTrans" cxnId="{BD66CE1A-BE58-B740-AFF6-32CCA55DCE53}">
      <dgm:prSet/>
      <dgm:spPr/>
      <dgm:t>
        <a:bodyPr/>
        <a:lstStyle/>
        <a:p>
          <a:endParaRPr lang="en-US">
            <a:latin typeface="Arial" panose="020B0604020202020204" pitchFamily="34" charset="0"/>
            <a:cs typeface="Arial" panose="020B0604020202020204" pitchFamily="34" charset="0"/>
          </a:endParaRPr>
        </a:p>
      </dgm:t>
    </dgm:pt>
    <dgm:pt modelId="{24026EB5-E73B-8F43-8C66-87FF9951C484}" type="sibTrans" cxnId="{BD66CE1A-BE58-B740-AFF6-32CCA55DCE53}">
      <dgm:prSet/>
      <dgm:spPr/>
      <dgm:t>
        <a:bodyPr/>
        <a:lstStyle/>
        <a:p>
          <a:endParaRPr lang="en-US">
            <a:latin typeface="Arial" panose="020B0604020202020204" pitchFamily="34" charset="0"/>
            <a:cs typeface="Arial" panose="020B0604020202020204" pitchFamily="34" charset="0"/>
          </a:endParaRPr>
        </a:p>
      </dgm:t>
    </dgm:pt>
    <dgm:pt modelId="{7E882BB9-9586-654B-9FF0-E2AD0DE423DF}">
      <dgm:prSet/>
      <dgm:spPr/>
      <dgm:t>
        <a:bodyPr/>
        <a:lstStyle/>
        <a:p>
          <a:r>
            <a:rPr lang="en-US" dirty="0">
              <a:latin typeface="Arial" panose="020B0604020202020204" pitchFamily="34" charset="0"/>
              <a:cs typeface="Arial" panose="020B0604020202020204" pitchFamily="34" charset="0"/>
            </a:rPr>
            <a:t>What do you think you will find?</a:t>
          </a:r>
        </a:p>
      </dgm:t>
    </dgm:pt>
    <dgm:pt modelId="{6E1B0AA6-8520-0841-9BA9-3DBABA3AEC8A}" type="parTrans" cxnId="{EB4B2A41-A26A-2146-A48A-D0F26A37D37C}">
      <dgm:prSet/>
      <dgm:spPr/>
      <dgm:t>
        <a:bodyPr/>
        <a:lstStyle/>
        <a:p>
          <a:endParaRPr lang="en-US">
            <a:latin typeface="Arial" panose="020B0604020202020204" pitchFamily="34" charset="0"/>
            <a:cs typeface="Arial" panose="020B0604020202020204" pitchFamily="34" charset="0"/>
          </a:endParaRPr>
        </a:p>
      </dgm:t>
    </dgm:pt>
    <dgm:pt modelId="{3D8FEB83-84AB-6349-A042-1C02EE31421F}" type="sibTrans" cxnId="{EB4B2A41-A26A-2146-A48A-D0F26A37D37C}">
      <dgm:prSet/>
      <dgm:spPr/>
      <dgm:t>
        <a:bodyPr/>
        <a:lstStyle/>
        <a:p>
          <a:endParaRPr lang="en-US">
            <a:latin typeface="Arial" panose="020B0604020202020204" pitchFamily="34" charset="0"/>
            <a:cs typeface="Arial" panose="020B0604020202020204" pitchFamily="34" charset="0"/>
          </a:endParaRPr>
        </a:p>
      </dgm:t>
    </dgm:pt>
    <dgm:pt modelId="{C2B0792B-3AF4-F547-9331-544EA3F8EDB0}">
      <dgm:prSet/>
      <dgm:spPr/>
      <dgm:t>
        <a:bodyPr/>
        <a:lstStyle/>
        <a:p>
          <a:r>
            <a:rPr lang="en-US" dirty="0">
              <a:latin typeface="Arial" panose="020B0604020202020204" pitchFamily="34" charset="0"/>
              <a:cs typeface="Arial" panose="020B0604020202020204" pitchFamily="34" charset="0"/>
            </a:rPr>
            <a:t>Will it answer your research question? </a:t>
          </a:r>
        </a:p>
      </dgm:t>
    </dgm:pt>
    <dgm:pt modelId="{1141E43D-2DE8-9B47-886A-2F002A2D7F9A}" type="parTrans" cxnId="{1104AFBC-917F-C54C-BDA9-D99676622ACF}">
      <dgm:prSet/>
      <dgm:spPr/>
      <dgm:t>
        <a:bodyPr/>
        <a:lstStyle/>
        <a:p>
          <a:endParaRPr lang="en-US">
            <a:latin typeface="Arial" panose="020B0604020202020204" pitchFamily="34" charset="0"/>
            <a:cs typeface="Arial" panose="020B0604020202020204" pitchFamily="34" charset="0"/>
          </a:endParaRPr>
        </a:p>
      </dgm:t>
    </dgm:pt>
    <dgm:pt modelId="{210F1B04-46BB-8144-9F67-7A4CEA40E803}" type="sibTrans" cxnId="{1104AFBC-917F-C54C-BDA9-D99676622ACF}">
      <dgm:prSet/>
      <dgm:spPr/>
      <dgm:t>
        <a:bodyPr/>
        <a:lstStyle/>
        <a:p>
          <a:endParaRPr lang="en-US">
            <a:latin typeface="Arial" panose="020B0604020202020204" pitchFamily="34" charset="0"/>
            <a:cs typeface="Arial" panose="020B0604020202020204" pitchFamily="34" charset="0"/>
          </a:endParaRPr>
        </a:p>
      </dgm:t>
    </dgm:pt>
    <dgm:pt modelId="{7A916EB5-5C07-4741-B830-55D8FCDF306D}" type="pres">
      <dgm:prSet presAssocID="{1D0F4BD3-9627-2042-86B8-7C7A387D90BC}" presName="Name0" presStyleCnt="0">
        <dgm:presLayoutVars>
          <dgm:dir/>
          <dgm:animLvl val="lvl"/>
          <dgm:resizeHandles val="exact"/>
        </dgm:presLayoutVars>
      </dgm:prSet>
      <dgm:spPr/>
    </dgm:pt>
    <dgm:pt modelId="{6666B006-E781-084E-A196-BD5C41AA157A}" type="pres">
      <dgm:prSet presAssocID="{60DB0279-533A-E144-BC31-8B51E4CD65BB}" presName="composite" presStyleCnt="0"/>
      <dgm:spPr/>
    </dgm:pt>
    <dgm:pt modelId="{F269C8E8-C741-5645-84CE-FAACE56CF933}" type="pres">
      <dgm:prSet presAssocID="{60DB0279-533A-E144-BC31-8B51E4CD65BB}" presName="parTx" presStyleLbl="alignNode1" presStyleIdx="0" presStyleCnt="3">
        <dgm:presLayoutVars>
          <dgm:chMax val="0"/>
          <dgm:chPref val="0"/>
          <dgm:bulletEnabled val="1"/>
        </dgm:presLayoutVars>
      </dgm:prSet>
      <dgm:spPr/>
    </dgm:pt>
    <dgm:pt modelId="{D5803BCD-2989-D44D-9C8C-25596C02DF4F}" type="pres">
      <dgm:prSet presAssocID="{60DB0279-533A-E144-BC31-8B51E4CD65BB}" presName="desTx" presStyleLbl="alignAccFollowNode1" presStyleIdx="0" presStyleCnt="3">
        <dgm:presLayoutVars>
          <dgm:bulletEnabled val="1"/>
        </dgm:presLayoutVars>
      </dgm:prSet>
      <dgm:spPr/>
    </dgm:pt>
    <dgm:pt modelId="{A3698250-74E5-6447-929F-160B388D48C0}" type="pres">
      <dgm:prSet presAssocID="{D6A91E93-9825-3C47-8314-877484A8CDE4}" presName="space" presStyleCnt="0"/>
      <dgm:spPr/>
    </dgm:pt>
    <dgm:pt modelId="{7A70CC76-135A-6549-94A0-976748202277}" type="pres">
      <dgm:prSet presAssocID="{DFBBAA43-EE84-594D-82F7-01D999D986B1}" presName="composite" presStyleCnt="0"/>
      <dgm:spPr/>
    </dgm:pt>
    <dgm:pt modelId="{57EF0A4D-B287-DF40-96F6-27DA8B1CC1FE}" type="pres">
      <dgm:prSet presAssocID="{DFBBAA43-EE84-594D-82F7-01D999D986B1}" presName="parTx" presStyleLbl="alignNode1" presStyleIdx="1" presStyleCnt="3">
        <dgm:presLayoutVars>
          <dgm:chMax val="0"/>
          <dgm:chPref val="0"/>
          <dgm:bulletEnabled val="1"/>
        </dgm:presLayoutVars>
      </dgm:prSet>
      <dgm:spPr/>
    </dgm:pt>
    <dgm:pt modelId="{B31F4B5B-EE4C-7342-B68C-CFE1A81E741D}" type="pres">
      <dgm:prSet presAssocID="{DFBBAA43-EE84-594D-82F7-01D999D986B1}" presName="desTx" presStyleLbl="alignAccFollowNode1" presStyleIdx="1" presStyleCnt="3">
        <dgm:presLayoutVars>
          <dgm:bulletEnabled val="1"/>
        </dgm:presLayoutVars>
      </dgm:prSet>
      <dgm:spPr/>
    </dgm:pt>
    <dgm:pt modelId="{97ECF4BE-9410-FC43-B077-CC4B70E3A7A5}" type="pres">
      <dgm:prSet presAssocID="{CE365913-5073-2840-A8E8-D5E7CADD2F94}" presName="space" presStyleCnt="0"/>
      <dgm:spPr/>
    </dgm:pt>
    <dgm:pt modelId="{29AF3109-C96A-714D-B43B-D214114516C6}" type="pres">
      <dgm:prSet presAssocID="{52C31D57-5B3A-6D4B-91AD-39A36BF37851}" presName="composite" presStyleCnt="0"/>
      <dgm:spPr/>
    </dgm:pt>
    <dgm:pt modelId="{7D4A2206-2D63-1F45-AD76-BE598AA4B5E7}" type="pres">
      <dgm:prSet presAssocID="{52C31D57-5B3A-6D4B-91AD-39A36BF37851}" presName="parTx" presStyleLbl="alignNode1" presStyleIdx="2" presStyleCnt="3">
        <dgm:presLayoutVars>
          <dgm:chMax val="0"/>
          <dgm:chPref val="0"/>
          <dgm:bulletEnabled val="1"/>
        </dgm:presLayoutVars>
      </dgm:prSet>
      <dgm:spPr/>
    </dgm:pt>
    <dgm:pt modelId="{0BF49E65-FFBB-3245-A727-44FD1475904C}" type="pres">
      <dgm:prSet presAssocID="{52C31D57-5B3A-6D4B-91AD-39A36BF37851}" presName="desTx" presStyleLbl="alignAccFollowNode1" presStyleIdx="2" presStyleCnt="3">
        <dgm:presLayoutVars>
          <dgm:bulletEnabled val="1"/>
        </dgm:presLayoutVars>
      </dgm:prSet>
      <dgm:spPr/>
    </dgm:pt>
  </dgm:ptLst>
  <dgm:cxnLst>
    <dgm:cxn modelId="{7D06B30E-56DE-D24A-8A07-EBF85D962014}" srcId="{DFBBAA43-EE84-594D-82F7-01D999D986B1}" destId="{59B9EE18-07A5-5443-A31C-9A7605E948F2}" srcOrd="2" destOrd="0" parTransId="{E11BBDDD-E96D-1C41-AB32-C2266951186C}" sibTransId="{A7C0435A-EACA-3A4C-87E5-3E9BC67E039A}"/>
    <dgm:cxn modelId="{F9E2BE15-BC3E-224E-ACFA-FC6B6FD3E162}" srcId="{1D0F4BD3-9627-2042-86B8-7C7A387D90BC}" destId="{60DB0279-533A-E144-BC31-8B51E4CD65BB}" srcOrd="0" destOrd="0" parTransId="{77BF2C44-03FC-8447-BB0F-CC0FA352D388}" sibTransId="{D6A91E93-9825-3C47-8314-877484A8CDE4}"/>
    <dgm:cxn modelId="{BD66CE1A-BE58-B740-AFF6-32CCA55DCE53}" srcId="{1D0F4BD3-9627-2042-86B8-7C7A387D90BC}" destId="{52C31D57-5B3A-6D4B-91AD-39A36BF37851}" srcOrd="2" destOrd="0" parTransId="{0FFB8DD5-F1E2-3B4D-BAAB-20AF59A81C02}" sibTransId="{24026EB5-E73B-8F43-8C66-87FF9951C484}"/>
    <dgm:cxn modelId="{A3C2DE2F-683D-3348-8B32-55FB7CAEF0D7}" type="presOf" srcId="{BEAE82C8-7D4A-864A-B313-9AC617639F84}" destId="{B31F4B5B-EE4C-7342-B68C-CFE1A81E741D}" srcOrd="0" destOrd="1" presId="urn:microsoft.com/office/officeart/2005/8/layout/hList1"/>
    <dgm:cxn modelId="{02B98F5C-424A-8949-A973-7CA2DF9B1D79}" srcId="{DFBBAA43-EE84-594D-82F7-01D999D986B1}" destId="{BEAE82C8-7D4A-864A-B313-9AC617639F84}" srcOrd="1" destOrd="0" parTransId="{755D4DA8-B093-3443-B35B-FC7EEB27D37F}" sibTransId="{54518C3E-E20E-F045-B409-B7694F73C0C6}"/>
    <dgm:cxn modelId="{EB4B2A41-A26A-2146-A48A-D0F26A37D37C}" srcId="{52C31D57-5B3A-6D4B-91AD-39A36BF37851}" destId="{7E882BB9-9586-654B-9FF0-E2AD0DE423DF}" srcOrd="0" destOrd="0" parTransId="{6E1B0AA6-8520-0841-9BA9-3DBABA3AEC8A}" sibTransId="{3D8FEB83-84AB-6349-A042-1C02EE31421F}"/>
    <dgm:cxn modelId="{F4870F68-FE1D-464F-8084-973389F93556}" type="presOf" srcId="{7E882BB9-9586-654B-9FF0-E2AD0DE423DF}" destId="{0BF49E65-FFBB-3245-A727-44FD1475904C}" srcOrd="0" destOrd="0" presId="urn:microsoft.com/office/officeart/2005/8/layout/hList1"/>
    <dgm:cxn modelId="{F3095B80-FCDA-CD44-8E17-BB0AEF5F1CFE}" srcId="{DFBBAA43-EE84-594D-82F7-01D999D986B1}" destId="{ED914357-8702-9C46-B290-8BE7A14DE813}" srcOrd="0" destOrd="0" parTransId="{A279598C-71FF-684E-A887-2907DBD32AC5}" sibTransId="{CBAA3EF7-5728-7D46-84BA-40EB8886182E}"/>
    <dgm:cxn modelId="{464FCA80-F41A-7441-9BBC-CFDEEA25F6F7}" type="presOf" srcId="{60DB0279-533A-E144-BC31-8B51E4CD65BB}" destId="{F269C8E8-C741-5645-84CE-FAACE56CF933}" srcOrd="0" destOrd="0" presId="urn:microsoft.com/office/officeart/2005/8/layout/hList1"/>
    <dgm:cxn modelId="{6B682984-4691-8343-8778-2731A3588654}" type="presOf" srcId="{86F36A57-ADE8-5844-94DB-961C3005BA6D}" destId="{D5803BCD-2989-D44D-9C8C-25596C02DF4F}" srcOrd="0" destOrd="2" presId="urn:microsoft.com/office/officeart/2005/8/layout/hList1"/>
    <dgm:cxn modelId="{2294AE88-4F24-BE4C-A361-B28744F7FAD2}" srcId="{60DB0279-533A-E144-BC31-8B51E4CD65BB}" destId="{53EEB030-5E06-BA44-8E4B-850E8684872F}" srcOrd="1" destOrd="0" parTransId="{4A629EA4-A5AD-2B48-895E-D0A5972C490D}" sibTransId="{E4D4E4FC-9B5E-EF4F-BB1F-EC093676DA63}"/>
    <dgm:cxn modelId="{AA7AC394-19AD-0643-BC47-F175D52900A9}" type="presOf" srcId="{C2B0792B-3AF4-F547-9331-544EA3F8EDB0}" destId="{0BF49E65-FFBB-3245-A727-44FD1475904C}" srcOrd="0" destOrd="1" presId="urn:microsoft.com/office/officeart/2005/8/layout/hList1"/>
    <dgm:cxn modelId="{7B5D95AC-7F30-4C43-9743-B19A02EEB89A}" type="presOf" srcId="{DFBBAA43-EE84-594D-82F7-01D999D986B1}" destId="{57EF0A4D-B287-DF40-96F6-27DA8B1CC1FE}" srcOrd="0" destOrd="0" presId="urn:microsoft.com/office/officeart/2005/8/layout/hList1"/>
    <dgm:cxn modelId="{2FF468BB-3A7F-F348-8FF1-0EB573B03B3A}" type="presOf" srcId="{53EEB030-5E06-BA44-8E4B-850E8684872F}" destId="{D5803BCD-2989-D44D-9C8C-25596C02DF4F}" srcOrd="0" destOrd="1" presId="urn:microsoft.com/office/officeart/2005/8/layout/hList1"/>
    <dgm:cxn modelId="{1104AFBC-917F-C54C-BDA9-D99676622ACF}" srcId="{52C31D57-5B3A-6D4B-91AD-39A36BF37851}" destId="{C2B0792B-3AF4-F547-9331-544EA3F8EDB0}" srcOrd="1" destOrd="0" parTransId="{1141E43D-2DE8-9B47-886A-2F002A2D7F9A}" sibTransId="{210F1B04-46BB-8144-9F67-7A4CEA40E803}"/>
    <dgm:cxn modelId="{F26459BF-04D6-A342-9E9C-4272605BC321}" srcId="{60DB0279-533A-E144-BC31-8B51E4CD65BB}" destId="{205FC9A7-63D2-B24B-B3C2-3D2673B67548}" srcOrd="0" destOrd="0" parTransId="{B6898105-E9C3-0541-81C8-AEE1D59D7AD8}" sibTransId="{14C4A756-B8F8-FA41-9984-F420F27A2139}"/>
    <dgm:cxn modelId="{34229ECB-F9E0-7D4A-B7C2-4C9E5E90A2E3}" type="presOf" srcId="{205FC9A7-63D2-B24B-B3C2-3D2673B67548}" destId="{D5803BCD-2989-D44D-9C8C-25596C02DF4F}" srcOrd="0" destOrd="0" presId="urn:microsoft.com/office/officeart/2005/8/layout/hList1"/>
    <dgm:cxn modelId="{A9C2C0CB-79B4-124F-850C-A6FCB3D33E7E}" type="presOf" srcId="{ED914357-8702-9C46-B290-8BE7A14DE813}" destId="{B31F4B5B-EE4C-7342-B68C-CFE1A81E741D}" srcOrd="0" destOrd="0" presId="urn:microsoft.com/office/officeart/2005/8/layout/hList1"/>
    <dgm:cxn modelId="{27E458D0-79D4-EC46-8529-465C15F47235}" type="presOf" srcId="{1D0F4BD3-9627-2042-86B8-7C7A387D90BC}" destId="{7A916EB5-5C07-4741-B830-55D8FCDF306D}" srcOrd="0" destOrd="0" presId="urn:microsoft.com/office/officeart/2005/8/layout/hList1"/>
    <dgm:cxn modelId="{335391D0-9916-C24E-93CD-408551687921}" type="presOf" srcId="{52C31D57-5B3A-6D4B-91AD-39A36BF37851}" destId="{7D4A2206-2D63-1F45-AD76-BE598AA4B5E7}" srcOrd="0" destOrd="0" presId="urn:microsoft.com/office/officeart/2005/8/layout/hList1"/>
    <dgm:cxn modelId="{B93340D9-D183-354B-8646-AF95A7368A61}" srcId="{1D0F4BD3-9627-2042-86B8-7C7A387D90BC}" destId="{DFBBAA43-EE84-594D-82F7-01D999D986B1}" srcOrd="1" destOrd="0" parTransId="{CDC6EE26-9A5A-1642-B81D-B7264F221E45}" sibTransId="{CE365913-5073-2840-A8E8-D5E7CADD2F94}"/>
    <dgm:cxn modelId="{04C050E9-94D9-3A43-BA0D-9A886ED0B3D0}" type="presOf" srcId="{59B9EE18-07A5-5443-A31C-9A7605E948F2}" destId="{B31F4B5B-EE4C-7342-B68C-CFE1A81E741D}" srcOrd="0" destOrd="2" presId="urn:microsoft.com/office/officeart/2005/8/layout/hList1"/>
    <dgm:cxn modelId="{494907EC-CF65-304C-948C-B0269A91B465}" srcId="{60DB0279-533A-E144-BC31-8B51E4CD65BB}" destId="{86F36A57-ADE8-5844-94DB-961C3005BA6D}" srcOrd="2" destOrd="0" parTransId="{89D8C9BA-7267-764F-AD74-62157449C547}" sibTransId="{560B1DE2-47B3-4C4C-BD1C-A17EC1F71B43}"/>
    <dgm:cxn modelId="{93BDF5C9-0E56-BE43-B6AE-845CB9A5413B}" type="presParOf" srcId="{7A916EB5-5C07-4741-B830-55D8FCDF306D}" destId="{6666B006-E781-084E-A196-BD5C41AA157A}" srcOrd="0" destOrd="0" presId="urn:microsoft.com/office/officeart/2005/8/layout/hList1"/>
    <dgm:cxn modelId="{2A0CB081-D8CF-6245-B8BE-8E2800704AC0}" type="presParOf" srcId="{6666B006-E781-084E-A196-BD5C41AA157A}" destId="{F269C8E8-C741-5645-84CE-FAACE56CF933}" srcOrd="0" destOrd="0" presId="urn:microsoft.com/office/officeart/2005/8/layout/hList1"/>
    <dgm:cxn modelId="{2AAFA89A-D370-6E41-A194-5D71647EF136}" type="presParOf" srcId="{6666B006-E781-084E-A196-BD5C41AA157A}" destId="{D5803BCD-2989-D44D-9C8C-25596C02DF4F}" srcOrd="1" destOrd="0" presId="urn:microsoft.com/office/officeart/2005/8/layout/hList1"/>
    <dgm:cxn modelId="{D3A6B7A4-E75B-1E4B-9160-793E4D1973D9}" type="presParOf" srcId="{7A916EB5-5C07-4741-B830-55D8FCDF306D}" destId="{A3698250-74E5-6447-929F-160B388D48C0}" srcOrd="1" destOrd="0" presId="urn:microsoft.com/office/officeart/2005/8/layout/hList1"/>
    <dgm:cxn modelId="{43EADEF2-9371-E443-838F-B732FE98F30A}" type="presParOf" srcId="{7A916EB5-5C07-4741-B830-55D8FCDF306D}" destId="{7A70CC76-135A-6549-94A0-976748202277}" srcOrd="2" destOrd="0" presId="urn:microsoft.com/office/officeart/2005/8/layout/hList1"/>
    <dgm:cxn modelId="{5984B760-8C01-624F-99BB-B44EB35C470B}" type="presParOf" srcId="{7A70CC76-135A-6549-94A0-976748202277}" destId="{57EF0A4D-B287-DF40-96F6-27DA8B1CC1FE}" srcOrd="0" destOrd="0" presId="urn:microsoft.com/office/officeart/2005/8/layout/hList1"/>
    <dgm:cxn modelId="{7EEAA065-793C-7B4B-AD37-D3C37F988FCF}" type="presParOf" srcId="{7A70CC76-135A-6549-94A0-976748202277}" destId="{B31F4B5B-EE4C-7342-B68C-CFE1A81E741D}" srcOrd="1" destOrd="0" presId="urn:microsoft.com/office/officeart/2005/8/layout/hList1"/>
    <dgm:cxn modelId="{2D0150E2-BD83-7748-9711-25D4F81A2998}" type="presParOf" srcId="{7A916EB5-5C07-4741-B830-55D8FCDF306D}" destId="{97ECF4BE-9410-FC43-B077-CC4B70E3A7A5}" srcOrd="3" destOrd="0" presId="urn:microsoft.com/office/officeart/2005/8/layout/hList1"/>
    <dgm:cxn modelId="{73E81125-8829-3246-90A1-A8D508622531}" type="presParOf" srcId="{7A916EB5-5C07-4741-B830-55D8FCDF306D}" destId="{29AF3109-C96A-714D-B43B-D214114516C6}" srcOrd="4" destOrd="0" presId="urn:microsoft.com/office/officeart/2005/8/layout/hList1"/>
    <dgm:cxn modelId="{0033C21D-95D9-7140-8C68-508A18D186EA}" type="presParOf" srcId="{29AF3109-C96A-714D-B43B-D214114516C6}" destId="{7D4A2206-2D63-1F45-AD76-BE598AA4B5E7}" srcOrd="0" destOrd="0" presId="urn:microsoft.com/office/officeart/2005/8/layout/hList1"/>
    <dgm:cxn modelId="{1D22B4DE-F939-004A-8B9F-F62664159CD3}" type="presParOf" srcId="{29AF3109-C96A-714D-B43B-D214114516C6}" destId="{0BF49E65-FFBB-3245-A727-44FD147590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C4367-71D0-4484-9F6C-B496055040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039B6C7-8E9E-478B-A1B6-95E463E12470}">
      <dgm:prSet/>
      <dgm:spPr/>
      <dgm:t>
        <a:bodyPr/>
        <a:lstStyle/>
        <a:p>
          <a:pPr>
            <a:lnSpc>
              <a:spcPct val="100000"/>
            </a:lnSpc>
          </a:pPr>
          <a:r>
            <a:rPr lang="en-US" dirty="0"/>
            <a:t>Explore?</a:t>
          </a:r>
        </a:p>
      </dgm:t>
    </dgm:pt>
    <dgm:pt modelId="{FD056CA3-C037-4E3C-B89B-64758CEAA8B4}" type="parTrans" cxnId="{58D93FC0-B164-43F8-9E06-2E2594146CD0}">
      <dgm:prSet/>
      <dgm:spPr/>
      <dgm:t>
        <a:bodyPr/>
        <a:lstStyle/>
        <a:p>
          <a:endParaRPr lang="en-US"/>
        </a:p>
      </dgm:t>
    </dgm:pt>
    <dgm:pt modelId="{04F60EC2-01C1-41A8-A4A0-BFC0918CBD35}" type="sibTrans" cxnId="{58D93FC0-B164-43F8-9E06-2E2594146CD0}">
      <dgm:prSet/>
      <dgm:spPr/>
      <dgm:t>
        <a:bodyPr/>
        <a:lstStyle/>
        <a:p>
          <a:endParaRPr lang="en-US"/>
        </a:p>
      </dgm:t>
    </dgm:pt>
    <dgm:pt modelId="{C3ACEEF1-2DDC-46EC-AEC0-C5F64DF8DA4A}">
      <dgm:prSet/>
      <dgm:spPr/>
      <dgm:t>
        <a:bodyPr/>
        <a:lstStyle/>
        <a:p>
          <a:pPr>
            <a:lnSpc>
              <a:spcPct val="100000"/>
            </a:lnSpc>
          </a:pPr>
          <a:r>
            <a:rPr lang="en-US" dirty="0"/>
            <a:t>Explain?</a:t>
          </a:r>
        </a:p>
      </dgm:t>
    </dgm:pt>
    <dgm:pt modelId="{9B5D624C-22D1-41F6-B115-19F5CA6B00D8}" type="parTrans" cxnId="{46D0657A-5EC9-4572-8717-56CE5B43EACC}">
      <dgm:prSet/>
      <dgm:spPr/>
      <dgm:t>
        <a:bodyPr/>
        <a:lstStyle/>
        <a:p>
          <a:endParaRPr lang="en-US"/>
        </a:p>
      </dgm:t>
    </dgm:pt>
    <dgm:pt modelId="{94C9BD3C-EAF2-41FA-B28B-4A9FA2AEDA5F}" type="sibTrans" cxnId="{46D0657A-5EC9-4572-8717-56CE5B43EACC}">
      <dgm:prSet/>
      <dgm:spPr/>
      <dgm:t>
        <a:bodyPr/>
        <a:lstStyle/>
        <a:p>
          <a:endParaRPr lang="en-US"/>
        </a:p>
      </dgm:t>
    </dgm:pt>
    <dgm:pt modelId="{DD97E9F4-3AAA-47BD-8459-BBFCB68BC1E2}">
      <dgm:prSet/>
      <dgm:spPr/>
      <dgm:t>
        <a:bodyPr/>
        <a:lstStyle/>
        <a:p>
          <a:pPr>
            <a:lnSpc>
              <a:spcPct val="100000"/>
            </a:lnSpc>
          </a:pPr>
          <a:r>
            <a:rPr lang="en-US" dirty="0"/>
            <a:t>Evaluate?</a:t>
          </a:r>
        </a:p>
      </dgm:t>
    </dgm:pt>
    <dgm:pt modelId="{45DFA85C-46FE-4D23-9DF0-A40E7F6D27AE}" type="parTrans" cxnId="{72513DEA-D275-4B9D-9D0D-EBD7531596A5}">
      <dgm:prSet/>
      <dgm:spPr/>
      <dgm:t>
        <a:bodyPr/>
        <a:lstStyle/>
        <a:p>
          <a:endParaRPr lang="en-US"/>
        </a:p>
      </dgm:t>
    </dgm:pt>
    <dgm:pt modelId="{CDB196FD-7928-475D-A07E-8D8509419632}" type="sibTrans" cxnId="{72513DEA-D275-4B9D-9D0D-EBD7531596A5}">
      <dgm:prSet/>
      <dgm:spPr/>
      <dgm:t>
        <a:bodyPr/>
        <a:lstStyle/>
        <a:p>
          <a:endParaRPr lang="en-US"/>
        </a:p>
      </dgm:t>
    </dgm:pt>
    <dgm:pt modelId="{F89D267F-BBAE-4448-83BF-D0DF0A12E3C8}">
      <dgm:prSet/>
      <dgm:spPr/>
      <dgm:t>
        <a:bodyPr/>
        <a:lstStyle/>
        <a:p>
          <a:pPr>
            <a:lnSpc>
              <a:spcPct val="100000"/>
            </a:lnSpc>
          </a:pPr>
          <a:r>
            <a:rPr lang="en-US" dirty="0"/>
            <a:t>Experiment?</a:t>
          </a:r>
        </a:p>
      </dgm:t>
    </dgm:pt>
    <dgm:pt modelId="{88170E6E-8394-417F-B0C0-1068418905D5}" type="parTrans" cxnId="{DF2D6A36-65A9-49DB-9694-B9A4DEB02CBB}">
      <dgm:prSet/>
      <dgm:spPr/>
      <dgm:t>
        <a:bodyPr/>
        <a:lstStyle/>
        <a:p>
          <a:endParaRPr lang="en-US"/>
        </a:p>
      </dgm:t>
    </dgm:pt>
    <dgm:pt modelId="{76504E02-9B3C-4CD7-A27A-FD964E46FFA8}" type="sibTrans" cxnId="{DF2D6A36-65A9-49DB-9694-B9A4DEB02CBB}">
      <dgm:prSet/>
      <dgm:spPr/>
      <dgm:t>
        <a:bodyPr/>
        <a:lstStyle/>
        <a:p>
          <a:endParaRPr lang="en-US"/>
        </a:p>
      </dgm:t>
    </dgm:pt>
    <dgm:pt modelId="{2A87FC1A-F7B5-4411-A8F6-18887FC555F3}" type="pres">
      <dgm:prSet presAssocID="{7ECC4367-71D0-4484-9F6C-B49605504098}" presName="root" presStyleCnt="0">
        <dgm:presLayoutVars>
          <dgm:dir/>
          <dgm:resizeHandles val="exact"/>
        </dgm:presLayoutVars>
      </dgm:prSet>
      <dgm:spPr/>
    </dgm:pt>
    <dgm:pt modelId="{12ED96BA-59F7-4208-ABFC-7987E2722D4C}" type="pres">
      <dgm:prSet presAssocID="{4039B6C7-8E9E-478B-A1B6-95E463E12470}" presName="compNode" presStyleCnt="0"/>
      <dgm:spPr/>
    </dgm:pt>
    <dgm:pt modelId="{1F6E9346-37B3-4B29-8EC8-BCC0B08ACD57}" type="pres">
      <dgm:prSet presAssocID="{4039B6C7-8E9E-478B-A1B6-95E463E1247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lescope with solid fill"/>
        </a:ext>
      </dgm:extLst>
    </dgm:pt>
    <dgm:pt modelId="{237CA7D6-8564-41C7-8CA8-D76BFF3749D9}" type="pres">
      <dgm:prSet presAssocID="{4039B6C7-8E9E-478B-A1B6-95E463E12470}" presName="spaceRect" presStyleCnt="0"/>
      <dgm:spPr/>
    </dgm:pt>
    <dgm:pt modelId="{C26F7018-3F66-4588-9E98-B82DE01A0FE8}" type="pres">
      <dgm:prSet presAssocID="{4039B6C7-8E9E-478B-A1B6-95E463E12470}" presName="textRect" presStyleLbl="revTx" presStyleIdx="0" presStyleCnt="4">
        <dgm:presLayoutVars>
          <dgm:chMax val="1"/>
          <dgm:chPref val="1"/>
        </dgm:presLayoutVars>
      </dgm:prSet>
      <dgm:spPr/>
    </dgm:pt>
    <dgm:pt modelId="{0E015AE7-7332-4AF7-A1DB-61172A457421}" type="pres">
      <dgm:prSet presAssocID="{04F60EC2-01C1-41A8-A4A0-BFC0918CBD35}" presName="sibTrans" presStyleCnt="0"/>
      <dgm:spPr/>
    </dgm:pt>
    <dgm:pt modelId="{AC4327BD-756E-46C9-96B8-12B721104812}" type="pres">
      <dgm:prSet presAssocID="{C3ACEEF1-2DDC-46EC-AEC0-C5F64DF8DA4A}" presName="compNode" presStyleCnt="0"/>
      <dgm:spPr/>
    </dgm:pt>
    <dgm:pt modelId="{7A716EB8-9514-42AF-9189-FFA14AAEF6DE}" type="pres">
      <dgm:prSet presAssocID="{C3ACEEF1-2DDC-46EC-AEC0-C5F64DF8DA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bubble with solid fill"/>
        </a:ext>
      </dgm:extLst>
    </dgm:pt>
    <dgm:pt modelId="{A4BE9C42-48C3-404F-A92D-B3954AA44C56}" type="pres">
      <dgm:prSet presAssocID="{C3ACEEF1-2DDC-46EC-AEC0-C5F64DF8DA4A}" presName="spaceRect" presStyleCnt="0"/>
      <dgm:spPr/>
    </dgm:pt>
    <dgm:pt modelId="{A1D8FADA-73B1-42E0-80EE-DC2DED5C7197}" type="pres">
      <dgm:prSet presAssocID="{C3ACEEF1-2DDC-46EC-AEC0-C5F64DF8DA4A}" presName="textRect" presStyleLbl="revTx" presStyleIdx="1" presStyleCnt="4">
        <dgm:presLayoutVars>
          <dgm:chMax val="1"/>
          <dgm:chPref val="1"/>
        </dgm:presLayoutVars>
      </dgm:prSet>
      <dgm:spPr/>
    </dgm:pt>
    <dgm:pt modelId="{231D6B83-8F8D-4FB6-A7C0-E2271186F996}" type="pres">
      <dgm:prSet presAssocID="{94C9BD3C-EAF2-41FA-B28B-4A9FA2AEDA5F}" presName="sibTrans" presStyleCnt="0"/>
      <dgm:spPr/>
    </dgm:pt>
    <dgm:pt modelId="{FDB74BF3-A89E-4F45-BF9D-84B820FCF5D5}" type="pres">
      <dgm:prSet presAssocID="{DD97E9F4-3AAA-47BD-8459-BBFCB68BC1E2}" presName="compNode" presStyleCnt="0"/>
      <dgm:spPr/>
    </dgm:pt>
    <dgm:pt modelId="{3E4379DD-0EFD-4FCF-8C83-A34FEA28DDEE}" type="pres">
      <dgm:prSet presAssocID="{DD97E9F4-3AAA-47BD-8459-BBFCB68BC1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7CAADE9F-2C3E-491F-B6F1-DF43296E7B88}" type="pres">
      <dgm:prSet presAssocID="{DD97E9F4-3AAA-47BD-8459-BBFCB68BC1E2}" presName="spaceRect" presStyleCnt="0"/>
      <dgm:spPr/>
    </dgm:pt>
    <dgm:pt modelId="{8BDCF27F-226D-41CC-A425-64E0970391B9}" type="pres">
      <dgm:prSet presAssocID="{DD97E9F4-3AAA-47BD-8459-BBFCB68BC1E2}" presName="textRect" presStyleLbl="revTx" presStyleIdx="2" presStyleCnt="4">
        <dgm:presLayoutVars>
          <dgm:chMax val="1"/>
          <dgm:chPref val="1"/>
        </dgm:presLayoutVars>
      </dgm:prSet>
      <dgm:spPr/>
    </dgm:pt>
    <dgm:pt modelId="{636EEB22-94CE-4102-9985-49923BFF68A6}" type="pres">
      <dgm:prSet presAssocID="{CDB196FD-7928-475D-A07E-8D8509419632}" presName="sibTrans" presStyleCnt="0"/>
      <dgm:spPr/>
    </dgm:pt>
    <dgm:pt modelId="{F597AC16-FDFF-4C6F-AA4D-450B0153E267}" type="pres">
      <dgm:prSet presAssocID="{F89D267F-BBAE-4448-83BF-D0DF0A12E3C8}" presName="compNode" presStyleCnt="0"/>
      <dgm:spPr/>
    </dgm:pt>
    <dgm:pt modelId="{C5081D14-2CF0-4C69-A927-71BEB1470776}" type="pres">
      <dgm:prSet presAssocID="{F89D267F-BBAE-4448-83BF-D0DF0A12E3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ask"/>
        </a:ext>
      </dgm:extLst>
    </dgm:pt>
    <dgm:pt modelId="{15ADF679-18FB-40FC-99C4-03CE29C7E0CE}" type="pres">
      <dgm:prSet presAssocID="{F89D267F-BBAE-4448-83BF-D0DF0A12E3C8}" presName="spaceRect" presStyleCnt="0"/>
      <dgm:spPr/>
    </dgm:pt>
    <dgm:pt modelId="{68DA96A0-CD18-477F-B39E-F7C8D19BE050}" type="pres">
      <dgm:prSet presAssocID="{F89D267F-BBAE-4448-83BF-D0DF0A12E3C8}" presName="textRect" presStyleLbl="revTx" presStyleIdx="3" presStyleCnt="4">
        <dgm:presLayoutVars>
          <dgm:chMax val="1"/>
          <dgm:chPref val="1"/>
        </dgm:presLayoutVars>
      </dgm:prSet>
      <dgm:spPr/>
    </dgm:pt>
  </dgm:ptLst>
  <dgm:cxnLst>
    <dgm:cxn modelId="{9CE73B0F-28A6-42B3-9C54-7214D9E0F507}" type="presOf" srcId="{DD97E9F4-3AAA-47BD-8459-BBFCB68BC1E2}" destId="{8BDCF27F-226D-41CC-A425-64E0970391B9}" srcOrd="0" destOrd="0" presId="urn:microsoft.com/office/officeart/2018/2/layout/IconLabelList"/>
    <dgm:cxn modelId="{DF2D6A36-65A9-49DB-9694-B9A4DEB02CBB}" srcId="{7ECC4367-71D0-4484-9F6C-B49605504098}" destId="{F89D267F-BBAE-4448-83BF-D0DF0A12E3C8}" srcOrd="3" destOrd="0" parTransId="{88170E6E-8394-417F-B0C0-1068418905D5}" sibTransId="{76504E02-9B3C-4CD7-A27A-FD964E46FFA8}"/>
    <dgm:cxn modelId="{2AA91349-C795-4BE5-BBAB-ABF6AFCC4B04}" type="presOf" srcId="{4039B6C7-8E9E-478B-A1B6-95E463E12470}" destId="{C26F7018-3F66-4588-9E98-B82DE01A0FE8}" srcOrd="0" destOrd="0" presId="urn:microsoft.com/office/officeart/2018/2/layout/IconLabelList"/>
    <dgm:cxn modelId="{A0514879-1AF5-4B87-8A11-0DBEA5E3DC43}" type="presOf" srcId="{7ECC4367-71D0-4484-9F6C-B49605504098}" destId="{2A87FC1A-F7B5-4411-A8F6-18887FC555F3}" srcOrd="0" destOrd="0" presId="urn:microsoft.com/office/officeart/2018/2/layout/IconLabelList"/>
    <dgm:cxn modelId="{46D0657A-5EC9-4572-8717-56CE5B43EACC}" srcId="{7ECC4367-71D0-4484-9F6C-B49605504098}" destId="{C3ACEEF1-2DDC-46EC-AEC0-C5F64DF8DA4A}" srcOrd="1" destOrd="0" parTransId="{9B5D624C-22D1-41F6-B115-19F5CA6B00D8}" sibTransId="{94C9BD3C-EAF2-41FA-B28B-4A9FA2AEDA5F}"/>
    <dgm:cxn modelId="{58D93FC0-B164-43F8-9E06-2E2594146CD0}" srcId="{7ECC4367-71D0-4484-9F6C-B49605504098}" destId="{4039B6C7-8E9E-478B-A1B6-95E463E12470}" srcOrd="0" destOrd="0" parTransId="{FD056CA3-C037-4E3C-B89B-64758CEAA8B4}" sibTransId="{04F60EC2-01C1-41A8-A4A0-BFC0918CBD35}"/>
    <dgm:cxn modelId="{5EE2EDC3-991E-4CE2-B87F-583A10450815}" type="presOf" srcId="{C3ACEEF1-2DDC-46EC-AEC0-C5F64DF8DA4A}" destId="{A1D8FADA-73B1-42E0-80EE-DC2DED5C7197}" srcOrd="0" destOrd="0" presId="urn:microsoft.com/office/officeart/2018/2/layout/IconLabelList"/>
    <dgm:cxn modelId="{72513DEA-D275-4B9D-9D0D-EBD7531596A5}" srcId="{7ECC4367-71D0-4484-9F6C-B49605504098}" destId="{DD97E9F4-3AAA-47BD-8459-BBFCB68BC1E2}" srcOrd="2" destOrd="0" parTransId="{45DFA85C-46FE-4D23-9DF0-A40E7F6D27AE}" sibTransId="{CDB196FD-7928-475D-A07E-8D8509419632}"/>
    <dgm:cxn modelId="{815771EA-E0C1-481F-8831-7311CAE5A53D}" type="presOf" srcId="{F89D267F-BBAE-4448-83BF-D0DF0A12E3C8}" destId="{68DA96A0-CD18-477F-B39E-F7C8D19BE050}" srcOrd="0" destOrd="0" presId="urn:microsoft.com/office/officeart/2018/2/layout/IconLabelList"/>
    <dgm:cxn modelId="{3D6FFCCD-96E7-4ECF-8C7C-E9512611A488}" type="presParOf" srcId="{2A87FC1A-F7B5-4411-A8F6-18887FC555F3}" destId="{12ED96BA-59F7-4208-ABFC-7987E2722D4C}" srcOrd="0" destOrd="0" presId="urn:microsoft.com/office/officeart/2018/2/layout/IconLabelList"/>
    <dgm:cxn modelId="{BB865CF0-57CC-4BB3-A627-DBF41A633B68}" type="presParOf" srcId="{12ED96BA-59F7-4208-ABFC-7987E2722D4C}" destId="{1F6E9346-37B3-4B29-8EC8-BCC0B08ACD57}" srcOrd="0" destOrd="0" presId="urn:microsoft.com/office/officeart/2018/2/layout/IconLabelList"/>
    <dgm:cxn modelId="{AD8310C6-0638-4D0B-87DC-B57BD2821709}" type="presParOf" srcId="{12ED96BA-59F7-4208-ABFC-7987E2722D4C}" destId="{237CA7D6-8564-41C7-8CA8-D76BFF3749D9}" srcOrd="1" destOrd="0" presId="urn:microsoft.com/office/officeart/2018/2/layout/IconLabelList"/>
    <dgm:cxn modelId="{F9922CDB-43C4-4A17-9A79-493901BDA232}" type="presParOf" srcId="{12ED96BA-59F7-4208-ABFC-7987E2722D4C}" destId="{C26F7018-3F66-4588-9E98-B82DE01A0FE8}" srcOrd="2" destOrd="0" presId="urn:microsoft.com/office/officeart/2018/2/layout/IconLabelList"/>
    <dgm:cxn modelId="{FCD0EC76-58F3-43A5-951E-FFEC2EC7F4F6}" type="presParOf" srcId="{2A87FC1A-F7B5-4411-A8F6-18887FC555F3}" destId="{0E015AE7-7332-4AF7-A1DB-61172A457421}" srcOrd="1" destOrd="0" presId="urn:microsoft.com/office/officeart/2018/2/layout/IconLabelList"/>
    <dgm:cxn modelId="{472DDAFC-EE9B-4097-9E57-53356AACA9DC}" type="presParOf" srcId="{2A87FC1A-F7B5-4411-A8F6-18887FC555F3}" destId="{AC4327BD-756E-46C9-96B8-12B721104812}" srcOrd="2" destOrd="0" presId="urn:microsoft.com/office/officeart/2018/2/layout/IconLabelList"/>
    <dgm:cxn modelId="{481A1F14-BA02-40C8-82F7-DDA9E11B186D}" type="presParOf" srcId="{AC4327BD-756E-46C9-96B8-12B721104812}" destId="{7A716EB8-9514-42AF-9189-FFA14AAEF6DE}" srcOrd="0" destOrd="0" presId="urn:microsoft.com/office/officeart/2018/2/layout/IconLabelList"/>
    <dgm:cxn modelId="{BF5B0C1B-E651-4706-A264-2ECC4E2644FD}" type="presParOf" srcId="{AC4327BD-756E-46C9-96B8-12B721104812}" destId="{A4BE9C42-48C3-404F-A92D-B3954AA44C56}" srcOrd="1" destOrd="0" presId="urn:microsoft.com/office/officeart/2018/2/layout/IconLabelList"/>
    <dgm:cxn modelId="{BBE87633-9F83-4C82-B267-0E7EB1824E09}" type="presParOf" srcId="{AC4327BD-756E-46C9-96B8-12B721104812}" destId="{A1D8FADA-73B1-42E0-80EE-DC2DED5C7197}" srcOrd="2" destOrd="0" presId="urn:microsoft.com/office/officeart/2018/2/layout/IconLabelList"/>
    <dgm:cxn modelId="{96C2E88F-3C2C-4C1A-AEB8-DD524B63358B}" type="presParOf" srcId="{2A87FC1A-F7B5-4411-A8F6-18887FC555F3}" destId="{231D6B83-8F8D-4FB6-A7C0-E2271186F996}" srcOrd="3" destOrd="0" presId="urn:microsoft.com/office/officeart/2018/2/layout/IconLabelList"/>
    <dgm:cxn modelId="{26EA4111-B5EC-4E6C-8BDB-F1B125E89C96}" type="presParOf" srcId="{2A87FC1A-F7B5-4411-A8F6-18887FC555F3}" destId="{FDB74BF3-A89E-4F45-BF9D-84B820FCF5D5}" srcOrd="4" destOrd="0" presId="urn:microsoft.com/office/officeart/2018/2/layout/IconLabelList"/>
    <dgm:cxn modelId="{31E6D53A-CA9F-417F-B47E-C45298E84BA6}" type="presParOf" srcId="{FDB74BF3-A89E-4F45-BF9D-84B820FCF5D5}" destId="{3E4379DD-0EFD-4FCF-8C83-A34FEA28DDEE}" srcOrd="0" destOrd="0" presId="urn:microsoft.com/office/officeart/2018/2/layout/IconLabelList"/>
    <dgm:cxn modelId="{41F523CD-F749-4CAA-8DA2-9D1C420445FD}" type="presParOf" srcId="{FDB74BF3-A89E-4F45-BF9D-84B820FCF5D5}" destId="{7CAADE9F-2C3E-491F-B6F1-DF43296E7B88}" srcOrd="1" destOrd="0" presId="urn:microsoft.com/office/officeart/2018/2/layout/IconLabelList"/>
    <dgm:cxn modelId="{C9465ED3-E661-4373-ABA8-B40A577879F1}" type="presParOf" srcId="{FDB74BF3-A89E-4F45-BF9D-84B820FCF5D5}" destId="{8BDCF27F-226D-41CC-A425-64E0970391B9}" srcOrd="2" destOrd="0" presId="urn:microsoft.com/office/officeart/2018/2/layout/IconLabelList"/>
    <dgm:cxn modelId="{66396EFF-1764-4029-9C00-52ECE7AC3500}" type="presParOf" srcId="{2A87FC1A-F7B5-4411-A8F6-18887FC555F3}" destId="{636EEB22-94CE-4102-9985-49923BFF68A6}" srcOrd="5" destOrd="0" presId="urn:microsoft.com/office/officeart/2018/2/layout/IconLabelList"/>
    <dgm:cxn modelId="{6504C559-5C54-466D-A4A9-CC4369E95CD8}" type="presParOf" srcId="{2A87FC1A-F7B5-4411-A8F6-18887FC555F3}" destId="{F597AC16-FDFF-4C6F-AA4D-450B0153E267}" srcOrd="6" destOrd="0" presId="urn:microsoft.com/office/officeart/2018/2/layout/IconLabelList"/>
    <dgm:cxn modelId="{1064939D-CD65-4CA2-8D43-E9C1909514B1}" type="presParOf" srcId="{F597AC16-FDFF-4C6F-AA4D-450B0153E267}" destId="{C5081D14-2CF0-4C69-A927-71BEB1470776}" srcOrd="0" destOrd="0" presId="urn:microsoft.com/office/officeart/2018/2/layout/IconLabelList"/>
    <dgm:cxn modelId="{5FBAECBE-2237-4D94-88F9-A09EEA073418}" type="presParOf" srcId="{F597AC16-FDFF-4C6F-AA4D-450B0153E267}" destId="{15ADF679-18FB-40FC-99C4-03CE29C7E0CE}" srcOrd="1" destOrd="0" presId="urn:microsoft.com/office/officeart/2018/2/layout/IconLabelList"/>
    <dgm:cxn modelId="{9C53A705-EE74-4E65-9B95-47E50F5E2766}" type="presParOf" srcId="{F597AC16-FDFF-4C6F-AA4D-450B0153E267}" destId="{68DA96A0-CD18-477F-B39E-F7C8D19BE05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684472-4449-4CB2-A5C6-E2A7F7CC82DA}" type="doc">
      <dgm:prSet loTypeId="urn:microsoft.com/office/officeart/2018/5/layout/IconCircleLabelList" loCatId="icon" qsTypeId="urn:microsoft.com/office/officeart/2005/8/quickstyle/simple1" qsCatId="simple" csTypeId="urn:microsoft.com/office/officeart/2005/8/colors/accent4_2" csCatId="accent4" phldr="1"/>
      <dgm:spPr/>
      <dgm:t>
        <a:bodyPr/>
        <a:lstStyle/>
        <a:p>
          <a:endParaRPr lang="en-US"/>
        </a:p>
      </dgm:t>
    </dgm:pt>
    <dgm:pt modelId="{5397E955-A27E-458A-93E8-B554302C5DFF}">
      <dgm:prSet/>
      <dgm:spPr/>
      <dgm:t>
        <a:bodyPr/>
        <a:lstStyle/>
        <a:p>
          <a:pPr>
            <a:lnSpc>
              <a:spcPct val="100000"/>
            </a:lnSpc>
            <a:defRPr cap="all"/>
          </a:pPr>
          <a:r>
            <a:rPr lang="en-US" dirty="0"/>
            <a:t>Surveys</a:t>
          </a:r>
        </a:p>
      </dgm:t>
    </dgm:pt>
    <dgm:pt modelId="{2230CF5A-9DE0-443E-B136-858987668FD3}" type="parTrans" cxnId="{CE433CF5-02E0-4528-BC38-C9293E3ED028}">
      <dgm:prSet/>
      <dgm:spPr/>
      <dgm:t>
        <a:bodyPr/>
        <a:lstStyle/>
        <a:p>
          <a:endParaRPr lang="en-US"/>
        </a:p>
      </dgm:t>
    </dgm:pt>
    <dgm:pt modelId="{3D9A6934-CD02-495D-B5BF-35F1A5A96B13}" type="sibTrans" cxnId="{CE433CF5-02E0-4528-BC38-C9293E3ED028}">
      <dgm:prSet/>
      <dgm:spPr/>
      <dgm:t>
        <a:bodyPr/>
        <a:lstStyle/>
        <a:p>
          <a:endParaRPr lang="en-US"/>
        </a:p>
      </dgm:t>
    </dgm:pt>
    <dgm:pt modelId="{845E3997-30BF-4731-A6C1-3F85290EDD43}">
      <dgm:prSet/>
      <dgm:spPr/>
      <dgm:t>
        <a:bodyPr/>
        <a:lstStyle/>
        <a:p>
          <a:pPr>
            <a:lnSpc>
              <a:spcPct val="100000"/>
            </a:lnSpc>
            <a:defRPr cap="all"/>
          </a:pPr>
          <a:r>
            <a:rPr lang="en-US" dirty="0"/>
            <a:t>Interviews</a:t>
          </a:r>
        </a:p>
      </dgm:t>
    </dgm:pt>
    <dgm:pt modelId="{4C951CFB-323B-4573-8DA3-D076817E76D5}" type="parTrans" cxnId="{1EDA6D67-8FBA-4768-A119-9C631780E8C1}">
      <dgm:prSet/>
      <dgm:spPr/>
      <dgm:t>
        <a:bodyPr/>
        <a:lstStyle/>
        <a:p>
          <a:endParaRPr lang="en-US"/>
        </a:p>
      </dgm:t>
    </dgm:pt>
    <dgm:pt modelId="{25BCE11E-54DE-47A7-987C-D71B72385636}" type="sibTrans" cxnId="{1EDA6D67-8FBA-4768-A119-9C631780E8C1}">
      <dgm:prSet/>
      <dgm:spPr/>
      <dgm:t>
        <a:bodyPr/>
        <a:lstStyle/>
        <a:p>
          <a:endParaRPr lang="en-US"/>
        </a:p>
      </dgm:t>
    </dgm:pt>
    <dgm:pt modelId="{FEACC248-454A-4C56-A256-D54DB2C1B7EA}">
      <dgm:prSet/>
      <dgm:spPr/>
      <dgm:t>
        <a:bodyPr/>
        <a:lstStyle/>
        <a:p>
          <a:pPr>
            <a:lnSpc>
              <a:spcPct val="100000"/>
            </a:lnSpc>
            <a:defRPr cap="all"/>
          </a:pPr>
          <a:r>
            <a:rPr lang="en-US" dirty="0"/>
            <a:t>Focus Groups</a:t>
          </a:r>
        </a:p>
      </dgm:t>
    </dgm:pt>
    <dgm:pt modelId="{FA69A1CF-C8DD-4E19-8EBD-9611E9599A8B}" type="parTrans" cxnId="{D1CF3CD9-E8DE-46A9-ADF9-49C8B8B70E5B}">
      <dgm:prSet/>
      <dgm:spPr/>
      <dgm:t>
        <a:bodyPr/>
        <a:lstStyle/>
        <a:p>
          <a:endParaRPr lang="en-US"/>
        </a:p>
      </dgm:t>
    </dgm:pt>
    <dgm:pt modelId="{0AE8ABE2-B644-479A-BD17-9AA4AD505654}" type="sibTrans" cxnId="{D1CF3CD9-E8DE-46A9-ADF9-49C8B8B70E5B}">
      <dgm:prSet/>
      <dgm:spPr/>
      <dgm:t>
        <a:bodyPr/>
        <a:lstStyle/>
        <a:p>
          <a:endParaRPr lang="en-US"/>
        </a:p>
      </dgm:t>
    </dgm:pt>
    <dgm:pt modelId="{3CD1B7F8-6576-42CC-BC87-2B55754BD097}">
      <dgm:prSet/>
      <dgm:spPr/>
      <dgm:t>
        <a:bodyPr/>
        <a:lstStyle/>
        <a:p>
          <a:pPr>
            <a:lnSpc>
              <a:spcPct val="100000"/>
            </a:lnSpc>
            <a:defRPr cap="all"/>
          </a:pPr>
          <a:r>
            <a:rPr lang="en-US" dirty="0"/>
            <a:t>Observation</a:t>
          </a:r>
        </a:p>
      </dgm:t>
    </dgm:pt>
    <dgm:pt modelId="{0DA03F1A-04F4-49F8-A885-8268223C9BE5}" type="parTrans" cxnId="{B7D39714-F281-4342-9402-05208544769F}">
      <dgm:prSet/>
      <dgm:spPr/>
      <dgm:t>
        <a:bodyPr/>
        <a:lstStyle/>
        <a:p>
          <a:endParaRPr lang="en-US"/>
        </a:p>
      </dgm:t>
    </dgm:pt>
    <dgm:pt modelId="{96B667F2-217A-4AE0-85F6-CECCDF595AC5}" type="sibTrans" cxnId="{B7D39714-F281-4342-9402-05208544769F}">
      <dgm:prSet/>
      <dgm:spPr/>
      <dgm:t>
        <a:bodyPr/>
        <a:lstStyle/>
        <a:p>
          <a:endParaRPr lang="en-US"/>
        </a:p>
      </dgm:t>
    </dgm:pt>
    <dgm:pt modelId="{D8BFB616-4ABF-4941-BF54-0FB7985D66C2}" type="pres">
      <dgm:prSet presAssocID="{B9684472-4449-4CB2-A5C6-E2A7F7CC82DA}" presName="root" presStyleCnt="0">
        <dgm:presLayoutVars>
          <dgm:dir/>
          <dgm:resizeHandles val="exact"/>
        </dgm:presLayoutVars>
      </dgm:prSet>
      <dgm:spPr/>
    </dgm:pt>
    <dgm:pt modelId="{961E14E0-0074-4439-A56A-88CBCC171EE8}" type="pres">
      <dgm:prSet presAssocID="{5397E955-A27E-458A-93E8-B554302C5DFF}" presName="compNode" presStyleCnt="0"/>
      <dgm:spPr/>
    </dgm:pt>
    <dgm:pt modelId="{B13E03AF-6F8C-42CB-A42F-178BA9708C1C}" type="pres">
      <dgm:prSet presAssocID="{5397E955-A27E-458A-93E8-B554302C5DFF}" presName="iconBgRect" presStyleLbl="bgShp" presStyleIdx="0" presStyleCnt="4"/>
      <dgm:spPr/>
    </dgm:pt>
    <dgm:pt modelId="{15B2890D-48D7-4A32-910B-C2480194FA68}" type="pres">
      <dgm:prSet presAssocID="{5397E955-A27E-458A-93E8-B554302C5D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EC57EAB-EFA4-49DA-8FBE-7B186AB4D80B}" type="pres">
      <dgm:prSet presAssocID="{5397E955-A27E-458A-93E8-B554302C5DFF}" presName="spaceRect" presStyleCnt="0"/>
      <dgm:spPr/>
    </dgm:pt>
    <dgm:pt modelId="{032CC25C-F29C-4233-B5B3-ACE47D74B987}" type="pres">
      <dgm:prSet presAssocID="{5397E955-A27E-458A-93E8-B554302C5DFF}" presName="textRect" presStyleLbl="revTx" presStyleIdx="0" presStyleCnt="4">
        <dgm:presLayoutVars>
          <dgm:chMax val="1"/>
          <dgm:chPref val="1"/>
        </dgm:presLayoutVars>
      </dgm:prSet>
      <dgm:spPr/>
    </dgm:pt>
    <dgm:pt modelId="{1445871D-6140-4F95-8905-9A71FCD5707B}" type="pres">
      <dgm:prSet presAssocID="{3D9A6934-CD02-495D-B5BF-35F1A5A96B13}" presName="sibTrans" presStyleCnt="0"/>
      <dgm:spPr/>
    </dgm:pt>
    <dgm:pt modelId="{57C006CF-E760-49AA-A6FB-C98F1960BB2F}" type="pres">
      <dgm:prSet presAssocID="{845E3997-30BF-4731-A6C1-3F85290EDD43}" presName="compNode" presStyleCnt="0"/>
      <dgm:spPr/>
    </dgm:pt>
    <dgm:pt modelId="{A15740DF-D372-488C-B84B-983FE7A2E3B4}" type="pres">
      <dgm:prSet presAssocID="{845E3997-30BF-4731-A6C1-3F85290EDD43}" presName="iconBgRect" presStyleLbl="bgShp" presStyleIdx="1" presStyleCnt="4"/>
      <dgm:spPr/>
    </dgm:pt>
    <dgm:pt modelId="{14343568-37EF-4CDA-B934-6A1607F9F6B7}" type="pres">
      <dgm:prSet presAssocID="{845E3997-30BF-4731-A6C1-3F85290EDD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431CB61C-768E-48C4-9E84-46F0B4B2A3B9}" type="pres">
      <dgm:prSet presAssocID="{845E3997-30BF-4731-A6C1-3F85290EDD43}" presName="spaceRect" presStyleCnt="0"/>
      <dgm:spPr/>
    </dgm:pt>
    <dgm:pt modelId="{7B5FC60A-005E-4750-A3D9-A783FAFAC457}" type="pres">
      <dgm:prSet presAssocID="{845E3997-30BF-4731-A6C1-3F85290EDD43}" presName="textRect" presStyleLbl="revTx" presStyleIdx="1" presStyleCnt="4">
        <dgm:presLayoutVars>
          <dgm:chMax val="1"/>
          <dgm:chPref val="1"/>
        </dgm:presLayoutVars>
      </dgm:prSet>
      <dgm:spPr/>
    </dgm:pt>
    <dgm:pt modelId="{EDB10246-041D-4116-999B-894EF8FB3797}" type="pres">
      <dgm:prSet presAssocID="{25BCE11E-54DE-47A7-987C-D71B72385636}" presName="sibTrans" presStyleCnt="0"/>
      <dgm:spPr/>
    </dgm:pt>
    <dgm:pt modelId="{6808579F-3E27-49AE-81E5-AB73E60F6A46}" type="pres">
      <dgm:prSet presAssocID="{FEACC248-454A-4C56-A256-D54DB2C1B7EA}" presName="compNode" presStyleCnt="0"/>
      <dgm:spPr/>
    </dgm:pt>
    <dgm:pt modelId="{EB565942-37A3-4A4F-916B-3D975384DA8B}" type="pres">
      <dgm:prSet presAssocID="{FEACC248-454A-4C56-A256-D54DB2C1B7EA}" presName="iconBgRect" presStyleLbl="bgShp" presStyleIdx="2" presStyleCnt="4"/>
      <dgm:spPr/>
    </dgm:pt>
    <dgm:pt modelId="{AA2B4343-4D0F-46A5-9166-88BE42B54032}" type="pres">
      <dgm:prSet presAssocID="{FEACC248-454A-4C56-A256-D54DB2C1B7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A9121F92-6643-4F36-963B-DB4340EABB4C}" type="pres">
      <dgm:prSet presAssocID="{FEACC248-454A-4C56-A256-D54DB2C1B7EA}" presName="spaceRect" presStyleCnt="0"/>
      <dgm:spPr/>
    </dgm:pt>
    <dgm:pt modelId="{03F123CA-EBE1-44FD-A2C4-B19B58C8C329}" type="pres">
      <dgm:prSet presAssocID="{FEACC248-454A-4C56-A256-D54DB2C1B7EA}" presName="textRect" presStyleLbl="revTx" presStyleIdx="2" presStyleCnt="4">
        <dgm:presLayoutVars>
          <dgm:chMax val="1"/>
          <dgm:chPref val="1"/>
        </dgm:presLayoutVars>
      </dgm:prSet>
      <dgm:spPr/>
    </dgm:pt>
    <dgm:pt modelId="{E46235BC-F1CB-4538-9BD0-4E8F8A0D1D66}" type="pres">
      <dgm:prSet presAssocID="{0AE8ABE2-B644-479A-BD17-9AA4AD505654}" presName="sibTrans" presStyleCnt="0"/>
      <dgm:spPr/>
    </dgm:pt>
    <dgm:pt modelId="{FC7C4624-5B0E-46C1-A554-C786C9C5898C}" type="pres">
      <dgm:prSet presAssocID="{3CD1B7F8-6576-42CC-BC87-2B55754BD097}" presName="compNode" presStyleCnt="0"/>
      <dgm:spPr/>
    </dgm:pt>
    <dgm:pt modelId="{5E9EB604-313E-450B-97D5-2DDE7E9D1589}" type="pres">
      <dgm:prSet presAssocID="{3CD1B7F8-6576-42CC-BC87-2B55754BD097}" presName="iconBgRect" presStyleLbl="bgShp" presStyleIdx="3" presStyleCnt="4"/>
      <dgm:spPr/>
    </dgm:pt>
    <dgm:pt modelId="{882FB0B6-E3F8-4AA8-96C5-C2763CA5986E}" type="pres">
      <dgm:prSet presAssocID="{3CD1B7F8-6576-42CC-BC87-2B55754BD0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a:ext>
      </dgm:extLst>
    </dgm:pt>
    <dgm:pt modelId="{DABF9261-BF73-4A9C-B2D0-B707D34E0F7C}" type="pres">
      <dgm:prSet presAssocID="{3CD1B7F8-6576-42CC-BC87-2B55754BD097}" presName="spaceRect" presStyleCnt="0"/>
      <dgm:spPr/>
    </dgm:pt>
    <dgm:pt modelId="{D2850E79-9F74-4E33-8725-07F8B7FB3772}" type="pres">
      <dgm:prSet presAssocID="{3CD1B7F8-6576-42CC-BC87-2B55754BD097}" presName="textRect" presStyleLbl="revTx" presStyleIdx="3" presStyleCnt="4">
        <dgm:presLayoutVars>
          <dgm:chMax val="1"/>
          <dgm:chPref val="1"/>
        </dgm:presLayoutVars>
      </dgm:prSet>
      <dgm:spPr/>
    </dgm:pt>
  </dgm:ptLst>
  <dgm:cxnLst>
    <dgm:cxn modelId="{B7D39714-F281-4342-9402-05208544769F}" srcId="{B9684472-4449-4CB2-A5C6-E2A7F7CC82DA}" destId="{3CD1B7F8-6576-42CC-BC87-2B55754BD097}" srcOrd="3" destOrd="0" parTransId="{0DA03F1A-04F4-49F8-A885-8268223C9BE5}" sibTransId="{96B667F2-217A-4AE0-85F6-CECCDF595AC5}"/>
    <dgm:cxn modelId="{1EDA6D67-8FBA-4768-A119-9C631780E8C1}" srcId="{B9684472-4449-4CB2-A5C6-E2A7F7CC82DA}" destId="{845E3997-30BF-4731-A6C1-3F85290EDD43}" srcOrd="1" destOrd="0" parTransId="{4C951CFB-323B-4573-8DA3-D076817E76D5}" sibTransId="{25BCE11E-54DE-47A7-987C-D71B72385636}"/>
    <dgm:cxn modelId="{2CD55B4D-F130-4837-A31E-CF24F43BBD71}" type="presOf" srcId="{845E3997-30BF-4731-A6C1-3F85290EDD43}" destId="{7B5FC60A-005E-4750-A3D9-A783FAFAC457}" srcOrd="0" destOrd="0" presId="urn:microsoft.com/office/officeart/2018/5/layout/IconCircleLabelList"/>
    <dgm:cxn modelId="{FFDA2181-63A2-4210-8E59-573195BAEBBA}" type="presOf" srcId="{B9684472-4449-4CB2-A5C6-E2A7F7CC82DA}" destId="{D8BFB616-4ABF-4941-BF54-0FB7985D66C2}" srcOrd="0" destOrd="0" presId="urn:microsoft.com/office/officeart/2018/5/layout/IconCircleLabelList"/>
    <dgm:cxn modelId="{6BDD8387-8BD0-43B2-8FE8-A149842173C9}" type="presOf" srcId="{5397E955-A27E-458A-93E8-B554302C5DFF}" destId="{032CC25C-F29C-4233-B5B3-ACE47D74B987}" srcOrd="0" destOrd="0" presId="urn:microsoft.com/office/officeart/2018/5/layout/IconCircleLabelList"/>
    <dgm:cxn modelId="{BF6791BD-63A5-4419-A946-4C6C546E60E6}" type="presOf" srcId="{3CD1B7F8-6576-42CC-BC87-2B55754BD097}" destId="{D2850E79-9F74-4E33-8725-07F8B7FB3772}" srcOrd="0" destOrd="0" presId="urn:microsoft.com/office/officeart/2018/5/layout/IconCircleLabelList"/>
    <dgm:cxn modelId="{75AFC5D7-6A73-4BA8-91F6-D39DEFAAA9B0}" type="presOf" srcId="{FEACC248-454A-4C56-A256-D54DB2C1B7EA}" destId="{03F123CA-EBE1-44FD-A2C4-B19B58C8C329}" srcOrd="0" destOrd="0" presId="urn:microsoft.com/office/officeart/2018/5/layout/IconCircleLabelList"/>
    <dgm:cxn modelId="{D1CF3CD9-E8DE-46A9-ADF9-49C8B8B70E5B}" srcId="{B9684472-4449-4CB2-A5C6-E2A7F7CC82DA}" destId="{FEACC248-454A-4C56-A256-D54DB2C1B7EA}" srcOrd="2" destOrd="0" parTransId="{FA69A1CF-C8DD-4E19-8EBD-9611E9599A8B}" sibTransId="{0AE8ABE2-B644-479A-BD17-9AA4AD505654}"/>
    <dgm:cxn modelId="{CE433CF5-02E0-4528-BC38-C9293E3ED028}" srcId="{B9684472-4449-4CB2-A5C6-E2A7F7CC82DA}" destId="{5397E955-A27E-458A-93E8-B554302C5DFF}" srcOrd="0" destOrd="0" parTransId="{2230CF5A-9DE0-443E-B136-858987668FD3}" sibTransId="{3D9A6934-CD02-495D-B5BF-35F1A5A96B13}"/>
    <dgm:cxn modelId="{8BDBB5E3-8CBE-4EF3-9BB0-DAA22EEDFCD3}" type="presParOf" srcId="{D8BFB616-4ABF-4941-BF54-0FB7985D66C2}" destId="{961E14E0-0074-4439-A56A-88CBCC171EE8}" srcOrd="0" destOrd="0" presId="urn:microsoft.com/office/officeart/2018/5/layout/IconCircleLabelList"/>
    <dgm:cxn modelId="{3F19B5D5-CBE0-4932-B8AB-9B181D4450EF}" type="presParOf" srcId="{961E14E0-0074-4439-A56A-88CBCC171EE8}" destId="{B13E03AF-6F8C-42CB-A42F-178BA9708C1C}" srcOrd="0" destOrd="0" presId="urn:microsoft.com/office/officeart/2018/5/layout/IconCircleLabelList"/>
    <dgm:cxn modelId="{6DA709F7-831B-477A-94B9-1BE2F1FF7D5B}" type="presParOf" srcId="{961E14E0-0074-4439-A56A-88CBCC171EE8}" destId="{15B2890D-48D7-4A32-910B-C2480194FA68}" srcOrd="1" destOrd="0" presId="urn:microsoft.com/office/officeart/2018/5/layout/IconCircleLabelList"/>
    <dgm:cxn modelId="{B0A28FE0-939B-4592-B8DF-7656C604ECCF}" type="presParOf" srcId="{961E14E0-0074-4439-A56A-88CBCC171EE8}" destId="{4EC57EAB-EFA4-49DA-8FBE-7B186AB4D80B}" srcOrd="2" destOrd="0" presId="urn:microsoft.com/office/officeart/2018/5/layout/IconCircleLabelList"/>
    <dgm:cxn modelId="{346137DB-2B42-4979-862C-990158314266}" type="presParOf" srcId="{961E14E0-0074-4439-A56A-88CBCC171EE8}" destId="{032CC25C-F29C-4233-B5B3-ACE47D74B987}" srcOrd="3" destOrd="0" presId="urn:microsoft.com/office/officeart/2018/5/layout/IconCircleLabelList"/>
    <dgm:cxn modelId="{59ECDDF3-3CAD-4BEE-AF89-039EFD62ED88}" type="presParOf" srcId="{D8BFB616-4ABF-4941-BF54-0FB7985D66C2}" destId="{1445871D-6140-4F95-8905-9A71FCD5707B}" srcOrd="1" destOrd="0" presId="urn:microsoft.com/office/officeart/2018/5/layout/IconCircleLabelList"/>
    <dgm:cxn modelId="{7B250154-FB58-4C63-996E-02526B27F733}" type="presParOf" srcId="{D8BFB616-4ABF-4941-BF54-0FB7985D66C2}" destId="{57C006CF-E760-49AA-A6FB-C98F1960BB2F}" srcOrd="2" destOrd="0" presId="urn:microsoft.com/office/officeart/2018/5/layout/IconCircleLabelList"/>
    <dgm:cxn modelId="{CB314E4F-7CC8-428D-BC60-5BF40511CEC3}" type="presParOf" srcId="{57C006CF-E760-49AA-A6FB-C98F1960BB2F}" destId="{A15740DF-D372-488C-B84B-983FE7A2E3B4}" srcOrd="0" destOrd="0" presId="urn:microsoft.com/office/officeart/2018/5/layout/IconCircleLabelList"/>
    <dgm:cxn modelId="{5F5A28EC-A6CE-47D6-9D22-8673755BB53C}" type="presParOf" srcId="{57C006CF-E760-49AA-A6FB-C98F1960BB2F}" destId="{14343568-37EF-4CDA-B934-6A1607F9F6B7}" srcOrd="1" destOrd="0" presId="urn:microsoft.com/office/officeart/2018/5/layout/IconCircleLabelList"/>
    <dgm:cxn modelId="{E1C7D9DD-60AB-4DA6-8136-2B62EF748B57}" type="presParOf" srcId="{57C006CF-E760-49AA-A6FB-C98F1960BB2F}" destId="{431CB61C-768E-48C4-9E84-46F0B4B2A3B9}" srcOrd="2" destOrd="0" presId="urn:microsoft.com/office/officeart/2018/5/layout/IconCircleLabelList"/>
    <dgm:cxn modelId="{E8D108DF-6C8B-446C-AFFD-D39AA1599D27}" type="presParOf" srcId="{57C006CF-E760-49AA-A6FB-C98F1960BB2F}" destId="{7B5FC60A-005E-4750-A3D9-A783FAFAC457}" srcOrd="3" destOrd="0" presId="urn:microsoft.com/office/officeart/2018/5/layout/IconCircleLabelList"/>
    <dgm:cxn modelId="{9B4ED695-9282-4865-A47F-666E0FA59C81}" type="presParOf" srcId="{D8BFB616-4ABF-4941-BF54-0FB7985D66C2}" destId="{EDB10246-041D-4116-999B-894EF8FB3797}" srcOrd="3" destOrd="0" presId="urn:microsoft.com/office/officeart/2018/5/layout/IconCircleLabelList"/>
    <dgm:cxn modelId="{7A2FBBE8-8F1C-4AC4-B7D7-C630F5F34963}" type="presParOf" srcId="{D8BFB616-4ABF-4941-BF54-0FB7985D66C2}" destId="{6808579F-3E27-49AE-81E5-AB73E60F6A46}" srcOrd="4" destOrd="0" presId="urn:microsoft.com/office/officeart/2018/5/layout/IconCircleLabelList"/>
    <dgm:cxn modelId="{920D9A7E-0AFC-49B6-B638-9A203A83E5B2}" type="presParOf" srcId="{6808579F-3E27-49AE-81E5-AB73E60F6A46}" destId="{EB565942-37A3-4A4F-916B-3D975384DA8B}" srcOrd="0" destOrd="0" presId="urn:microsoft.com/office/officeart/2018/5/layout/IconCircleLabelList"/>
    <dgm:cxn modelId="{FB511BF7-BA4D-4B70-B71E-FD62CD4E3C15}" type="presParOf" srcId="{6808579F-3E27-49AE-81E5-AB73E60F6A46}" destId="{AA2B4343-4D0F-46A5-9166-88BE42B54032}" srcOrd="1" destOrd="0" presId="urn:microsoft.com/office/officeart/2018/5/layout/IconCircleLabelList"/>
    <dgm:cxn modelId="{24949982-FDBF-4DAA-9C0C-BFDA5176367C}" type="presParOf" srcId="{6808579F-3E27-49AE-81E5-AB73E60F6A46}" destId="{A9121F92-6643-4F36-963B-DB4340EABB4C}" srcOrd="2" destOrd="0" presId="urn:microsoft.com/office/officeart/2018/5/layout/IconCircleLabelList"/>
    <dgm:cxn modelId="{54824C5C-1D96-4363-BC6A-420C11E97E7C}" type="presParOf" srcId="{6808579F-3E27-49AE-81E5-AB73E60F6A46}" destId="{03F123CA-EBE1-44FD-A2C4-B19B58C8C329}" srcOrd="3" destOrd="0" presId="urn:microsoft.com/office/officeart/2018/5/layout/IconCircleLabelList"/>
    <dgm:cxn modelId="{A9E741BE-EDE8-4705-BBA1-7DFBA1915690}" type="presParOf" srcId="{D8BFB616-4ABF-4941-BF54-0FB7985D66C2}" destId="{E46235BC-F1CB-4538-9BD0-4E8F8A0D1D66}" srcOrd="5" destOrd="0" presId="urn:microsoft.com/office/officeart/2018/5/layout/IconCircleLabelList"/>
    <dgm:cxn modelId="{0AE012E1-F81B-42B3-B0FD-87B80C3FD1FB}" type="presParOf" srcId="{D8BFB616-4ABF-4941-BF54-0FB7985D66C2}" destId="{FC7C4624-5B0E-46C1-A554-C786C9C5898C}" srcOrd="6" destOrd="0" presId="urn:microsoft.com/office/officeart/2018/5/layout/IconCircleLabelList"/>
    <dgm:cxn modelId="{E5991C53-EDEF-46D3-B590-85E674657059}" type="presParOf" srcId="{FC7C4624-5B0E-46C1-A554-C786C9C5898C}" destId="{5E9EB604-313E-450B-97D5-2DDE7E9D1589}" srcOrd="0" destOrd="0" presId="urn:microsoft.com/office/officeart/2018/5/layout/IconCircleLabelList"/>
    <dgm:cxn modelId="{EEE581E1-683A-421F-91AE-5E79A9D26BC9}" type="presParOf" srcId="{FC7C4624-5B0E-46C1-A554-C786C9C5898C}" destId="{882FB0B6-E3F8-4AA8-96C5-C2763CA5986E}" srcOrd="1" destOrd="0" presId="urn:microsoft.com/office/officeart/2018/5/layout/IconCircleLabelList"/>
    <dgm:cxn modelId="{FE4117BA-4526-45AC-826C-080FC91210CA}" type="presParOf" srcId="{FC7C4624-5B0E-46C1-A554-C786C9C5898C}" destId="{DABF9261-BF73-4A9C-B2D0-B707D34E0F7C}" srcOrd="2" destOrd="0" presId="urn:microsoft.com/office/officeart/2018/5/layout/IconCircleLabelList"/>
    <dgm:cxn modelId="{D84C68E2-61BE-4A9B-9620-6D54B9DED216}" type="presParOf" srcId="{FC7C4624-5B0E-46C1-A554-C786C9C5898C}" destId="{D2850E79-9F74-4E33-8725-07F8B7FB377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20133C-92ED-48DC-AF85-1DD7CED9A5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32DC629-D2E4-4A7E-9AF8-28E3904ACD57}">
      <dgm:prSet custT="1"/>
      <dgm:spPr/>
      <dgm:t>
        <a:bodyPr/>
        <a:lstStyle/>
        <a:p>
          <a:pPr algn="l"/>
          <a:r>
            <a:rPr lang="en-US" sz="2400" dirty="0">
              <a:latin typeface="+mj-lt"/>
            </a:rPr>
            <a:t>Questions that are …</a:t>
          </a:r>
        </a:p>
      </dgm:t>
    </dgm:pt>
    <dgm:pt modelId="{0F99572B-C72D-428C-BA89-49CF5D866746}" type="parTrans" cxnId="{2250C113-B247-4957-92F3-B7C269AE3635}">
      <dgm:prSet/>
      <dgm:spPr/>
      <dgm:t>
        <a:bodyPr/>
        <a:lstStyle/>
        <a:p>
          <a:pPr algn="l"/>
          <a:endParaRPr lang="en-US" sz="1600">
            <a:latin typeface="+mj-lt"/>
          </a:endParaRPr>
        </a:p>
      </dgm:t>
    </dgm:pt>
    <dgm:pt modelId="{0DC5B9E4-DE2C-4E20-AE34-E25E8FAD0CDD}" type="sibTrans" cxnId="{2250C113-B247-4957-92F3-B7C269AE3635}">
      <dgm:prSet/>
      <dgm:spPr/>
      <dgm:t>
        <a:bodyPr/>
        <a:lstStyle/>
        <a:p>
          <a:pPr algn="l"/>
          <a:endParaRPr lang="en-US" sz="1600">
            <a:latin typeface="+mj-lt"/>
          </a:endParaRPr>
        </a:p>
      </dgm:t>
    </dgm:pt>
    <dgm:pt modelId="{2364D29E-BC30-4141-9E71-340A7BA31D23}">
      <dgm:prSet custT="1"/>
      <dgm:spPr/>
      <dgm:t>
        <a:bodyPr/>
        <a:lstStyle/>
        <a:p>
          <a:pPr algn="l"/>
          <a:r>
            <a:rPr lang="en-US" sz="2400" dirty="0">
              <a:latin typeface="+mj-lt"/>
            </a:rPr>
            <a:t>Leading/Loaded</a:t>
          </a:r>
        </a:p>
      </dgm:t>
    </dgm:pt>
    <dgm:pt modelId="{9013759A-3893-4C71-B426-4128BF2E8AA1}" type="parTrans" cxnId="{5B089C3C-7E18-4312-AC2A-7BDF668DD6FE}">
      <dgm:prSet/>
      <dgm:spPr/>
      <dgm:t>
        <a:bodyPr/>
        <a:lstStyle/>
        <a:p>
          <a:pPr algn="l"/>
          <a:endParaRPr lang="en-US" sz="1600">
            <a:latin typeface="+mj-lt"/>
          </a:endParaRPr>
        </a:p>
      </dgm:t>
    </dgm:pt>
    <dgm:pt modelId="{2274307A-9AAF-4C07-BE2F-7EB48E1E4178}" type="sibTrans" cxnId="{5B089C3C-7E18-4312-AC2A-7BDF668DD6FE}">
      <dgm:prSet/>
      <dgm:spPr/>
      <dgm:t>
        <a:bodyPr/>
        <a:lstStyle/>
        <a:p>
          <a:pPr algn="l"/>
          <a:endParaRPr lang="en-US" sz="1600">
            <a:latin typeface="+mj-lt"/>
          </a:endParaRPr>
        </a:p>
      </dgm:t>
    </dgm:pt>
    <dgm:pt modelId="{6DFD6195-5149-4C0A-AE7C-5437E6C1C526}">
      <dgm:prSet custT="1"/>
      <dgm:spPr/>
      <dgm:t>
        <a:bodyPr/>
        <a:lstStyle/>
        <a:p>
          <a:pPr algn="l"/>
          <a:r>
            <a:rPr lang="en-US" sz="2400" dirty="0">
              <a:latin typeface="+mj-lt"/>
            </a:rPr>
            <a:t>Double Barreled</a:t>
          </a:r>
        </a:p>
      </dgm:t>
    </dgm:pt>
    <dgm:pt modelId="{47E4CC87-A9E7-41C1-AD68-511BBDA4B660}" type="parTrans" cxnId="{D50E1063-6457-4401-AF17-938927B3B34B}">
      <dgm:prSet/>
      <dgm:spPr/>
      <dgm:t>
        <a:bodyPr/>
        <a:lstStyle/>
        <a:p>
          <a:pPr algn="l"/>
          <a:endParaRPr lang="en-US" sz="1600">
            <a:latin typeface="+mj-lt"/>
          </a:endParaRPr>
        </a:p>
      </dgm:t>
    </dgm:pt>
    <dgm:pt modelId="{65B8FD8A-5EB5-43FD-B73A-ACBB3E1FE95B}" type="sibTrans" cxnId="{D50E1063-6457-4401-AF17-938927B3B34B}">
      <dgm:prSet/>
      <dgm:spPr/>
      <dgm:t>
        <a:bodyPr/>
        <a:lstStyle/>
        <a:p>
          <a:pPr algn="l"/>
          <a:endParaRPr lang="en-US" sz="1600">
            <a:latin typeface="+mj-lt"/>
          </a:endParaRPr>
        </a:p>
      </dgm:t>
    </dgm:pt>
    <dgm:pt modelId="{16A4FA4C-8B81-4278-A41F-956B85B7EDC7}">
      <dgm:prSet custT="1"/>
      <dgm:spPr/>
      <dgm:t>
        <a:bodyPr/>
        <a:lstStyle/>
        <a:p>
          <a:pPr algn="l"/>
          <a:r>
            <a:rPr lang="en-US" sz="2400" dirty="0">
              <a:latin typeface="+mj-lt"/>
            </a:rPr>
            <a:t>Answers that are …</a:t>
          </a:r>
        </a:p>
      </dgm:t>
    </dgm:pt>
    <dgm:pt modelId="{A4003B05-9257-46F1-98D0-84BD0B44F771}" type="parTrans" cxnId="{4FB7C398-F160-4239-B850-0A176005E34C}">
      <dgm:prSet/>
      <dgm:spPr/>
      <dgm:t>
        <a:bodyPr/>
        <a:lstStyle/>
        <a:p>
          <a:pPr algn="l"/>
          <a:endParaRPr lang="en-US" sz="1600">
            <a:latin typeface="+mj-lt"/>
          </a:endParaRPr>
        </a:p>
      </dgm:t>
    </dgm:pt>
    <dgm:pt modelId="{5F2A6C77-DFA5-4BDF-A43B-C35668839467}" type="sibTrans" cxnId="{4FB7C398-F160-4239-B850-0A176005E34C}">
      <dgm:prSet/>
      <dgm:spPr/>
      <dgm:t>
        <a:bodyPr/>
        <a:lstStyle/>
        <a:p>
          <a:pPr algn="l"/>
          <a:endParaRPr lang="en-US" sz="1600">
            <a:latin typeface="+mj-lt"/>
          </a:endParaRPr>
        </a:p>
      </dgm:t>
    </dgm:pt>
    <dgm:pt modelId="{9C3442B0-0A2E-4917-8C1C-798D42207145}">
      <dgm:prSet custT="1"/>
      <dgm:spPr/>
      <dgm:t>
        <a:bodyPr/>
        <a:lstStyle/>
        <a:p>
          <a:pPr algn="l"/>
          <a:r>
            <a:rPr lang="en-US" sz="2400" dirty="0">
              <a:latin typeface="+mj-lt"/>
            </a:rPr>
            <a:t>Not Exclusive</a:t>
          </a:r>
        </a:p>
      </dgm:t>
    </dgm:pt>
    <dgm:pt modelId="{9A092452-FD1B-4F19-AA56-C551CFE4B9EE}" type="parTrans" cxnId="{1F2836E1-6100-478E-BD3A-9325AFC52091}">
      <dgm:prSet/>
      <dgm:spPr/>
      <dgm:t>
        <a:bodyPr/>
        <a:lstStyle/>
        <a:p>
          <a:pPr algn="l"/>
          <a:endParaRPr lang="en-US" sz="1600">
            <a:latin typeface="+mj-lt"/>
          </a:endParaRPr>
        </a:p>
      </dgm:t>
    </dgm:pt>
    <dgm:pt modelId="{C42A8A31-D818-4B3E-8CB2-6EE634EF284F}" type="sibTrans" cxnId="{1F2836E1-6100-478E-BD3A-9325AFC52091}">
      <dgm:prSet/>
      <dgm:spPr/>
      <dgm:t>
        <a:bodyPr/>
        <a:lstStyle/>
        <a:p>
          <a:pPr algn="l"/>
          <a:endParaRPr lang="en-US" sz="1600">
            <a:latin typeface="+mj-lt"/>
          </a:endParaRPr>
        </a:p>
      </dgm:t>
    </dgm:pt>
    <dgm:pt modelId="{A56DBE46-AF36-4060-A8FB-6869B5EC38DE}">
      <dgm:prSet custT="1"/>
      <dgm:spPr/>
      <dgm:t>
        <a:bodyPr/>
        <a:lstStyle/>
        <a:p>
          <a:pPr algn="l"/>
          <a:r>
            <a:rPr lang="en-US" sz="2400" dirty="0">
              <a:latin typeface="+mj-lt"/>
            </a:rPr>
            <a:t>Not Comprehensive</a:t>
          </a:r>
        </a:p>
      </dgm:t>
    </dgm:pt>
    <dgm:pt modelId="{2B75FBD6-6BC8-4B42-82DD-E5BE77BA7A6F}" type="parTrans" cxnId="{12C5F4F6-429E-4D7D-8C4D-CFB54DB2B889}">
      <dgm:prSet/>
      <dgm:spPr/>
      <dgm:t>
        <a:bodyPr/>
        <a:lstStyle/>
        <a:p>
          <a:pPr algn="l"/>
          <a:endParaRPr lang="en-US" sz="1600">
            <a:latin typeface="+mj-lt"/>
          </a:endParaRPr>
        </a:p>
      </dgm:t>
    </dgm:pt>
    <dgm:pt modelId="{09637B4E-3123-4572-8F01-3996160F8E2A}" type="sibTrans" cxnId="{12C5F4F6-429E-4D7D-8C4D-CFB54DB2B889}">
      <dgm:prSet/>
      <dgm:spPr/>
      <dgm:t>
        <a:bodyPr/>
        <a:lstStyle/>
        <a:p>
          <a:pPr algn="l"/>
          <a:endParaRPr lang="en-US" sz="1600">
            <a:latin typeface="+mj-lt"/>
          </a:endParaRPr>
        </a:p>
      </dgm:t>
    </dgm:pt>
    <dgm:pt modelId="{3AEAEE5D-F417-497D-B14B-D8FA35890DEB}">
      <dgm:prSet custT="1"/>
      <dgm:spPr/>
      <dgm:t>
        <a:bodyPr/>
        <a:lstStyle/>
        <a:p>
          <a:pPr algn="l"/>
          <a:r>
            <a:rPr lang="en-US" sz="2400" dirty="0">
              <a:latin typeface="+mj-lt"/>
            </a:rPr>
            <a:t>Survey logic that …</a:t>
          </a:r>
        </a:p>
      </dgm:t>
    </dgm:pt>
    <dgm:pt modelId="{443CBA05-0D79-48DD-AA63-6B0DE96A87A3}" type="parTrans" cxnId="{2FC7F317-8087-45EE-AE93-31BAC2B7D93B}">
      <dgm:prSet/>
      <dgm:spPr/>
      <dgm:t>
        <a:bodyPr/>
        <a:lstStyle/>
        <a:p>
          <a:pPr algn="l"/>
          <a:endParaRPr lang="en-US" sz="1600">
            <a:latin typeface="+mj-lt"/>
          </a:endParaRPr>
        </a:p>
      </dgm:t>
    </dgm:pt>
    <dgm:pt modelId="{CEFB6A71-CA1B-4354-A116-98AB0E2DBB8E}" type="sibTrans" cxnId="{2FC7F317-8087-45EE-AE93-31BAC2B7D93B}">
      <dgm:prSet/>
      <dgm:spPr/>
      <dgm:t>
        <a:bodyPr/>
        <a:lstStyle/>
        <a:p>
          <a:pPr algn="l"/>
          <a:endParaRPr lang="en-US" sz="1600">
            <a:latin typeface="+mj-lt"/>
          </a:endParaRPr>
        </a:p>
      </dgm:t>
    </dgm:pt>
    <dgm:pt modelId="{70411E18-2CA2-432F-8BAC-25D31C89BEE3}">
      <dgm:prSet custT="1"/>
      <dgm:spPr/>
      <dgm:t>
        <a:bodyPr/>
        <a:lstStyle/>
        <a:p>
          <a:pPr algn="l"/>
          <a:r>
            <a:rPr lang="en-US" sz="2400" dirty="0">
              <a:latin typeface="+mj-lt"/>
            </a:rPr>
            <a:t>Loops</a:t>
          </a:r>
        </a:p>
      </dgm:t>
    </dgm:pt>
    <dgm:pt modelId="{759789A6-7473-4A29-B50C-80F2D68272D9}" type="parTrans" cxnId="{480AE739-813B-4389-817C-164FE09DC425}">
      <dgm:prSet/>
      <dgm:spPr/>
      <dgm:t>
        <a:bodyPr/>
        <a:lstStyle/>
        <a:p>
          <a:pPr algn="l"/>
          <a:endParaRPr lang="en-US" sz="1600">
            <a:latin typeface="+mj-lt"/>
          </a:endParaRPr>
        </a:p>
      </dgm:t>
    </dgm:pt>
    <dgm:pt modelId="{4AF34F7E-B034-4EE1-ABC9-6F282A09B66F}" type="sibTrans" cxnId="{480AE739-813B-4389-817C-164FE09DC425}">
      <dgm:prSet/>
      <dgm:spPr/>
      <dgm:t>
        <a:bodyPr/>
        <a:lstStyle/>
        <a:p>
          <a:pPr algn="l"/>
          <a:endParaRPr lang="en-US" sz="1600">
            <a:latin typeface="+mj-lt"/>
          </a:endParaRPr>
        </a:p>
      </dgm:t>
    </dgm:pt>
    <dgm:pt modelId="{CAB0AF3D-1250-4077-8FF8-0A841DA1314B}">
      <dgm:prSet custT="1"/>
      <dgm:spPr/>
      <dgm:t>
        <a:bodyPr/>
        <a:lstStyle/>
        <a:p>
          <a:pPr algn="l"/>
          <a:r>
            <a:rPr lang="en-US" sz="2400" dirty="0">
              <a:latin typeface="+mj-lt"/>
            </a:rPr>
            <a:t>Dead Ends</a:t>
          </a:r>
        </a:p>
      </dgm:t>
    </dgm:pt>
    <dgm:pt modelId="{F82A1EB3-33A7-4A59-BBDF-4C952671DF7F}" type="parTrans" cxnId="{7EBD4D34-2327-41B0-B995-B55D3BFA3905}">
      <dgm:prSet/>
      <dgm:spPr/>
      <dgm:t>
        <a:bodyPr/>
        <a:lstStyle/>
        <a:p>
          <a:pPr algn="l"/>
          <a:endParaRPr lang="en-US" sz="1600">
            <a:latin typeface="+mj-lt"/>
          </a:endParaRPr>
        </a:p>
      </dgm:t>
    </dgm:pt>
    <dgm:pt modelId="{61C4E20A-F1F1-422A-A3E7-C4AB7165AC01}" type="sibTrans" cxnId="{7EBD4D34-2327-41B0-B995-B55D3BFA3905}">
      <dgm:prSet/>
      <dgm:spPr/>
      <dgm:t>
        <a:bodyPr/>
        <a:lstStyle/>
        <a:p>
          <a:pPr algn="l"/>
          <a:endParaRPr lang="en-US" sz="1600">
            <a:latin typeface="+mj-lt"/>
          </a:endParaRPr>
        </a:p>
      </dgm:t>
    </dgm:pt>
    <dgm:pt modelId="{32AB7E34-1350-B940-A4B7-ACADEC629A14}" type="pres">
      <dgm:prSet presAssocID="{D720133C-92ED-48DC-AF85-1DD7CED9A5E8}" presName="Name0" presStyleCnt="0">
        <dgm:presLayoutVars>
          <dgm:dir/>
          <dgm:animLvl val="lvl"/>
          <dgm:resizeHandles val="exact"/>
        </dgm:presLayoutVars>
      </dgm:prSet>
      <dgm:spPr/>
    </dgm:pt>
    <dgm:pt modelId="{81C6C4B5-DADC-9448-89EB-47548F5A2DEC}" type="pres">
      <dgm:prSet presAssocID="{C32DC629-D2E4-4A7E-9AF8-28E3904ACD57}" presName="composite" presStyleCnt="0"/>
      <dgm:spPr/>
    </dgm:pt>
    <dgm:pt modelId="{07DFF103-32EA-E74B-A019-FE1DDA936705}" type="pres">
      <dgm:prSet presAssocID="{C32DC629-D2E4-4A7E-9AF8-28E3904ACD57}" presName="parTx" presStyleLbl="alignNode1" presStyleIdx="0" presStyleCnt="3">
        <dgm:presLayoutVars>
          <dgm:chMax val="0"/>
          <dgm:chPref val="0"/>
          <dgm:bulletEnabled val="1"/>
        </dgm:presLayoutVars>
      </dgm:prSet>
      <dgm:spPr/>
    </dgm:pt>
    <dgm:pt modelId="{7B47908D-9ADE-8A41-816D-07838B0ED66F}" type="pres">
      <dgm:prSet presAssocID="{C32DC629-D2E4-4A7E-9AF8-28E3904ACD57}" presName="desTx" presStyleLbl="alignAccFollowNode1" presStyleIdx="0" presStyleCnt="3">
        <dgm:presLayoutVars>
          <dgm:bulletEnabled val="1"/>
        </dgm:presLayoutVars>
      </dgm:prSet>
      <dgm:spPr/>
    </dgm:pt>
    <dgm:pt modelId="{DB4445AF-9A28-CD41-BC4A-79EB9EA0C730}" type="pres">
      <dgm:prSet presAssocID="{0DC5B9E4-DE2C-4E20-AE34-E25E8FAD0CDD}" presName="space" presStyleCnt="0"/>
      <dgm:spPr/>
    </dgm:pt>
    <dgm:pt modelId="{AB85635F-3213-7E45-BAFC-1CD077F61781}" type="pres">
      <dgm:prSet presAssocID="{16A4FA4C-8B81-4278-A41F-956B85B7EDC7}" presName="composite" presStyleCnt="0"/>
      <dgm:spPr/>
    </dgm:pt>
    <dgm:pt modelId="{F08B8EAB-1C0E-4E46-9F7A-356844B2895D}" type="pres">
      <dgm:prSet presAssocID="{16A4FA4C-8B81-4278-A41F-956B85B7EDC7}" presName="parTx" presStyleLbl="alignNode1" presStyleIdx="1" presStyleCnt="3">
        <dgm:presLayoutVars>
          <dgm:chMax val="0"/>
          <dgm:chPref val="0"/>
          <dgm:bulletEnabled val="1"/>
        </dgm:presLayoutVars>
      </dgm:prSet>
      <dgm:spPr/>
    </dgm:pt>
    <dgm:pt modelId="{1E51571B-245C-6148-9BD8-63D210B4ED45}" type="pres">
      <dgm:prSet presAssocID="{16A4FA4C-8B81-4278-A41F-956B85B7EDC7}" presName="desTx" presStyleLbl="alignAccFollowNode1" presStyleIdx="1" presStyleCnt="3">
        <dgm:presLayoutVars>
          <dgm:bulletEnabled val="1"/>
        </dgm:presLayoutVars>
      </dgm:prSet>
      <dgm:spPr/>
    </dgm:pt>
    <dgm:pt modelId="{011D34F0-DC36-764E-84FD-827BC8CD5558}" type="pres">
      <dgm:prSet presAssocID="{5F2A6C77-DFA5-4BDF-A43B-C35668839467}" presName="space" presStyleCnt="0"/>
      <dgm:spPr/>
    </dgm:pt>
    <dgm:pt modelId="{946A9FF8-4B81-2C4E-A871-B71FD030BFAE}" type="pres">
      <dgm:prSet presAssocID="{3AEAEE5D-F417-497D-B14B-D8FA35890DEB}" presName="composite" presStyleCnt="0"/>
      <dgm:spPr/>
    </dgm:pt>
    <dgm:pt modelId="{7306D18F-744B-1F47-8F77-6F09BA9635EC}" type="pres">
      <dgm:prSet presAssocID="{3AEAEE5D-F417-497D-B14B-D8FA35890DEB}" presName="parTx" presStyleLbl="alignNode1" presStyleIdx="2" presStyleCnt="3">
        <dgm:presLayoutVars>
          <dgm:chMax val="0"/>
          <dgm:chPref val="0"/>
          <dgm:bulletEnabled val="1"/>
        </dgm:presLayoutVars>
      </dgm:prSet>
      <dgm:spPr/>
    </dgm:pt>
    <dgm:pt modelId="{02872348-55B0-2040-AD8F-115D21829178}" type="pres">
      <dgm:prSet presAssocID="{3AEAEE5D-F417-497D-B14B-D8FA35890DEB}" presName="desTx" presStyleLbl="alignAccFollowNode1" presStyleIdx="2" presStyleCnt="3">
        <dgm:presLayoutVars>
          <dgm:bulletEnabled val="1"/>
        </dgm:presLayoutVars>
      </dgm:prSet>
      <dgm:spPr/>
    </dgm:pt>
  </dgm:ptLst>
  <dgm:cxnLst>
    <dgm:cxn modelId="{2250C113-B247-4957-92F3-B7C269AE3635}" srcId="{D720133C-92ED-48DC-AF85-1DD7CED9A5E8}" destId="{C32DC629-D2E4-4A7E-9AF8-28E3904ACD57}" srcOrd="0" destOrd="0" parTransId="{0F99572B-C72D-428C-BA89-49CF5D866746}" sibTransId="{0DC5B9E4-DE2C-4E20-AE34-E25E8FAD0CDD}"/>
    <dgm:cxn modelId="{047AEB17-02A1-E44E-98B6-2F4FEEFA742C}" type="presOf" srcId="{9C3442B0-0A2E-4917-8C1C-798D42207145}" destId="{1E51571B-245C-6148-9BD8-63D210B4ED45}" srcOrd="0" destOrd="0" presId="urn:microsoft.com/office/officeart/2005/8/layout/hList1"/>
    <dgm:cxn modelId="{2FC7F317-8087-45EE-AE93-31BAC2B7D93B}" srcId="{D720133C-92ED-48DC-AF85-1DD7CED9A5E8}" destId="{3AEAEE5D-F417-497D-B14B-D8FA35890DEB}" srcOrd="2" destOrd="0" parTransId="{443CBA05-0D79-48DD-AA63-6B0DE96A87A3}" sibTransId="{CEFB6A71-CA1B-4354-A116-98AB0E2DBB8E}"/>
    <dgm:cxn modelId="{2607651A-2565-D54F-8AF8-5595A4E96010}" type="presOf" srcId="{70411E18-2CA2-432F-8BAC-25D31C89BEE3}" destId="{02872348-55B0-2040-AD8F-115D21829178}" srcOrd="0" destOrd="0" presId="urn:microsoft.com/office/officeart/2005/8/layout/hList1"/>
    <dgm:cxn modelId="{7EBD4D34-2327-41B0-B995-B55D3BFA3905}" srcId="{3AEAEE5D-F417-497D-B14B-D8FA35890DEB}" destId="{CAB0AF3D-1250-4077-8FF8-0A841DA1314B}" srcOrd="1" destOrd="0" parTransId="{F82A1EB3-33A7-4A59-BBDF-4C952671DF7F}" sibTransId="{61C4E20A-F1F1-422A-A3E7-C4AB7165AC01}"/>
    <dgm:cxn modelId="{480AE739-813B-4389-817C-164FE09DC425}" srcId="{3AEAEE5D-F417-497D-B14B-D8FA35890DEB}" destId="{70411E18-2CA2-432F-8BAC-25D31C89BEE3}" srcOrd="0" destOrd="0" parTransId="{759789A6-7473-4A29-B50C-80F2D68272D9}" sibTransId="{4AF34F7E-B034-4EE1-ABC9-6F282A09B66F}"/>
    <dgm:cxn modelId="{5B089C3C-7E18-4312-AC2A-7BDF668DD6FE}" srcId="{C32DC629-D2E4-4A7E-9AF8-28E3904ACD57}" destId="{2364D29E-BC30-4141-9E71-340A7BA31D23}" srcOrd="0" destOrd="0" parTransId="{9013759A-3893-4C71-B426-4128BF2E8AA1}" sibTransId="{2274307A-9AAF-4C07-BE2F-7EB48E1E4178}"/>
    <dgm:cxn modelId="{D50E1063-6457-4401-AF17-938927B3B34B}" srcId="{C32DC629-D2E4-4A7E-9AF8-28E3904ACD57}" destId="{6DFD6195-5149-4C0A-AE7C-5437E6C1C526}" srcOrd="1" destOrd="0" parTransId="{47E4CC87-A9E7-41C1-AD68-511BBDA4B660}" sibTransId="{65B8FD8A-5EB5-43FD-B73A-ACBB3E1FE95B}"/>
    <dgm:cxn modelId="{42CF2665-8941-8943-8360-21C0F948C932}" type="presOf" srcId="{C32DC629-D2E4-4A7E-9AF8-28E3904ACD57}" destId="{07DFF103-32EA-E74B-A019-FE1DDA936705}" srcOrd="0" destOrd="0" presId="urn:microsoft.com/office/officeart/2005/8/layout/hList1"/>
    <dgm:cxn modelId="{25286266-321C-5B48-8064-6DCD5DC0C262}" type="presOf" srcId="{2364D29E-BC30-4141-9E71-340A7BA31D23}" destId="{7B47908D-9ADE-8A41-816D-07838B0ED66F}" srcOrd="0" destOrd="0" presId="urn:microsoft.com/office/officeart/2005/8/layout/hList1"/>
    <dgm:cxn modelId="{C3DA304D-566C-A840-A5EF-8A8F64B78936}" type="presOf" srcId="{A56DBE46-AF36-4060-A8FB-6869B5EC38DE}" destId="{1E51571B-245C-6148-9BD8-63D210B4ED45}" srcOrd="0" destOrd="1" presId="urn:microsoft.com/office/officeart/2005/8/layout/hList1"/>
    <dgm:cxn modelId="{1A5FE454-444D-BE47-AD99-FB77B5D9B6AF}" type="presOf" srcId="{D720133C-92ED-48DC-AF85-1DD7CED9A5E8}" destId="{32AB7E34-1350-B940-A4B7-ACADEC629A14}" srcOrd="0" destOrd="0" presId="urn:microsoft.com/office/officeart/2005/8/layout/hList1"/>
    <dgm:cxn modelId="{6A10E886-EA9E-9340-AD6A-939A2FD5E45B}" type="presOf" srcId="{6DFD6195-5149-4C0A-AE7C-5437E6C1C526}" destId="{7B47908D-9ADE-8A41-816D-07838B0ED66F}" srcOrd="0" destOrd="1" presId="urn:microsoft.com/office/officeart/2005/8/layout/hList1"/>
    <dgm:cxn modelId="{4FB7C398-F160-4239-B850-0A176005E34C}" srcId="{D720133C-92ED-48DC-AF85-1DD7CED9A5E8}" destId="{16A4FA4C-8B81-4278-A41F-956B85B7EDC7}" srcOrd="1" destOrd="0" parTransId="{A4003B05-9257-46F1-98D0-84BD0B44F771}" sibTransId="{5F2A6C77-DFA5-4BDF-A43B-C35668839467}"/>
    <dgm:cxn modelId="{FC9770B2-E50D-9B40-B7FC-55237F2FB2C0}" type="presOf" srcId="{CAB0AF3D-1250-4077-8FF8-0A841DA1314B}" destId="{02872348-55B0-2040-AD8F-115D21829178}" srcOrd="0" destOrd="1" presId="urn:microsoft.com/office/officeart/2005/8/layout/hList1"/>
    <dgm:cxn modelId="{CE18ADBE-1E1B-FB48-B885-0607402217EF}" type="presOf" srcId="{3AEAEE5D-F417-497D-B14B-D8FA35890DEB}" destId="{7306D18F-744B-1F47-8F77-6F09BA9635EC}" srcOrd="0" destOrd="0" presId="urn:microsoft.com/office/officeart/2005/8/layout/hList1"/>
    <dgm:cxn modelId="{65D126D2-D3C4-CE4B-A4D7-59CA8430F5BE}" type="presOf" srcId="{16A4FA4C-8B81-4278-A41F-956B85B7EDC7}" destId="{F08B8EAB-1C0E-4E46-9F7A-356844B2895D}" srcOrd="0" destOrd="0" presId="urn:microsoft.com/office/officeart/2005/8/layout/hList1"/>
    <dgm:cxn modelId="{1F2836E1-6100-478E-BD3A-9325AFC52091}" srcId="{16A4FA4C-8B81-4278-A41F-956B85B7EDC7}" destId="{9C3442B0-0A2E-4917-8C1C-798D42207145}" srcOrd="0" destOrd="0" parTransId="{9A092452-FD1B-4F19-AA56-C551CFE4B9EE}" sibTransId="{C42A8A31-D818-4B3E-8CB2-6EE634EF284F}"/>
    <dgm:cxn modelId="{12C5F4F6-429E-4D7D-8C4D-CFB54DB2B889}" srcId="{16A4FA4C-8B81-4278-A41F-956B85B7EDC7}" destId="{A56DBE46-AF36-4060-A8FB-6869B5EC38DE}" srcOrd="1" destOrd="0" parTransId="{2B75FBD6-6BC8-4B42-82DD-E5BE77BA7A6F}" sibTransId="{09637B4E-3123-4572-8F01-3996160F8E2A}"/>
    <dgm:cxn modelId="{FB2680BF-3904-1345-87AE-BDC30C00F115}" type="presParOf" srcId="{32AB7E34-1350-B940-A4B7-ACADEC629A14}" destId="{81C6C4B5-DADC-9448-89EB-47548F5A2DEC}" srcOrd="0" destOrd="0" presId="urn:microsoft.com/office/officeart/2005/8/layout/hList1"/>
    <dgm:cxn modelId="{F3A3CE30-1BAA-5D4F-B3D0-18E8DF7A84FA}" type="presParOf" srcId="{81C6C4B5-DADC-9448-89EB-47548F5A2DEC}" destId="{07DFF103-32EA-E74B-A019-FE1DDA936705}" srcOrd="0" destOrd="0" presId="urn:microsoft.com/office/officeart/2005/8/layout/hList1"/>
    <dgm:cxn modelId="{32264327-9E53-DB49-A092-12D29C467670}" type="presParOf" srcId="{81C6C4B5-DADC-9448-89EB-47548F5A2DEC}" destId="{7B47908D-9ADE-8A41-816D-07838B0ED66F}" srcOrd="1" destOrd="0" presId="urn:microsoft.com/office/officeart/2005/8/layout/hList1"/>
    <dgm:cxn modelId="{FB3DB3A3-C548-F74A-8DA0-16C8763644B8}" type="presParOf" srcId="{32AB7E34-1350-B940-A4B7-ACADEC629A14}" destId="{DB4445AF-9A28-CD41-BC4A-79EB9EA0C730}" srcOrd="1" destOrd="0" presId="urn:microsoft.com/office/officeart/2005/8/layout/hList1"/>
    <dgm:cxn modelId="{1096C739-7646-9B41-B6FF-0D9428E92931}" type="presParOf" srcId="{32AB7E34-1350-B940-A4B7-ACADEC629A14}" destId="{AB85635F-3213-7E45-BAFC-1CD077F61781}" srcOrd="2" destOrd="0" presId="urn:microsoft.com/office/officeart/2005/8/layout/hList1"/>
    <dgm:cxn modelId="{C9F88B0F-5989-A241-9CEE-2BF9454E762E}" type="presParOf" srcId="{AB85635F-3213-7E45-BAFC-1CD077F61781}" destId="{F08B8EAB-1C0E-4E46-9F7A-356844B2895D}" srcOrd="0" destOrd="0" presId="urn:microsoft.com/office/officeart/2005/8/layout/hList1"/>
    <dgm:cxn modelId="{90BF03E2-CFD2-E148-BFAF-7D8B3AA0D11E}" type="presParOf" srcId="{AB85635F-3213-7E45-BAFC-1CD077F61781}" destId="{1E51571B-245C-6148-9BD8-63D210B4ED45}" srcOrd="1" destOrd="0" presId="urn:microsoft.com/office/officeart/2005/8/layout/hList1"/>
    <dgm:cxn modelId="{0594DB8E-B03C-2245-92D5-7E3530FE401C}" type="presParOf" srcId="{32AB7E34-1350-B940-A4B7-ACADEC629A14}" destId="{011D34F0-DC36-764E-84FD-827BC8CD5558}" srcOrd="3" destOrd="0" presId="urn:microsoft.com/office/officeart/2005/8/layout/hList1"/>
    <dgm:cxn modelId="{114AB300-B0F1-5049-81C7-6C78A4AADC4B}" type="presParOf" srcId="{32AB7E34-1350-B940-A4B7-ACADEC629A14}" destId="{946A9FF8-4B81-2C4E-A871-B71FD030BFAE}" srcOrd="4" destOrd="0" presId="urn:microsoft.com/office/officeart/2005/8/layout/hList1"/>
    <dgm:cxn modelId="{2D3166C1-4C16-F342-AA0E-7C83A8C0C8E3}" type="presParOf" srcId="{946A9FF8-4B81-2C4E-A871-B71FD030BFAE}" destId="{7306D18F-744B-1F47-8F77-6F09BA9635EC}" srcOrd="0" destOrd="0" presId="urn:microsoft.com/office/officeart/2005/8/layout/hList1"/>
    <dgm:cxn modelId="{42909919-2363-FE4F-8F69-2E50EE92F69A}" type="presParOf" srcId="{946A9FF8-4B81-2C4E-A871-B71FD030BFAE}" destId="{02872348-55B0-2040-AD8F-115D218291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228DBC-6751-4FBD-A3FF-37F915351112}"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735FA7DA-E241-4D96-95D4-A513A3F95CF5}">
      <dgm:prSet/>
      <dgm:spPr/>
      <dgm:t>
        <a:bodyPr/>
        <a:lstStyle/>
        <a:p>
          <a:r>
            <a:rPr lang="en-US" dirty="0"/>
            <a:t>Interviewer(s)/Moderator(s)</a:t>
          </a:r>
        </a:p>
      </dgm:t>
    </dgm:pt>
    <dgm:pt modelId="{08EE61DC-7EF7-4E2A-BCE7-13B414D284C9}" type="parTrans" cxnId="{BE38AEAC-D1D8-4CF2-BC9F-83F84EE021E6}">
      <dgm:prSet/>
      <dgm:spPr/>
      <dgm:t>
        <a:bodyPr/>
        <a:lstStyle/>
        <a:p>
          <a:endParaRPr lang="en-US"/>
        </a:p>
      </dgm:t>
    </dgm:pt>
    <dgm:pt modelId="{646C9F99-5C13-4248-83CE-DC1DB0AF34E1}" type="sibTrans" cxnId="{BE38AEAC-D1D8-4CF2-BC9F-83F84EE021E6}">
      <dgm:prSet/>
      <dgm:spPr/>
      <dgm:t>
        <a:bodyPr/>
        <a:lstStyle/>
        <a:p>
          <a:endParaRPr lang="en-US"/>
        </a:p>
      </dgm:t>
    </dgm:pt>
    <dgm:pt modelId="{67E3D6E8-EC4D-49E7-9597-F9F653460E13}">
      <dgm:prSet/>
      <dgm:spPr/>
      <dgm:t>
        <a:bodyPr/>
        <a:lstStyle/>
        <a:p>
          <a:r>
            <a:rPr lang="en-US" dirty="0"/>
            <a:t>Setting – In Person/Virtual, Context</a:t>
          </a:r>
        </a:p>
      </dgm:t>
    </dgm:pt>
    <dgm:pt modelId="{9BAB3436-5583-495B-98A8-8C5DDE32968D}" type="parTrans" cxnId="{B285E38E-00BB-44D6-A8C0-B7B5CEDB08BD}">
      <dgm:prSet/>
      <dgm:spPr/>
      <dgm:t>
        <a:bodyPr/>
        <a:lstStyle/>
        <a:p>
          <a:endParaRPr lang="en-US"/>
        </a:p>
      </dgm:t>
    </dgm:pt>
    <dgm:pt modelId="{36D9D754-8F5E-42F8-B1C9-8D5ED94EFF97}" type="sibTrans" cxnId="{B285E38E-00BB-44D6-A8C0-B7B5CEDB08BD}">
      <dgm:prSet/>
      <dgm:spPr/>
      <dgm:t>
        <a:bodyPr/>
        <a:lstStyle/>
        <a:p>
          <a:endParaRPr lang="en-US"/>
        </a:p>
      </dgm:t>
    </dgm:pt>
    <dgm:pt modelId="{C57301D0-1E13-482E-B968-8FB54B1E485B}">
      <dgm:prSet/>
      <dgm:spPr/>
      <dgm:t>
        <a:bodyPr/>
        <a:lstStyle/>
        <a:p>
          <a:r>
            <a:rPr lang="en-US" dirty="0"/>
            <a:t>The Script </a:t>
          </a:r>
        </a:p>
      </dgm:t>
    </dgm:pt>
    <dgm:pt modelId="{2F6D4789-EBF1-425B-A435-E716E2EFA936}" type="parTrans" cxnId="{09BA35D2-891C-4F75-866A-04826D5AE867}">
      <dgm:prSet/>
      <dgm:spPr/>
      <dgm:t>
        <a:bodyPr/>
        <a:lstStyle/>
        <a:p>
          <a:endParaRPr lang="en-US"/>
        </a:p>
      </dgm:t>
    </dgm:pt>
    <dgm:pt modelId="{DF3BE8BA-EAEB-443B-AE4D-1EFFF6C08943}" type="sibTrans" cxnId="{09BA35D2-891C-4F75-866A-04826D5AE867}">
      <dgm:prSet/>
      <dgm:spPr/>
      <dgm:t>
        <a:bodyPr/>
        <a:lstStyle/>
        <a:p>
          <a:endParaRPr lang="en-US"/>
        </a:p>
      </dgm:t>
    </dgm:pt>
    <dgm:pt modelId="{7977BBDA-D4D7-4975-93CA-21EEA9818841}">
      <dgm:prSet/>
      <dgm:spPr/>
      <dgm:t>
        <a:bodyPr/>
        <a:lstStyle/>
        <a:p>
          <a:r>
            <a:rPr lang="en-US" dirty="0"/>
            <a:t>Open/Closed Questions</a:t>
          </a:r>
        </a:p>
      </dgm:t>
    </dgm:pt>
    <dgm:pt modelId="{3C83FD86-7449-46C2-B1CD-FD13316ECE6D}" type="parTrans" cxnId="{638F4227-2126-4FCA-909F-67BE553D9A62}">
      <dgm:prSet/>
      <dgm:spPr/>
      <dgm:t>
        <a:bodyPr/>
        <a:lstStyle/>
        <a:p>
          <a:endParaRPr lang="en-US"/>
        </a:p>
      </dgm:t>
    </dgm:pt>
    <dgm:pt modelId="{1C995DCE-614B-4412-AAE5-77EE1CE1D926}" type="sibTrans" cxnId="{638F4227-2126-4FCA-909F-67BE553D9A62}">
      <dgm:prSet/>
      <dgm:spPr/>
      <dgm:t>
        <a:bodyPr/>
        <a:lstStyle/>
        <a:p>
          <a:endParaRPr lang="en-US"/>
        </a:p>
      </dgm:t>
    </dgm:pt>
    <dgm:pt modelId="{6EF8EA0A-6FAF-462F-B270-E763782D2599}">
      <dgm:prSet/>
      <dgm:spPr/>
      <dgm:t>
        <a:bodyPr/>
        <a:lstStyle/>
        <a:p>
          <a:r>
            <a:rPr lang="en-US" dirty="0"/>
            <a:t>Vocabulary/Jargon</a:t>
          </a:r>
        </a:p>
      </dgm:t>
    </dgm:pt>
    <dgm:pt modelId="{BAC84DC6-99F1-4CE5-9B6F-A5EC0C847175}" type="parTrans" cxnId="{4132FA9E-E856-4FC1-B1FE-7B59C6E35133}">
      <dgm:prSet/>
      <dgm:spPr/>
      <dgm:t>
        <a:bodyPr/>
        <a:lstStyle/>
        <a:p>
          <a:endParaRPr lang="en-US"/>
        </a:p>
      </dgm:t>
    </dgm:pt>
    <dgm:pt modelId="{C33FB2EA-9A23-4C3E-88BA-A2F55BE2357A}" type="sibTrans" cxnId="{4132FA9E-E856-4FC1-B1FE-7B59C6E35133}">
      <dgm:prSet/>
      <dgm:spPr/>
      <dgm:t>
        <a:bodyPr/>
        <a:lstStyle/>
        <a:p>
          <a:endParaRPr lang="en-US"/>
        </a:p>
      </dgm:t>
    </dgm:pt>
    <dgm:pt modelId="{EAFF5B05-A26F-4F9B-9E30-F3A61450B7B1}">
      <dgm:prSet/>
      <dgm:spPr/>
      <dgm:t>
        <a:bodyPr/>
        <a:lstStyle/>
        <a:p>
          <a:r>
            <a:rPr lang="en-US" dirty="0"/>
            <a:t>Tone</a:t>
          </a:r>
        </a:p>
      </dgm:t>
    </dgm:pt>
    <dgm:pt modelId="{CC004BB1-D17C-4E95-9895-06733AB962AF}" type="parTrans" cxnId="{1D5887B4-CE56-4CA2-BECC-EE26DC5D5B97}">
      <dgm:prSet/>
      <dgm:spPr/>
      <dgm:t>
        <a:bodyPr/>
        <a:lstStyle/>
        <a:p>
          <a:endParaRPr lang="en-US"/>
        </a:p>
      </dgm:t>
    </dgm:pt>
    <dgm:pt modelId="{FF86CF35-B03E-42A5-B17F-8DD177129EF3}" type="sibTrans" cxnId="{1D5887B4-CE56-4CA2-BECC-EE26DC5D5B97}">
      <dgm:prSet/>
      <dgm:spPr/>
      <dgm:t>
        <a:bodyPr/>
        <a:lstStyle/>
        <a:p>
          <a:endParaRPr lang="en-US"/>
        </a:p>
      </dgm:t>
    </dgm:pt>
    <dgm:pt modelId="{FF324056-C735-45E3-ACAB-21146D904A8C}">
      <dgm:prSet/>
      <dgm:spPr/>
      <dgm:t>
        <a:bodyPr/>
        <a:lstStyle/>
        <a:p>
          <a:r>
            <a:rPr lang="en-US" dirty="0"/>
            <a:t>Visual Prompts</a:t>
          </a:r>
        </a:p>
      </dgm:t>
    </dgm:pt>
    <dgm:pt modelId="{74D1E1D9-E0F8-4E7C-8B6A-4E351F6523A8}" type="parTrans" cxnId="{F96D9C2F-4886-4154-999A-7513FED257F6}">
      <dgm:prSet/>
      <dgm:spPr/>
      <dgm:t>
        <a:bodyPr/>
        <a:lstStyle/>
        <a:p>
          <a:endParaRPr lang="en-US"/>
        </a:p>
      </dgm:t>
    </dgm:pt>
    <dgm:pt modelId="{DD6D6CE0-1E2A-4D38-9565-4C4F5A5A7410}" type="sibTrans" cxnId="{F96D9C2F-4886-4154-999A-7513FED257F6}">
      <dgm:prSet/>
      <dgm:spPr/>
      <dgm:t>
        <a:bodyPr/>
        <a:lstStyle/>
        <a:p>
          <a:endParaRPr lang="en-US"/>
        </a:p>
      </dgm:t>
    </dgm:pt>
    <dgm:pt modelId="{93137529-24BF-4CC7-8C2B-3843DA2FE355}">
      <dgm:prSet/>
      <dgm:spPr/>
      <dgm:t>
        <a:bodyPr/>
        <a:lstStyle/>
        <a:p>
          <a:r>
            <a:rPr lang="en-US" dirty="0"/>
            <a:t>Recruitment/Selection</a:t>
          </a:r>
        </a:p>
      </dgm:t>
    </dgm:pt>
    <dgm:pt modelId="{B19EDC5E-2E87-4503-B18A-F26D5AE13745}" type="parTrans" cxnId="{397EA9FB-3E7D-4580-B0AE-9511FF1CA39D}">
      <dgm:prSet/>
      <dgm:spPr/>
      <dgm:t>
        <a:bodyPr/>
        <a:lstStyle/>
        <a:p>
          <a:endParaRPr lang="en-US"/>
        </a:p>
      </dgm:t>
    </dgm:pt>
    <dgm:pt modelId="{55311189-1A87-4B54-A952-024EFEE7A111}" type="sibTrans" cxnId="{397EA9FB-3E7D-4580-B0AE-9511FF1CA39D}">
      <dgm:prSet/>
      <dgm:spPr/>
      <dgm:t>
        <a:bodyPr/>
        <a:lstStyle/>
        <a:p>
          <a:endParaRPr lang="en-US"/>
        </a:p>
      </dgm:t>
    </dgm:pt>
    <dgm:pt modelId="{8DACBEA1-5493-4B1F-83C0-E82A327D76FB}">
      <dgm:prSet/>
      <dgm:spPr/>
      <dgm:t>
        <a:bodyPr/>
        <a:lstStyle/>
        <a:p>
          <a:r>
            <a:rPr lang="en-US" dirty="0"/>
            <a:t>Participants/Group Composition</a:t>
          </a:r>
        </a:p>
      </dgm:t>
    </dgm:pt>
    <dgm:pt modelId="{E9F7C2D3-E763-46EF-80EF-5BF1EFD9DC85}" type="parTrans" cxnId="{1DE05913-BBE6-42AA-8887-AA50F376576F}">
      <dgm:prSet/>
      <dgm:spPr/>
      <dgm:t>
        <a:bodyPr/>
        <a:lstStyle/>
        <a:p>
          <a:endParaRPr lang="en-US"/>
        </a:p>
      </dgm:t>
    </dgm:pt>
    <dgm:pt modelId="{8E219627-1FFF-4885-B1FE-D3DC0E71CAF2}" type="sibTrans" cxnId="{1DE05913-BBE6-42AA-8887-AA50F376576F}">
      <dgm:prSet/>
      <dgm:spPr/>
      <dgm:t>
        <a:bodyPr/>
        <a:lstStyle/>
        <a:p>
          <a:endParaRPr lang="en-US"/>
        </a:p>
      </dgm:t>
    </dgm:pt>
    <dgm:pt modelId="{CB4FA202-4A9C-4579-9FE8-58A7386F0A38}">
      <dgm:prSet/>
      <dgm:spPr/>
      <dgm:t>
        <a:bodyPr/>
        <a:lstStyle/>
        <a:p>
          <a:r>
            <a:rPr lang="en-US" dirty="0"/>
            <a:t>Recording/Transcription – Notes, Audio, Video</a:t>
          </a:r>
        </a:p>
      </dgm:t>
    </dgm:pt>
    <dgm:pt modelId="{80E42B78-3017-44F0-8993-CDA40093D414}" type="parTrans" cxnId="{EB965AF6-BE7A-40BF-81D1-F20758F12A09}">
      <dgm:prSet/>
      <dgm:spPr/>
      <dgm:t>
        <a:bodyPr/>
        <a:lstStyle/>
        <a:p>
          <a:endParaRPr lang="en-US"/>
        </a:p>
      </dgm:t>
    </dgm:pt>
    <dgm:pt modelId="{8357C444-E1B6-4E7A-898C-CFE39E07CA71}" type="sibTrans" cxnId="{EB965AF6-BE7A-40BF-81D1-F20758F12A09}">
      <dgm:prSet/>
      <dgm:spPr/>
      <dgm:t>
        <a:bodyPr/>
        <a:lstStyle/>
        <a:p>
          <a:endParaRPr lang="en-US"/>
        </a:p>
      </dgm:t>
    </dgm:pt>
    <dgm:pt modelId="{EFEA9501-24AB-8347-82FC-9993D5B779D6}" type="pres">
      <dgm:prSet presAssocID="{82228DBC-6751-4FBD-A3FF-37F915351112}" presName="vert0" presStyleCnt="0">
        <dgm:presLayoutVars>
          <dgm:dir/>
          <dgm:animOne val="branch"/>
          <dgm:animLvl val="lvl"/>
        </dgm:presLayoutVars>
      </dgm:prSet>
      <dgm:spPr/>
    </dgm:pt>
    <dgm:pt modelId="{4AD1FBEA-D8EF-2B46-93CA-333DCCCEB339}" type="pres">
      <dgm:prSet presAssocID="{735FA7DA-E241-4D96-95D4-A513A3F95CF5}" presName="thickLine" presStyleLbl="alignNode1" presStyleIdx="0" presStyleCnt="10"/>
      <dgm:spPr/>
    </dgm:pt>
    <dgm:pt modelId="{A35452CC-3644-6742-9622-B7116331F509}" type="pres">
      <dgm:prSet presAssocID="{735FA7DA-E241-4D96-95D4-A513A3F95CF5}" presName="horz1" presStyleCnt="0"/>
      <dgm:spPr/>
    </dgm:pt>
    <dgm:pt modelId="{444B0A5E-EB91-2346-896C-44421D9E3B43}" type="pres">
      <dgm:prSet presAssocID="{735FA7DA-E241-4D96-95D4-A513A3F95CF5}" presName="tx1" presStyleLbl="revTx" presStyleIdx="0" presStyleCnt="10"/>
      <dgm:spPr/>
    </dgm:pt>
    <dgm:pt modelId="{FC22F4DE-6495-634A-BF1F-6E878EECDAE4}" type="pres">
      <dgm:prSet presAssocID="{735FA7DA-E241-4D96-95D4-A513A3F95CF5}" presName="vert1" presStyleCnt="0"/>
      <dgm:spPr/>
    </dgm:pt>
    <dgm:pt modelId="{2DA12639-5469-D94D-9243-B87C8C238F91}" type="pres">
      <dgm:prSet presAssocID="{67E3D6E8-EC4D-49E7-9597-F9F653460E13}" presName="thickLine" presStyleLbl="alignNode1" presStyleIdx="1" presStyleCnt="10"/>
      <dgm:spPr/>
    </dgm:pt>
    <dgm:pt modelId="{BA2D98D2-B253-CE4A-80DF-4C7A68760647}" type="pres">
      <dgm:prSet presAssocID="{67E3D6E8-EC4D-49E7-9597-F9F653460E13}" presName="horz1" presStyleCnt="0"/>
      <dgm:spPr/>
    </dgm:pt>
    <dgm:pt modelId="{A864E093-61AB-D14F-99CF-4EFABBA6BAB5}" type="pres">
      <dgm:prSet presAssocID="{67E3D6E8-EC4D-49E7-9597-F9F653460E13}" presName="tx1" presStyleLbl="revTx" presStyleIdx="1" presStyleCnt="10"/>
      <dgm:spPr/>
    </dgm:pt>
    <dgm:pt modelId="{256F494F-A882-7646-B891-E826EAEE373E}" type="pres">
      <dgm:prSet presAssocID="{67E3D6E8-EC4D-49E7-9597-F9F653460E13}" presName="vert1" presStyleCnt="0"/>
      <dgm:spPr/>
    </dgm:pt>
    <dgm:pt modelId="{0488B271-BABA-6049-A5E6-FDD6D04022D1}" type="pres">
      <dgm:prSet presAssocID="{C57301D0-1E13-482E-B968-8FB54B1E485B}" presName="thickLine" presStyleLbl="alignNode1" presStyleIdx="2" presStyleCnt="10"/>
      <dgm:spPr/>
    </dgm:pt>
    <dgm:pt modelId="{AC2EF837-71B8-6D4B-AA62-F1F0D57257C8}" type="pres">
      <dgm:prSet presAssocID="{C57301D0-1E13-482E-B968-8FB54B1E485B}" presName="horz1" presStyleCnt="0"/>
      <dgm:spPr/>
    </dgm:pt>
    <dgm:pt modelId="{4C7A4CE5-5841-EF4E-B108-B65F12B3C201}" type="pres">
      <dgm:prSet presAssocID="{C57301D0-1E13-482E-B968-8FB54B1E485B}" presName="tx1" presStyleLbl="revTx" presStyleIdx="2" presStyleCnt="10"/>
      <dgm:spPr/>
    </dgm:pt>
    <dgm:pt modelId="{924AB9EE-6F56-3A4F-A9C3-B0546743BFC6}" type="pres">
      <dgm:prSet presAssocID="{C57301D0-1E13-482E-B968-8FB54B1E485B}" presName="vert1" presStyleCnt="0"/>
      <dgm:spPr/>
    </dgm:pt>
    <dgm:pt modelId="{D94E9F36-0572-704C-B496-1027E90C03C9}" type="pres">
      <dgm:prSet presAssocID="{7977BBDA-D4D7-4975-93CA-21EEA9818841}" presName="thickLine" presStyleLbl="alignNode1" presStyleIdx="3" presStyleCnt="10"/>
      <dgm:spPr/>
    </dgm:pt>
    <dgm:pt modelId="{EEB33D5B-93E6-AC44-B387-1ADA548375F2}" type="pres">
      <dgm:prSet presAssocID="{7977BBDA-D4D7-4975-93CA-21EEA9818841}" presName="horz1" presStyleCnt="0"/>
      <dgm:spPr/>
    </dgm:pt>
    <dgm:pt modelId="{A993FC25-9787-8A49-98D6-D60A95AC70BF}" type="pres">
      <dgm:prSet presAssocID="{7977BBDA-D4D7-4975-93CA-21EEA9818841}" presName="tx1" presStyleLbl="revTx" presStyleIdx="3" presStyleCnt="10"/>
      <dgm:spPr/>
    </dgm:pt>
    <dgm:pt modelId="{E7C0C6A7-2F7A-2640-86DE-3E6B4100A4E7}" type="pres">
      <dgm:prSet presAssocID="{7977BBDA-D4D7-4975-93CA-21EEA9818841}" presName="vert1" presStyleCnt="0"/>
      <dgm:spPr/>
    </dgm:pt>
    <dgm:pt modelId="{C75AFABE-35D8-8744-9F89-FB03100991C9}" type="pres">
      <dgm:prSet presAssocID="{6EF8EA0A-6FAF-462F-B270-E763782D2599}" presName="thickLine" presStyleLbl="alignNode1" presStyleIdx="4" presStyleCnt="10"/>
      <dgm:spPr/>
    </dgm:pt>
    <dgm:pt modelId="{0821831D-0696-4B46-A60D-3E3095605C0F}" type="pres">
      <dgm:prSet presAssocID="{6EF8EA0A-6FAF-462F-B270-E763782D2599}" presName="horz1" presStyleCnt="0"/>
      <dgm:spPr/>
    </dgm:pt>
    <dgm:pt modelId="{D15DC485-41AF-474B-AF91-E6A25F1F1D3F}" type="pres">
      <dgm:prSet presAssocID="{6EF8EA0A-6FAF-462F-B270-E763782D2599}" presName="tx1" presStyleLbl="revTx" presStyleIdx="4" presStyleCnt="10"/>
      <dgm:spPr/>
    </dgm:pt>
    <dgm:pt modelId="{174DA2B3-DED2-4749-A372-1D644629917C}" type="pres">
      <dgm:prSet presAssocID="{6EF8EA0A-6FAF-462F-B270-E763782D2599}" presName="vert1" presStyleCnt="0"/>
      <dgm:spPr/>
    </dgm:pt>
    <dgm:pt modelId="{8BAA64EA-7C78-684E-BA36-35B407A9B2DF}" type="pres">
      <dgm:prSet presAssocID="{EAFF5B05-A26F-4F9B-9E30-F3A61450B7B1}" presName="thickLine" presStyleLbl="alignNode1" presStyleIdx="5" presStyleCnt="10"/>
      <dgm:spPr/>
    </dgm:pt>
    <dgm:pt modelId="{8223CE16-9A70-C74D-AC62-53EEFE8CE245}" type="pres">
      <dgm:prSet presAssocID="{EAFF5B05-A26F-4F9B-9E30-F3A61450B7B1}" presName="horz1" presStyleCnt="0"/>
      <dgm:spPr/>
    </dgm:pt>
    <dgm:pt modelId="{6F46C378-669C-F445-9521-6FB7D484FFF9}" type="pres">
      <dgm:prSet presAssocID="{EAFF5B05-A26F-4F9B-9E30-F3A61450B7B1}" presName="tx1" presStyleLbl="revTx" presStyleIdx="5" presStyleCnt="10"/>
      <dgm:spPr/>
    </dgm:pt>
    <dgm:pt modelId="{09BFA371-6F3C-714D-8073-A3F1FC24F9DA}" type="pres">
      <dgm:prSet presAssocID="{EAFF5B05-A26F-4F9B-9E30-F3A61450B7B1}" presName="vert1" presStyleCnt="0"/>
      <dgm:spPr/>
    </dgm:pt>
    <dgm:pt modelId="{A377D8E8-C88F-F240-BD4E-8648E3F200F2}" type="pres">
      <dgm:prSet presAssocID="{FF324056-C735-45E3-ACAB-21146D904A8C}" presName="thickLine" presStyleLbl="alignNode1" presStyleIdx="6" presStyleCnt="10"/>
      <dgm:spPr/>
    </dgm:pt>
    <dgm:pt modelId="{E4324A51-BA1D-214C-82E8-8482F9963CF4}" type="pres">
      <dgm:prSet presAssocID="{FF324056-C735-45E3-ACAB-21146D904A8C}" presName="horz1" presStyleCnt="0"/>
      <dgm:spPr/>
    </dgm:pt>
    <dgm:pt modelId="{155456DD-0FC3-994A-A743-BC3BEE2A4F03}" type="pres">
      <dgm:prSet presAssocID="{FF324056-C735-45E3-ACAB-21146D904A8C}" presName="tx1" presStyleLbl="revTx" presStyleIdx="6" presStyleCnt="10"/>
      <dgm:spPr/>
    </dgm:pt>
    <dgm:pt modelId="{82D46A0C-A92E-E946-908F-B8E309B933C6}" type="pres">
      <dgm:prSet presAssocID="{FF324056-C735-45E3-ACAB-21146D904A8C}" presName="vert1" presStyleCnt="0"/>
      <dgm:spPr/>
    </dgm:pt>
    <dgm:pt modelId="{526224A3-1F1A-D942-9645-26B348F32A8F}" type="pres">
      <dgm:prSet presAssocID="{93137529-24BF-4CC7-8C2B-3843DA2FE355}" presName="thickLine" presStyleLbl="alignNode1" presStyleIdx="7" presStyleCnt="10"/>
      <dgm:spPr/>
    </dgm:pt>
    <dgm:pt modelId="{076F58F2-2E7B-5E43-B338-46A279A63574}" type="pres">
      <dgm:prSet presAssocID="{93137529-24BF-4CC7-8C2B-3843DA2FE355}" presName="horz1" presStyleCnt="0"/>
      <dgm:spPr/>
    </dgm:pt>
    <dgm:pt modelId="{193B5508-83F2-8748-A292-35F26B8C4113}" type="pres">
      <dgm:prSet presAssocID="{93137529-24BF-4CC7-8C2B-3843DA2FE355}" presName="tx1" presStyleLbl="revTx" presStyleIdx="7" presStyleCnt="10"/>
      <dgm:spPr/>
    </dgm:pt>
    <dgm:pt modelId="{D7423397-1530-0F4A-896C-7FFEACC2F157}" type="pres">
      <dgm:prSet presAssocID="{93137529-24BF-4CC7-8C2B-3843DA2FE355}" presName="vert1" presStyleCnt="0"/>
      <dgm:spPr/>
    </dgm:pt>
    <dgm:pt modelId="{10DCA11F-2260-7443-A0D2-C3B2AA4A1933}" type="pres">
      <dgm:prSet presAssocID="{8DACBEA1-5493-4B1F-83C0-E82A327D76FB}" presName="thickLine" presStyleLbl="alignNode1" presStyleIdx="8" presStyleCnt="10"/>
      <dgm:spPr/>
    </dgm:pt>
    <dgm:pt modelId="{C1511557-A4D3-7A41-894B-4381E27584CE}" type="pres">
      <dgm:prSet presAssocID="{8DACBEA1-5493-4B1F-83C0-E82A327D76FB}" presName="horz1" presStyleCnt="0"/>
      <dgm:spPr/>
    </dgm:pt>
    <dgm:pt modelId="{FCFE3FA0-9B87-AE4A-A05A-805B6D3B2B24}" type="pres">
      <dgm:prSet presAssocID="{8DACBEA1-5493-4B1F-83C0-E82A327D76FB}" presName="tx1" presStyleLbl="revTx" presStyleIdx="8" presStyleCnt="10"/>
      <dgm:spPr/>
    </dgm:pt>
    <dgm:pt modelId="{E1B1B164-426E-1140-992D-4909B19300B4}" type="pres">
      <dgm:prSet presAssocID="{8DACBEA1-5493-4B1F-83C0-E82A327D76FB}" presName="vert1" presStyleCnt="0"/>
      <dgm:spPr/>
    </dgm:pt>
    <dgm:pt modelId="{F6BA7CE7-7D67-5149-AC74-46828AA5C4A8}" type="pres">
      <dgm:prSet presAssocID="{CB4FA202-4A9C-4579-9FE8-58A7386F0A38}" presName="thickLine" presStyleLbl="alignNode1" presStyleIdx="9" presStyleCnt="10"/>
      <dgm:spPr/>
    </dgm:pt>
    <dgm:pt modelId="{CF6C3B48-DAFB-2544-8DB1-9B4C27D81987}" type="pres">
      <dgm:prSet presAssocID="{CB4FA202-4A9C-4579-9FE8-58A7386F0A38}" presName="horz1" presStyleCnt="0"/>
      <dgm:spPr/>
    </dgm:pt>
    <dgm:pt modelId="{AEA31A3D-9F04-7B4B-89B1-C0C75F72E8CB}" type="pres">
      <dgm:prSet presAssocID="{CB4FA202-4A9C-4579-9FE8-58A7386F0A38}" presName="tx1" presStyleLbl="revTx" presStyleIdx="9" presStyleCnt="10"/>
      <dgm:spPr/>
    </dgm:pt>
    <dgm:pt modelId="{B07027EF-22B4-CA47-80B5-0DCC70C40EE0}" type="pres">
      <dgm:prSet presAssocID="{CB4FA202-4A9C-4579-9FE8-58A7386F0A38}" presName="vert1" presStyleCnt="0"/>
      <dgm:spPr/>
    </dgm:pt>
  </dgm:ptLst>
  <dgm:cxnLst>
    <dgm:cxn modelId="{57C3DF02-9DAB-BC4C-B0BA-26D78A56013B}" type="presOf" srcId="{67E3D6E8-EC4D-49E7-9597-F9F653460E13}" destId="{A864E093-61AB-D14F-99CF-4EFABBA6BAB5}" srcOrd="0" destOrd="0" presId="urn:microsoft.com/office/officeart/2008/layout/LinedList"/>
    <dgm:cxn modelId="{1DE05913-BBE6-42AA-8887-AA50F376576F}" srcId="{82228DBC-6751-4FBD-A3FF-37F915351112}" destId="{8DACBEA1-5493-4B1F-83C0-E82A327D76FB}" srcOrd="8" destOrd="0" parTransId="{E9F7C2D3-E763-46EF-80EF-5BF1EFD9DC85}" sibTransId="{8E219627-1FFF-4885-B1FE-D3DC0E71CAF2}"/>
    <dgm:cxn modelId="{E7630D20-DFED-064C-809D-2A2589D0618C}" type="presOf" srcId="{8DACBEA1-5493-4B1F-83C0-E82A327D76FB}" destId="{FCFE3FA0-9B87-AE4A-A05A-805B6D3B2B24}" srcOrd="0" destOrd="0" presId="urn:microsoft.com/office/officeart/2008/layout/LinedList"/>
    <dgm:cxn modelId="{638F4227-2126-4FCA-909F-67BE553D9A62}" srcId="{82228DBC-6751-4FBD-A3FF-37F915351112}" destId="{7977BBDA-D4D7-4975-93CA-21EEA9818841}" srcOrd="3" destOrd="0" parTransId="{3C83FD86-7449-46C2-B1CD-FD13316ECE6D}" sibTransId="{1C995DCE-614B-4412-AAE5-77EE1CE1D926}"/>
    <dgm:cxn modelId="{770D8D28-C696-AE4A-A8E4-5ADDEAB89DF6}" type="presOf" srcId="{82228DBC-6751-4FBD-A3FF-37F915351112}" destId="{EFEA9501-24AB-8347-82FC-9993D5B779D6}" srcOrd="0" destOrd="0" presId="urn:microsoft.com/office/officeart/2008/layout/LinedList"/>
    <dgm:cxn modelId="{DD6EE52A-887A-5B40-A7A1-C2E80137BC16}" type="presOf" srcId="{CB4FA202-4A9C-4579-9FE8-58A7386F0A38}" destId="{AEA31A3D-9F04-7B4B-89B1-C0C75F72E8CB}" srcOrd="0" destOrd="0" presId="urn:microsoft.com/office/officeart/2008/layout/LinedList"/>
    <dgm:cxn modelId="{F96D9C2F-4886-4154-999A-7513FED257F6}" srcId="{82228DBC-6751-4FBD-A3FF-37F915351112}" destId="{FF324056-C735-45E3-ACAB-21146D904A8C}" srcOrd="6" destOrd="0" parTransId="{74D1E1D9-E0F8-4E7C-8B6A-4E351F6523A8}" sibTransId="{DD6D6CE0-1E2A-4D38-9565-4C4F5A5A7410}"/>
    <dgm:cxn modelId="{8C5D465B-AA12-4C42-B21B-08029BCD81A5}" type="presOf" srcId="{EAFF5B05-A26F-4F9B-9E30-F3A61450B7B1}" destId="{6F46C378-669C-F445-9521-6FB7D484FFF9}" srcOrd="0" destOrd="0" presId="urn:microsoft.com/office/officeart/2008/layout/LinedList"/>
    <dgm:cxn modelId="{B3E75D64-66F3-6145-9B84-470EB46FF2C5}" type="presOf" srcId="{93137529-24BF-4CC7-8C2B-3843DA2FE355}" destId="{193B5508-83F2-8748-A292-35F26B8C4113}" srcOrd="0" destOrd="0" presId="urn:microsoft.com/office/officeart/2008/layout/LinedList"/>
    <dgm:cxn modelId="{31A0B370-9DBF-454D-9B47-3ABFACBEB82E}" type="presOf" srcId="{7977BBDA-D4D7-4975-93CA-21EEA9818841}" destId="{A993FC25-9787-8A49-98D6-D60A95AC70BF}" srcOrd="0" destOrd="0" presId="urn:microsoft.com/office/officeart/2008/layout/LinedList"/>
    <dgm:cxn modelId="{AED8568C-CA14-5E4E-AADC-E15734A31E36}" type="presOf" srcId="{C57301D0-1E13-482E-B968-8FB54B1E485B}" destId="{4C7A4CE5-5841-EF4E-B108-B65F12B3C201}" srcOrd="0" destOrd="0" presId="urn:microsoft.com/office/officeart/2008/layout/LinedList"/>
    <dgm:cxn modelId="{B285E38E-00BB-44D6-A8C0-B7B5CEDB08BD}" srcId="{82228DBC-6751-4FBD-A3FF-37F915351112}" destId="{67E3D6E8-EC4D-49E7-9597-F9F653460E13}" srcOrd="1" destOrd="0" parTransId="{9BAB3436-5583-495B-98A8-8C5DDE32968D}" sibTransId="{36D9D754-8F5E-42F8-B1C9-8D5ED94EFF97}"/>
    <dgm:cxn modelId="{4132FA9E-E856-4FC1-B1FE-7B59C6E35133}" srcId="{82228DBC-6751-4FBD-A3FF-37F915351112}" destId="{6EF8EA0A-6FAF-462F-B270-E763782D2599}" srcOrd="4" destOrd="0" parTransId="{BAC84DC6-99F1-4CE5-9B6F-A5EC0C847175}" sibTransId="{C33FB2EA-9A23-4C3E-88BA-A2F55BE2357A}"/>
    <dgm:cxn modelId="{BE38AEAC-D1D8-4CF2-BC9F-83F84EE021E6}" srcId="{82228DBC-6751-4FBD-A3FF-37F915351112}" destId="{735FA7DA-E241-4D96-95D4-A513A3F95CF5}" srcOrd="0" destOrd="0" parTransId="{08EE61DC-7EF7-4E2A-BCE7-13B414D284C9}" sibTransId="{646C9F99-5C13-4248-83CE-DC1DB0AF34E1}"/>
    <dgm:cxn modelId="{1D5887B4-CE56-4CA2-BECC-EE26DC5D5B97}" srcId="{82228DBC-6751-4FBD-A3FF-37F915351112}" destId="{EAFF5B05-A26F-4F9B-9E30-F3A61450B7B1}" srcOrd="5" destOrd="0" parTransId="{CC004BB1-D17C-4E95-9895-06733AB962AF}" sibTransId="{FF86CF35-B03E-42A5-B17F-8DD177129EF3}"/>
    <dgm:cxn modelId="{09BA35D2-891C-4F75-866A-04826D5AE867}" srcId="{82228DBC-6751-4FBD-A3FF-37F915351112}" destId="{C57301D0-1E13-482E-B968-8FB54B1E485B}" srcOrd="2" destOrd="0" parTransId="{2F6D4789-EBF1-425B-A435-E716E2EFA936}" sibTransId="{DF3BE8BA-EAEB-443B-AE4D-1EFFF6C08943}"/>
    <dgm:cxn modelId="{85AE41D2-54DA-C143-B4D3-BE5657FD78AD}" type="presOf" srcId="{735FA7DA-E241-4D96-95D4-A513A3F95CF5}" destId="{444B0A5E-EB91-2346-896C-44421D9E3B43}" srcOrd="0" destOrd="0" presId="urn:microsoft.com/office/officeart/2008/layout/LinedList"/>
    <dgm:cxn modelId="{F8D3EBD7-2D2D-EE47-9C52-567DAB731A48}" type="presOf" srcId="{FF324056-C735-45E3-ACAB-21146D904A8C}" destId="{155456DD-0FC3-994A-A743-BC3BEE2A4F03}" srcOrd="0" destOrd="0" presId="urn:microsoft.com/office/officeart/2008/layout/LinedList"/>
    <dgm:cxn modelId="{08BAD4DA-64FC-F042-A6B4-65C4028EC0BA}" type="presOf" srcId="{6EF8EA0A-6FAF-462F-B270-E763782D2599}" destId="{D15DC485-41AF-474B-AF91-E6A25F1F1D3F}" srcOrd="0" destOrd="0" presId="urn:microsoft.com/office/officeart/2008/layout/LinedList"/>
    <dgm:cxn modelId="{EB965AF6-BE7A-40BF-81D1-F20758F12A09}" srcId="{82228DBC-6751-4FBD-A3FF-37F915351112}" destId="{CB4FA202-4A9C-4579-9FE8-58A7386F0A38}" srcOrd="9" destOrd="0" parTransId="{80E42B78-3017-44F0-8993-CDA40093D414}" sibTransId="{8357C444-E1B6-4E7A-898C-CFE39E07CA71}"/>
    <dgm:cxn modelId="{397EA9FB-3E7D-4580-B0AE-9511FF1CA39D}" srcId="{82228DBC-6751-4FBD-A3FF-37F915351112}" destId="{93137529-24BF-4CC7-8C2B-3843DA2FE355}" srcOrd="7" destOrd="0" parTransId="{B19EDC5E-2E87-4503-B18A-F26D5AE13745}" sibTransId="{55311189-1A87-4B54-A952-024EFEE7A111}"/>
    <dgm:cxn modelId="{3F2FAD1D-39E4-B640-86B9-5A811F881D6F}" type="presParOf" srcId="{EFEA9501-24AB-8347-82FC-9993D5B779D6}" destId="{4AD1FBEA-D8EF-2B46-93CA-333DCCCEB339}" srcOrd="0" destOrd="0" presId="urn:microsoft.com/office/officeart/2008/layout/LinedList"/>
    <dgm:cxn modelId="{5EAA24D0-9258-AA45-A163-649989DB8206}" type="presParOf" srcId="{EFEA9501-24AB-8347-82FC-9993D5B779D6}" destId="{A35452CC-3644-6742-9622-B7116331F509}" srcOrd="1" destOrd="0" presId="urn:microsoft.com/office/officeart/2008/layout/LinedList"/>
    <dgm:cxn modelId="{3A2F7F81-2426-D74A-8549-43F55A1AB85D}" type="presParOf" srcId="{A35452CC-3644-6742-9622-B7116331F509}" destId="{444B0A5E-EB91-2346-896C-44421D9E3B43}" srcOrd="0" destOrd="0" presId="urn:microsoft.com/office/officeart/2008/layout/LinedList"/>
    <dgm:cxn modelId="{56C33336-E24C-4B47-A009-EE71C9A2094B}" type="presParOf" srcId="{A35452CC-3644-6742-9622-B7116331F509}" destId="{FC22F4DE-6495-634A-BF1F-6E878EECDAE4}" srcOrd="1" destOrd="0" presId="urn:microsoft.com/office/officeart/2008/layout/LinedList"/>
    <dgm:cxn modelId="{4B85702D-77D2-164D-8ECB-5CFE436ACF0A}" type="presParOf" srcId="{EFEA9501-24AB-8347-82FC-9993D5B779D6}" destId="{2DA12639-5469-D94D-9243-B87C8C238F91}" srcOrd="2" destOrd="0" presId="urn:microsoft.com/office/officeart/2008/layout/LinedList"/>
    <dgm:cxn modelId="{C5B39D97-72DB-A943-AE5C-ED92A3BC2CBD}" type="presParOf" srcId="{EFEA9501-24AB-8347-82FC-9993D5B779D6}" destId="{BA2D98D2-B253-CE4A-80DF-4C7A68760647}" srcOrd="3" destOrd="0" presId="urn:microsoft.com/office/officeart/2008/layout/LinedList"/>
    <dgm:cxn modelId="{2BDED32C-089A-B54F-825B-9C3CC017DA43}" type="presParOf" srcId="{BA2D98D2-B253-CE4A-80DF-4C7A68760647}" destId="{A864E093-61AB-D14F-99CF-4EFABBA6BAB5}" srcOrd="0" destOrd="0" presId="urn:microsoft.com/office/officeart/2008/layout/LinedList"/>
    <dgm:cxn modelId="{7735AA91-3A7E-BD4A-AFC8-86BBA4440502}" type="presParOf" srcId="{BA2D98D2-B253-CE4A-80DF-4C7A68760647}" destId="{256F494F-A882-7646-B891-E826EAEE373E}" srcOrd="1" destOrd="0" presId="urn:microsoft.com/office/officeart/2008/layout/LinedList"/>
    <dgm:cxn modelId="{4145120D-C4F2-4A42-A03D-664310A89195}" type="presParOf" srcId="{EFEA9501-24AB-8347-82FC-9993D5B779D6}" destId="{0488B271-BABA-6049-A5E6-FDD6D04022D1}" srcOrd="4" destOrd="0" presId="urn:microsoft.com/office/officeart/2008/layout/LinedList"/>
    <dgm:cxn modelId="{E4D82A78-53B8-3240-8C7F-E07862ECCF01}" type="presParOf" srcId="{EFEA9501-24AB-8347-82FC-9993D5B779D6}" destId="{AC2EF837-71B8-6D4B-AA62-F1F0D57257C8}" srcOrd="5" destOrd="0" presId="urn:microsoft.com/office/officeart/2008/layout/LinedList"/>
    <dgm:cxn modelId="{6F3BBD11-D24E-4243-AD7C-13C1AB532BE5}" type="presParOf" srcId="{AC2EF837-71B8-6D4B-AA62-F1F0D57257C8}" destId="{4C7A4CE5-5841-EF4E-B108-B65F12B3C201}" srcOrd="0" destOrd="0" presId="urn:microsoft.com/office/officeart/2008/layout/LinedList"/>
    <dgm:cxn modelId="{D9A1C405-9F39-964B-ABFA-D7AE5BE92766}" type="presParOf" srcId="{AC2EF837-71B8-6D4B-AA62-F1F0D57257C8}" destId="{924AB9EE-6F56-3A4F-A9C3-B0546743BFC6}" srcOrd="1" destOrd="0" presId="urn:microsoft.com/office/officeart/2008/layout/LinedList"/>
    <dgm:cxn modelId="{2B5BB077-F3A1-514D-AC52-16285D5A30C3}" type="presParOf" srcId="{EFEA9501-24AB-8347-82FC-9993D5B779D6}" destId="{D94E9F36-0572-704C-B496-1027E90C03C9}" srcOrd="6" destOrd="0" presId="urn:microsoft.com/office/officeart/2008/layout/LinedList"/>
    <dgm:cxn modelId="{2E0EF2F5-F30F-4D40-9DB3-23DFD436F5B4}" type="presParOf" srcId="{EFEA9501-24AB-8347-82FC-9993D5B779D6}" destId="{EEB33D5B-93E6-AC44-B387-1ADA548375F2}" srcOrd="7" destOrd="0" presId="urn:microsoft.com/office/officeart/2008/layout/LinedList"/>
    <dgm:cxn modelId="{77ABAAD7-2797-A74F-9FF8-5249BB805C93}" type="presParOf" srcId="{EEB33D5B-93E6-AC44-B387-1ADA548375F2}" destId="{A993FC25-9787-8A49-98D6-D60A95AC70BF}" srcOrd="0" destOrd="0" presId="urn:microsoft.com/office/officeart/2008/layout/LinedList"/>
    <dgm:cxn modelId="{42B9E226-8C6C-D741-A4D1-10B50640B24D}" type="presParOf" srcId="{EEB33D5B-93E6-AC44-B387-1ADA548375F2}" destId="{E7C0C6A7-2F7A-2640-86DE-3E6B4100A4E7}" srcOrd="1" destOrd="0" presId="urn:microsoft.com/office/officeart/2008/layout/LinedList"/>
    <dgm:cxn modelId="{FF29EC84-46A2-C14E-BA46-2628800D2327}" type="presParOf" srcId="{EFEA9501-24AB-8347-82FC-9993D5B779D6}" destId="{C75AFABE-35D8-8744-9F89-FB03100991C9}" srcOrd="8" destOrd="0" presId="urn:microsoft.com/office/officeart/2008/layout/LinedList"/>
    <dgm:cxn modelId="{394ADCD2-1429-AD4D-8EAE-4240BC7ED69D}" type="presParOf" srcId="{EFEA9501-24AB-8347-82FC-9993D5B779D6}" destId="{0821831D-0696-4B46-A60D-3E3095605C0F}" srcOrd="9" destOrd="0" presId="urn:microsoft.com/office/officeart/2008/layout/LinedList"/>
    <dgm:cxn modelId="{8B47AA5E-B863-7143-AEB4-7E5A884E86AC}" type="presParOf" srcId="{0821831D-0696-4B46-A60D-3E3095605C0F}" destId="{D15DC485-41AF-474B-AF91-E6A25F1F1D3F}" srcOrd="0" destOrd="0" presId="urn:microsoft.com/office/officeart/2008/layout/LinedList"/>
    <dgm:cxn modelId="{01C522C3-013A-A44A-A1CA-23A1F94197A4}" type="presParOf" srcId="{0821831D-0696-4B46-A60D-3E3095605C0F}" destId="{174DA2B3-DED2-4749-A372-1D644629917C}" srcOrd="1" destOrd="0" presId="urn:microsoft.com/office/officeart/2008/layout/LinedList"/>
    <dgm:cxn modelId="{7C0E15BE-2228-9740-8572-F3B4AA48A806}" type="presParOf" srcId="{EFEA9501-24AB-8347-82FC-9993D5B779D6}" destId="{8BAA64EA-7C78-684E-BA36-35B407A9B2DF}" srcOrd="10" destOrd="0" presId="urn:microsoft.com/office/officeart/2008/layout/LinedList"/>
    <dgm:cxn modelId="{1A882F73-0308-2A4F-BBAB-62313498E279}" type="presParOf" srcId="{EFEA9501-24AB-8347-82FC-9993D5B779D6}" destId="{8223CE16-9A70-C74D-AC62-53EEFE8CE245}" srcOrd="11" destOrd="0" presId="urn:microsoft.com/office/officeart/2008/layout/LinedList"/>
    <dgm:cxn modelId="{CC1D71A0-DB0E-3C4A-9512-34DA62776355}" type="presParOf" srcId="{8223CE16-9A70-C74D-AC62-53EEFE8CE245}" destId="{6F46C378-669C-F445-9521-6FB7D484FFF9}" srcOrd="0" destOrd="0" presId="urn:microsoft.com/office/officeart/2008/layout/LinedList"/>
    <dgm:cxn modelId="{3BE379FF-2FF4-8649-829A-2D56A0293720}" type="presParOf" srcId="{8223CE16-9A70-C74D-AC62-53EEFE8CE245}" destId="{09BFA371-6F3C-714D-8073-A3F1FC24F9DA}" srcOrd="1" destOrd="0" presId="urn:microsoft.com/office/officeart/2008/layout/LinedList"/>
    <dgm:cxn modelId="{76A650C6-1999-354E-B595-A14FCC50B0C8}" type="presParOf" srcId="{EFEA9501-24AB-8347-82FC-9993D5B779D6}" destId="{A377D8E8-C88F-F240-BD4E-8648E3F200F2}" srcOrd="12" destOrd="0" presId="urn:microsoft.com/office/officeart/2008/layout/LinedList"/>
    <dgm:cxn modelId="{5830D4A6-DCB4-844E-AFC3-6726718175E9}" type="presParOf" srcId="{EFEA9501-24AB-8347-82FC-9993D5B779D6}" destId="{E4324A51-BA1D-214C-82E8-8482F9963CF4}" srcOrd="13" destOrd="0" presId="urn:microsoft.com/office/officeart/2008/layout/LinedList"/>
    <dgm:cxn modelId="{89F4813B-4F03-1C43-BCA9-1E5035553241}" type="presParOf" srcId="{E4324A51-BA1D-214C-82E8-8482F9963CF4}" destId="{155456DD-0FC3-994A-A743-BC3BEE2A4F03}" srcOrd="0" destOrd="0" presId="urn:microsoft.com/office/officeart/2008/layout/LinedList"/>
    <dgm:cxn modelId="{BE554677-FAB5-C14C-B44E-AF28546CBBE3}" type="presParOf" srcId="{E4324A51-BA1D-214C-82E8-8482F9963CF4}" destId="{82D46A0C-A92E-E946-908F-B8E309B933C6}" srcOrd="1" destOrd="0" presId="urn:microsoft.com/office/officeart/2008/layout/LinedList"/>
    <dgm:cxn modelId="{B7C20E60-2FBA-3C4C-967D-21307CBB484B}" type="presParOf" srcId="{EFEA9501-24AB-8347-82FC-9993D5B779D6}" destId="{526224A3-1F1A-D942-9645-26B348F32A8F}" srcOrd="14" destOrd="0" presId="urn:microsoft.com/office/officeart/2008/layout/LinedList"/>
    <dgm:cxn modelId="{4A5E79A9-935A-7A48-82DA-FC8E078419B7}" type="presParOf" srcId="{EFEA9501-24AB-8347-82FC-9993D5B779D6}" destId="{076F58F2-2E7B-5E43-B338-46A279A63574}" srcOrd="15" destOrd="0" presId="urn:microsoft.com/office/officeart/2008/layout/LinedList"/>
    <dgm:cxn modelId="{DD9A18E2-0C68-DA48-9FF5-2DF2DBFF132C}" type="presParOf" srcId="{076F58F2-2E7B-5E43-B338-46A279A63574}" destId="{193B5508-83F2-8748-A292-35F26B8C4113}" srcOrd="0" destOrd="0" presId="urn:microsoft.com/office/officeart/2008/layout/LinedList"/>
    <dgm:cxn modelId="{0AD1A824-FAFF-9B4A-A132-A5DF86C906EE}" type="presParOf" srcId="{076F58F2-2E7B-5E43-B338-46A279A63574}" destId="{D7423397-1530-0F4A-896C-7FFEACC2F157}" srcOrd="1" destOrd="0" presId="urn:microsoft.com/office/officeart/2008/layout/LinedList"/>
    <dgm:cxn modelId="{2901BF34-0D41-A144-9C7B-9D1A47EA7A86}" type="presParOf" srcId="{EFEA9501-24AB-8347-82FC-9993D5B779D6}" destId="{10DCA11F-2260-7443-A0D2-C3B2AA4A1933}" srcOrd="16" destOrd="0" presId="urn:microsoft.com/office/officeart/2008/layout/LinedList"/>
    <dgm:cxn modelId="{B210431D-E408-FE48-ABF6-36BCC8CED5BE}" type="presParOf" srcId="{EFEA9501-24AB-8347-82FC-9993D5B779D6}" destId="{C1511557-A4D3-7A41-894B-4381E27584CE}" srcOrd="17" destOrd="0" presId="urn:microsoft.com/office/officeart/2008/layout/LinedList"/>
    <dgm:cxn modelId="{69ADA6A6-A934-684B-9CD8-E0D74DBB0E6F}" type="presParOf" srcId="{C1511557-A4D3-7A41-894B-4381E27584CE}" destId="{FCFE3FA0-9B87-AE4A-A05A-805B6D3B2B24}" srcOrd="0" destOrd="0" presId="urn:microsoft.com/office/officeart/2008/layout/LinedList"/>
    <dgm:cxn modelId="{6E41AC93-C128-864E-B4B7-6C8617E4BF5A}" type="presParOf" srcId="{C1511557-A4D3-7A41-894B-4381E27584CE}" destId="{E1B1B164-426E-1140-992D-4909B19300B4}" srcOrd="1" destOrd="0" presId="urn:microsoft.com/office/officeart/2008/layout/LinedList"/>
    <dgm:cxn modelId="{703ADFEF-7371-A44B-B1BB-7FE061CF9BEB}" type="presParOf" srcId="{EFEA9501-24AB-8347-82FC-9993D5B779D6}" destId="{F6BA7CE7-7D67-5149-AC74-46828AA5C4A8}" srcOrd="18" destOrd="0" presId="urn:microsoft.com/office/officeart/2008/layout/LinedList"/>
    <dgm:cxn modelId="{9033499B-BB35-364E-9D68-AE692128AD84}" type="presParOf" srcId="{EFEA9501-24AB-8347-82FC-9993D5B779D6}" destId="{CF6C3B48-DAFB-2544-8DB1-9B4C27D81987}" srcOrd="19" destOrd="0" presId="urn:microsoft.com/office/officeart/2008/layout/LinedList"/>
    <dgm:cxn modelId="{9352C2FF-7C93-804A-95CF-C8CE0A9EB899}" type="presParOf" srcId="{CF6C3B48-DAFB-2544-8DB1-9B4C27D81987}" destId="{AEA31A3D-9F04-7B4B-89B1-C0C75F72E8CB}" srcOrd="0" destOrd="0" presId="urn:microsoft.com/office/officeart/2008/layout/LinedList"/>
    <dgm:cxn modelId="{8F389520-319A-2C40-9693-217F744EE282}" type="presParOf" srcId="{CF6C3B48-DAFB-2544-8DB1-9B4C27D81987}" destId="{B07027EF-22B4-CA47-80B5-0DCC70C40E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E6D0FF-BE24-4F49-A011-1FF0F0AFC950}" type="doc">
      <dgm:prSet loTypeId="urn:microsoft.com/office/officeart/2009/3/layout/PhasedProcess" loCatId="list" qsTypeId="urn:microsoft.com/office/officeart/2005/8/quickstyle/simple1" qsCatId="simple" csTypeId="urn:microsoft.com/office/officeart/2005/8/colors/accent1_1" csCatId="accent1" phldr="1"/>
      <dgm:spPr/>
      <dgm:t>
        <a:bodyPr/>
        <a:lstStyle/>
        <a:p>
          <a:endParaRPr lang="en-US"/>
        </a:p>
      </dgm:t>
    </dgm:pt>
    <dgm:pt modelId="{0BF28457-F598-A948-B72B-62358B92B7AE}">
      <dgm:prSet phldrT="[Text]"/>
      <dgm:spPr/>
      <dgm:t>
        <a:bodyPr/>
        <a:lstStyle/>
        <a:p>
          <a:r>
            <a:rPr lang="en-US" dirty="0"/>
            <a:t>Beginning</a:t>
          </a:r>
        </a:p>
      </dgm:t>
    </dgm:pt>
    <dgm:pt modelId="{16C9314F-4939-3E40-A153-8FAAED85FAB6}" type="parTrans" cxnId="{04473B76-5BA9-A443-BD1C-81E825B17A32}">
      <dgm:prSet/>
      <dgm:spPr/>
      <dgm:t>
        <a:bodyPr/>
        <a:lstStyle/>
        <a:p>
          <a:endParaRPr lang="en-US"/>
        </a:p>
      </dgm:t>
    </dgm:pt>
    <dgm:pt modelId="{0FB08A20-9D57-EC45-A260-356977D0DD4F}" type="sibTrans" cxnId="{04473B76-5BA9-A443-BD1C-81E825B17A32}">
      <dgm:prSet/>
      <dgm:spPr/>
      <dgm:t>
        <a:bodyPr/>
        <a:lstStyle/>
        <a:p>
          <a:endParaRPr lang="en-US"/>
        </a:p>
      </dgm:t>
    </dgm:pt>
    <dgm:pt modelId="{9FE20977-A6B9-D742-AD87-F43F51716F7B}">
      <dgm:prSet phldrT="[Text]" custT="1"/>
      <dgm:spPr/>
      <dgm:t>
        <a:bodyPr/>
        <a:lstStyle/>
        <a:p>
          <a:r>
            <a:rPr lang="en-US" sz="1600" dirty="0"/>
            <a:t>Thanks</a:t>
          </a:r>
        </a:p>
      </dgm:t>
    </dgm:pt>
    <dgm:pt modelId="{2B87D023-6BC0-CE40-B97D-11D49431B3D5}" type="parTrans" cxnId="{55061154-7B3A-6149-AF31-0CD2F466C3C6}">
      <dgm:prSet/>
      <dgm:spPr/>
      <dgm:t>
        <a:bodyPr/>
        <a:lstStyle/>
        <a:p>
          <a:endParaRPr lang="en-US"/>
        </a:p>
      </dgm:t>
    </dgm:pt>
    <dgm:pt modelId="{2F7C7F21-AAE7-0C41-B4A1-CBE1DB4D8D2E}" type="sibTrans" cxnId="{55061154-7B3A-6149-AF31-0CD2F466C3C6}">
      <dgm:prSet/>
      <dgm:spPr/>
      <dgm:t>
        <a:bodyPr/>
        <a:lstStyle/>
        <a:p>
          <a:endParaRPr lang="en-US"/>
        </a:p>
      </dgm:t>
    </dgm:pt>
    <dgm:pt modelId="{A51811BA-9119-C54E-B0DE-5AF773511FC1}">
      <dgm:prSet custT="1"/>
      <dgm:spPr/>
      <dgm:t>
        <a:bodyPr/>
        <a:lstStyle/>
        <a:p>
          <a:r>
            <a:rPr lang="en-US" sz="1600" dirty="0"/>
            <a:t>Stage Setting</a:t>
          </a:r>
        </a:p>
      </dgm:t>
    </dgm:pt>
    <dgm:pt modelId="{2C6C443C-E1A8-FD4F-B3BF-CFAE33D1FBA7}" type="parTrans" cxnId="{65E70C73-A227-5A4B-8FD9-209932CBC83A}">
      <dgm:prSet/>
      <dgm:spPr/>
      <dgm:t>
        <a:bodyPr/>
        <a:lstStyle/>
        <a:p>
          <a:endParaRPr lang="en-US"/>
        </a:p>
      </dgm:t>
    </dgm:pt>
    <dgm:pt modelId="{EF9CCCBE-9847-EF46-B38A-F8599639BC70}" type="sibTrans" cxnId="{65E70C73-A227-5A4B-8FD9-209932CBC83A}">
      <dgm:prSet/>
      <dgm:spPr/>
      <dgm:t>
        <a:bodyPr/>
        <a:lstStyle/>
        <a:p>
          <a:endParaRPr lang="en-US"/>
        </a:p>
      </dgm:t>
    </dgm:pt>
    <dgm:pt modelId="{6E9C37BD-C061-F74F-BE1C-E393F93F395E}">
      <dgm:prSet/>
      <dgm:spPr/>
      <dgm:t>
        <a:bodyPr/>
        <a:lstStyle/>
        <a:p>
          <a:r>
            <a:rPr lang="en-US" dirty="0"/>
            <a:t>Questions</a:t>
          </a:r>
        </a:p>
      </dgm:t>
    </dgm:pt>
    <dgm:pt modelId="{C268B17A-4282-174F-9D91-3A95829DACF8}" type="parTrans" cxnId="{2411F8B9-CFD0-D54E-AD72-3097DBBBEB8C}">
      <dgm:prSet/>
      <dgm:spPr/>
      <dgm:t>
        <a:bodyPr/>
        <a:lstStyle/>
        <a:p>
          <a:endParaRPr lang="en-US"/>
        </a:p>
      </dgm:t>
    </dgm:pt>
    <dgm:pt modelId="{AA803792-CC62-3D42-98F7-DC9C94FFFD2A}" type="sibTrans" cxnId="{2411F8B9-CFD0-D54E-AD72-3097DBBBEB8C}">
      <dgm:prSet/>
      <dgm:spPr/>
      <dgm:t>
        <a:bodyPr/>
        <a:lstStyle/>
        <a:p>
          <a:endParaRPr lang="en-US"/>
        </a:p>
      </dgm:t>
    </dgm:pt>
    <dgm:pt modelId="{3E0B8C7A-5897-4E43-8674-EAB9DB409CCF}">
      <dgm:prSet custT="1"/>
      <dgm:spPr/>
      <dgm:t>
        <a:bodyPr/>
        <a:lstStyle/>
        <a:p>
          <a:r>
            <a:rPr lang="en-US" sz="1600" dirty="0"/>
            <a:t>Deep Dive</a:t>
          </a:r>
        </a:p>
      </dgm:t>
    </dgm:pt>
    <dgm:pt modelId="{C2F42B2A-DB31-2247-B900-6538646592A4}" type="parTrans" cxnId="{8D95F759-B8FA-1341-B2E9-444F13A43D45}">
      <dgm:prSet/>
      <dgm:spPr/>
      <dgm:t>
        <a:bodyPr/>
        <a:lstStyle/>
        <a:p>
          <a:endParaRPr lang="en-US"/>
        </a:p>
      </dgm:t>
    </dgm:pt>
    <dgm:pt modelId="{F8541CE9-3E61-3444-9161-8B3158FED95E}" type="sibTrans" cxnId="{8D95F759-B8FA-1341-B2E9-444F13A43D45}">
      <dgm:prSet/>
      <dgm:spPr/>
      <dgm:t>
        <a:bodyPr/>
        <a:lstStyle/>
        <a:p>
          <a:endParaRPr lang="en-US"/>
        </a:p>
      </dgm:t>
    </dgm:pt>
    <dgm:pt modelId="{491843A9-0C4E-C844-B9A1-205ED8A10942}">
      <dgm:prSet custT="1"/>
      <dgm:spPr/>
      <dgm:t>
        <a:bodyPr/>
        <a:lstStyle/>
        <a:p>
          <a:r>
            <a:rPr lang="en-US" sz="1600" dirty="0"/>
            <a:t>Synthesis</a:t>
          </a:r>
        </a:p>
      </dgm:t>
    </dgm:pt>
    <dgm:pt modelId="{D2A955E0-630B-4940-9C7C-BD4ED6EC22D6}" type="parTrans" cxnId="{82FD90E9-16F9-C94D-A2D6-AE3A86D5857A}">
      <dgm:prSet/>
      <dgm:spPr/>
      <dgm:t>
        <a:bodyPr/>
        <a:lstStyle/>
        <a:p>
          <a:endParaRPr lang="en-US"/>
        </a:p>
      </dgm:t>
    </dgm:pt>
    <dgm:pt modelId="{D1D46A1F-11AD-504D-BA79-0E141390B31A}" type="sibTrans" cxnId="{82FD90E9-16F9-C94D-A2D6-AE3A86D5857A}">
      <dgm:prSet/>
      <dgm:spPr/>
      <dgm:t>
        <a:bodyPr/>
        <a:lstStyle/>
        <a:p>
          <a:endParaRPr lang="en-US"/>
        </a:p>
      </dgm:t>
    </dgm:pt>
    <dgm:pt modelId="{EF8BD36C-D580-C443-85AA-3CC3A2D508F9}">
      <dgm:prSet/>
      <dgm:spPr/>
      <dgm:t>
        <a:bodyPr/>
        <a:lstStyle/>
        <a:p>
          <a:r>
            <a:rPr lang="en-US" dirty="0"/>
            <a:t>Conclusion</a:t>
          </a:r>
        </a:p>
      </dgm:t>
    </dgm:pt>
    <dgm:pt modelId="{7AB9454A-84E3-B84C-9FB5-1BD6A79C4854}" type="parTrans" cxnId="{7E4A50FC-60AB-184F-9B21-F0E009E6B0B3}">
      <dgm:prSet/>
      <dgm:spPr/>
      <dgm:t>
        <a:bodyPr/>
        <a:lstStyle/>
        <a:p>
          <a:endParaRPr lang="en-US"/>
        </a:p>
      </dgm:t>
    </dgm:pt>
    <dgm:pt modelId="{724F546B-5CBC-164F-A039-C646B8A0DF65}" type="sibTrans" cxnId="{7E4A50FC-60AB-184F-9B21-F0E009E6B0B3}">
      <dgm:prSet/>
      <dgm:spPr/>
      <dgm:t>
        <a:bodyPr/>
        <a:lstStyle/>
        <a:p>
          <a:endParaRPr lang="en-US"/>
        </a:p>
      </dgm:t>
    </dgm:pt>
    <dgm:pt modelId="{EB305342-34BB-CB4F-BD4C-554CC2C9DFDB}">
      <dgm:prSet phldrT="[Text]" custT="1"/>
      <dgm:spPr/>
      <dgm:t>
        <a:bodyPr/>
        <a:lstStyle/>
        <a:p>
          <a:r>
            <a:rPr lang="en-US" sz="1600" dirty="0"/>
            <a:t>Welcome</a:t>
          </a:r>
        </a:p>
      </dgm:t>
    </dgm:pt>
    <dgm:pt modelId="{877358B8-0DFF-B64C-98B0-1E171201CE56}" type="parTrans" cxnId="{78556B40-353E-DF4A-956F-7C652B0AF322}">
      <dgm:prSet/>
      <dgm:spPr/>
      <dgm:t>
        <a:bodyPr/>
        <a:lstStyle/>
        <a:p>
          <a:endParaRPr lang="en-US"/>
        </a:p>
      </dgm:t>
    </dgm:pt>
    <dgm:pt modelId="{047342F4-A11B-2A44-8087-1E107BCC72D8}" type="sibTrans" cxnId="{78556B40-353E-DF4A-956F-7C652B0AF322}">
      <dgm:prSet/>
      <dgm:spPr/>
      <dgm:t>
        <a:bodyPr/>
        <a:lstStyle/>
        <a:p>
          <a:endParaRPr lang="en-US"/>
        </a:p>
      </dgm:t>
    </dgm:pt>
    <dgm:pt modelId="{42382061-135C-2647-BB41-79554EE94BBA}">
      <dgm:prSet custT="1"/>
      <dgm:spPr/>
      <dgm:t>
        <a:bodyPr/>
        <a:lstStyle/>
        <a:p>
          <a:r>
            <a:rPr lang="en-US" sz="1600" dirty="0"/>
            <a:t>Contextual</a:t>
          </a:r>
        </a:p>
      </dgm:t>
    </dgm:pt>
    <dgm:pt modelId="{F7D5A9DA-ED6B-9C4E-B84E-CA5A20D08CC9}" type="parTrans" cxnId="{70CF5DB3-4ECF-1544-9445-5B9898824BDD}">
      <dgm:prSet/>
      <dgm:spPr/>
      <dgm:t>
        <a:bodyPr/>
        <a:lstStyle/>
        <a:p>
          <a:endParaRPr lang="en-US"/>
        </a:p>
      </dgm:t>
    </dgm:pt>
    <dgm:pt modelId="{D9EB7F53-D146-0142-AC80-7FE939295A01}" type="sibTrans" cxnId="{70CF5DB3-4ECF-1544-9445-5B9898824BDD}">
      <dgm:prSet/>
      <dgm:spPr/>
      <dgm:t>
        <a:bodyPr/>
        <a:lstStyle/>
        <a:p>
          <a:endParaRPr lang="en-US"/>
        </a:p>
      </dgm:t>
    </dgm:pt>
    <dgm:pt modelId="{878ABBEC-4F76-5A45-BBFC-666C1211FA76}" type="pres">
      <dgm:prSet presAssocID="{D8E6D0FF-BE24-4F49-A011-1FF0F0AFC950}" presName="Name0" presStyleCnt="0">
        <dgm:presLayoutVars>
          <dgm:chMax val="3"/>
          <dgm:chPref val="3"/>
          <dgm:bulletEnabled val="1"/>
          <dgm:dir/>
          <dgm:animLvl val="lvl"/>
        </dgm:presLayoutVars>
      </dgm:prSet>
      <dgm:spPr/>
    </dgm:pt>
    <dgm:pt modelId="{B4E86F12-0BB8-3943-A96B-A0599087F154}" type="pres">
      <dgm:prSet presAssocID="{D8E6D0FF-BE24-4F49-A011-1FF0F0AFC950}" presName="arc1" presStyleLbl="node1" presStyleIdx="0" presStyleCnt="4"/>
      <dgm:spPr/>
    </dgm:pt>
    <dgm:pt modelId="{88AD6056-1382-D647-879E-7573A58E3448}" type="pres">
      <dgm:prSet presAssocID="{D8E6D0FF-BE24-4F49-A011-1FF0F0AFC950}" presName="arc3" presStyleLbl="node1" presStyleIdx="1" presStyleCnt="4"/>
      <dgm:spPr/>
    </dgm:pt>
    <dgm:pt modelId="{CAED9570-2F28-914D-BA55-A0DBD1691038}" type="pres">
      <dgm:prSet presAssocID="{D8E6D0FF-BE24-4F49-A011-1FF0F0AFC950}" presName="parentText2" presStyleLbl="revTx" presStyleIdx="0" presStyleCnt="3">
        <dgm:presLayoutVars>
          <dgm:chMax val="4"/>
          <dgm:chPref val="3"/>
          <dgm:bulletEnabled val="1"/>
        </dgm:presLayoutVars>
      </dgm:prSet>
      <dgm:spPr/>
    </dgm:pt>
    <dgm:pt modelId="{C65D3E7E-211B-654C-BBF0-594C18057296}" type="pres">
      <dgm:prSet presAssocID="{D8E6D0FF-BE24-4F49-A011-1FF0F0AFC950}" presName="arc2" presStyleLbl="node1" presStyleIdx="2" presStyleCnt="4"/>
      <dgm:spPr/>
    </dgm:pt>
    <dgm:pt modelId="{F83117CE-E41E-C54A-B3AD-D9ED5721BFEA}" type="pres">
      <dgm:prSet presAssocID="{D8E6D0FF-BE24-4F49-A011-1FF0F0AFC950}" presName="arc4" presStyleLbl="node1" presStyleIdx="3" presStyleCnt="4"/>
      <dgm:spPr/>
    </dgm:pt>
    <dgm:pt modelId="{D3B31E72-7825-0742-BCDE-1AE5D74DB2A2}" type="pres">
      <dgm:prSet presAssocID="{D8E6D0FF-BE24-4F49-A011-1FF0F0AFC950}" presName="parentText3" presStyleLbl="revTx" presStyleIdx="1" presStyleCnt="3">
        <dgm:presLayoutVars>
          <dgm:chMax val="1"/>
          <dgm:chPref val="1"/>
          <dgm:bulletEnabled val="1"/>
        </dgm:presLayoutVars>
      </dgm:prSet>
      <dgm:spPr/>
    </dgm:pt>
    <dgm:pt modelId="{19637C74-0C7E-EB4D-B538-AAAD2C6A86CB}" type="pres">
      <dgm:prSet presAssocID="{D8E6D0FF-BE24-4F49-A011-1FF0F0AFC950}" presName="middleComposite" presStyleCnt="0"/>
      <dgm:spPr/>
    </dgm:pt>
    <dgm:pt modelId="{DE82FCA8-2FDA-E942-B4C7-4089101D33C0}" type="pres">
      <dgm:prSet presAssocID="{42382061-135C-2647-BB41-79554EE94BBA}" presName="circ1" presStyleLbl="vennNode1" presStyleIdx="0" presStyleCnt="8"/>
      <dgm:spPr/>
    </dgm:pt>
    <dgm:pt modelId="{059E2262-8B6B-B446-9E0E-11F0AA0624B1}" type="pres">
      <dgm:prSet presAssocID="{42382061-135C-2647-BB41-79554EE94BBA}" presName="circ1Tx" presStyleLbl="revTx" presStyleIdx="1" presStyleCnt="3">
        <dgm:presLayoutVars>
          <dgm:chMax val="0"/>
          <dgm:chPref val="0"/>
        </dgm:presLayoutVars>
      </dgm:prSet>
      <dgm:spPr/>
    </dgm:pt>
    <dgm:pt modelId="{79CB5C6A-E88D-084B-BF5E-D8C0E1B46FC9}" type="pres">
      <dgm:prSet presAssocID="{3E0B8C7A-5897-4E43-8674-EAB9DB409CCF}" presName="circ2" presStyleLbl="vennNode1" presStyleIdx="1" presStyleCnt="8"/>
      <dgm:spPr/>
    </dgm:pt>
    <dgm:pt modelId="{EF837282-2F94-694B-AFF6-154CC205EA3F}" type="pres">
      <dgm:prSet presAssocID="{3E0B8C7A-5897-4E43-8674-EAB9DB409CCF}" presName="circ2Tx" presStyleLbl="revTx" presStyleIdx="1" presStyleCnt="3">
        <dgm:presLayoutVars>
          <dgm:chMax val="0"/>
          <dgm:chPref val="0"/>
        </dgm:presLayoutVars>
      </dgm:prSet>
      <dgm:spPr/>
    </dgm:pt>
    <dgm:pt modelId="{4988FA91-D31B-0E4B-B6CD-A85B51A93757}" type="pres">
      <dgm:prSet presAssocID="{491843A9-0C4E-C844-B9A1-205ED8A10942}" presName="circ3" presStyleLbl="vennNode1" presStyleIdx="2" presStyleCnt="8"/>
      <dgm:spPr/>
    </dgm:pt>
    <dgm:pt modelId="{B26EBF1F-AC5C-6143-B193-6A90F71B9E2F}" type="pres">
      <dgm:prSet presAssocID="{491843A9-0C4E-C844-B9A1-205ED8A10942}" presName="circ3Tx" presStyleLbl="revTx" presStyleIdx="1" presStyleCnt="3">
        <dgm:presLayoutVars>
          <dgm:chMax val="0"/>
          <dgm:chPref val="0"/>
        </dgm:presLayoutVars>
      </dgm:prSet>
      <dgm:spPr/>
    </dgm:pt>
    <dgm:pt modelId="{FAE3731F-183B-5941-958D-0D7E4B8D4FCC}" type="pres">
      <dgm:prSet presAssocID="{D8E6D0FF-BE24-4F49-A011-1FF0F0AFC950}" presName="leftComposite" presStyleCnt="0"/>
      <dgm:spPr/>
    </dgm:pt>
    <dgm:pt modelId="{C3794F2A-42CA-2E44-B860-FEB60FBF1ABE}" type="pres">
      <dgm:prSet presAssocID="{EB305342-34BB-CB4F-BD4C-554CC2C9DFDB}" presName="childText1_1" presStyleLbl="vennNode1" presStyleIdx="3" presStyleCnt="8">
        <dgm:presLayoutVars>
          <dgm:chMax val="0"/>
          <dgm:chPref val="0"/>
        </dgm:presLayoutVars>
      </dgm:prSet>
      <dgm:spPr/>
    </dgm:pt>
    <dgm:pt modelId="{9ABB6906-F43A-A549-BB54-C43912A2711F}" type="pres">
      <dgm:prSet presAssocID="{EB305342-34BB-CB4F-BD4C-554CC2C9DFDB}" presName="ellipse1" presStyleLbl="vennNode1" presStyleIdx="4" presStyleCnt="8"/>
      <dgm:spPr/>
    </dgm:pt>
    <dgm:pt modelId="{3D69EE9F-AAAB-6D45-8B8D-900F3517C09D}" type="pres">
      <dgm:prSet presAssocID="{EB305342-34BB-CB4F-BD4C-554CC2C9DFDB}" presName="ellipse2" presStyleLbl="vennNode1" presStyleIdx="5" presStyleCnt="8"/>
      <dgm:spPr/>
    </dgm:pt>
    <dgm:pt modelId="{B4ADEE6D-B8F6-4642-8CCE-776FFEDCFA29}" type="pres">
      <dgm:prSet presAssocID="{A51811BA-9119-C54E-B0DE-5AF773511FC1}" presName="childText1_2" presStyleLbl="vennNode1" presStyleIdx="6" presStyleCnt="8">
        <dgm:presLayoutVars>
          <dgm:chMax val="0"/>
          <dgm:chPref val="0"/>
        </dgm:presLayoutVars>
      </dgm:prSet>
      <dgm:spPr/>
    </dgm:pt>
    <dgm:pt modelId="{99ACC8F2-3262-D04D-AAD3-66C350126401}" type="pres">
      <dgm:prSet presAssocID="{A51811BA-9119-C54E-B0DE-5AF773511FC1}" presName="ellipse3" presStyleLbl="vennNode1" presStyleIdx="7" presStyleCnt="8"/>
      <dgm:spPr/>
    </dgm:pt>
    <dgm:pt modelId="{5022B65E-F8D3-B24E-987F-437EC6A9A08D}" type="pres">
      <dgm:prSet presAssocID="{D8E6D0FF-BE24-4F49-A011-1FF0F0AFC950}" presName="rightChild" presStyleLbl="node2" presStyleIdx="0" presStyleCnt="1">
        <dgm:presLayoutVars>
          <dgm:chMax val="0"/>
          <dgm:chPref val="0"/>
        </dgm:presLayoutVars>
      </dgm:prSet>
      <dgm:spPr/>
    </dgm:pt>
    <dgm:pt modelId="{B65DB42F-EDF2-FB43-8D09-D6DA2611DEC2}" type="pres">
      <dgm:prSet presAssocID="{D8E6D0FF-BE24-4F49-A011-1FF0F0AFC950}" presName="parentText1" presStyleLbl="revTx" presStyleIdx="2" presStyleCnt="3">
        <dgm:presLayoutVars>
          <dgm:chMax val="4"/>
          <dgm:chPref val="3"/>
          <dgm:bulletEnabled val="1"/>
        </dgm:presLayoutVars>
      </dgm:prSet>
      <dgm:spPr/>
    </dgm:pt>
  </dgm:ptLst>
  <dgm:cxnLst>
    <dgm:cxn modelId="{0491D703-9767-684A-8B34-3EE2174D2D69}" type="presOf" srcId="{9FE20977-A6B9-D742-AD87-F43F51716F7B}" destId="{5022B65E-F8D3-B24E-987F-437EC6A9A08D}" srcOrd="0" destOrd="0" presId="urn:microsoft.com/office/officeart/2009/3/layout/PhasedProcess"/>
    <dgm:cxn modelId="{A3287A28-BEB9-3F47-86B4-2BF2D38F45E4}" type="presOf" srcId="{EF8BD36C-D580-C443-85AA-3CC3A2D508F9}" destId="{D3B31E72-7825-0742-BCDE-1AE5D74DB2A2}" srcOrd="0" destOrd="0" presId="urn:microsoft.com/office/officeart/2009/3/layout/PhasedProcess"/>
    <dgm:cxn modelId="{78556B40-353E-DF4A-956F-7C652B0AF322}" srcId="{0BF28457-F598-A948-B72B-62358B92B7AE}" destId="{EB305342-34BB-CB4F-BD4C-554CC2C9DFDB}" srcOrd="0" destOrd="0" parTransId="{877358B8-0DFF-B64C-98B0-1E171201CE56}" sibTransId="{047342F4-A11B-2A44-8087-1E107BCC72D8}"/>
    <dgm:cxn modelId="{F44A7C62-6F7D-4847-B755-2198D4EC6846}" type="presOf" srcId="{42382061-135C-2647-BB41-79554EE94BBA}" destId="{DE82FCA8-2FDA-E942-B4C7-4089101D33C0}" srcOrd="0" destOrd="0" presId="urn:microsoft.com/office/officeart/2009/3/layout/PhasedProcess"/>
    <dgm:cxn modelId="{E323296F-BC42-734F-A0D9-10393AA8DDA4}" type="presOf" srcId="{D8E6D0FF-BE24-4F49-A011-1FF0F0AFC950}" destId="{878ABBEC-4F76-5A45-BBFC-666C1211FA76}" srcOrd="0" destOrd="0" presId="urn:microsoft.com/office/officeart/2009/3/layout/PhasedProcess"/>
    <dgm:cxn modelId="{65E70C73-A227-5A4B-8FD9-209932CBC83A}" srcId="{0BF28457-F598-A948-B72B-62358B92B7AE}" destId="{A51811BA-9119-C54E-B0DE-5AF773511FC1}" srcOrd="1" destOrd="0" parTransId="{2C6C443C-E1A8-FD4F-B3BF-CFAE33D1FBA7}" sibTransId="{EF9CCCBE-9847-EF46-B38A-F8599639BC70}"/>
    <dgm:cxn modelId="{55061154-7B3A-6149-AF31-0CD2F466C3C6}" srcId="{EF8BD36C-D580-C443-85AA-3CC3A2D508F9}" destId="{9FE20977-A6B9-D742-AD87-F43F51716F7B}" srcOrd="0" destOrd="0" parTransId="{2B87D023-6BC0-CE40-B97D-11D49431B3D5}" sibTransId="{2F7C7F21-AAE7-0C41-B4A1-CBE1DB4D8D2E}"/>
    <dgm:cxn modelId="{04473B76-5BA9-A443-BD1C-81E825B17A32}" srcId="{D8E6D0FF-BE24-4F49-A011-1FF0F0AFC950}" destId="{0BF28457-F598-A948-B72B-62358B92B7AE}" srcOrd="0" destOrd="0" parTransId="{16C9314F-4939-3E40-A153-8FAAED85FAB6}" sibTransId="{0FB08A20-9D57-EC45-A260-356977D0DD4F}"/>
    <dgm:cxn modelId="{8D95F759-B8FA-1341-B2E9-444F13A43D45}" srcId="{6E9C37BD-C061-F74F-BE1C-E393F93F395E}" destId="{3E0B8C7A-5897-4E43-8674-EAB9DB409CCF}" srcOrd="1" destOrd="0" parTransId="{C2F42B2A-DB31-2247-B900-6538646592A4}" sibTransId="{F8541CE9-3E61-3444-9161-8B3158FED95E}"/>
    <dgm:cxn modelId="{1260437D-E657-5E4E-B390-105FD11E3661}" type="presOf" srcId="{6E9C37BD-C061-F74F-BE1C-E393F93F395E}" destId="{CAED9570-2F28-914D-BA55-A0DBD1691038}" srcOrd="0" destOrd="0" presId="urn:microsoft.com/office/officeart/2009/3/layout/PhasedProcess"/>
    <dgm:cxn modelId="{86044E81-B445-C14F-98B6-D8A6CD94B97E}" type="presOf" srcId="{42382061-135C-2647-BB41-79554EE94BBA}" destId="{059E2262-8B6B-B446-9E0E-11F0AA0624B1}" srcOrd="1" destOrd="0" presId="urn:microsoft.com/office/officeart/2009/3/layout/PhasedProcess"/>
    <dgm:cxn modelId="{CAD27989-8564-8C40-8F03-C59A0B75B09A}" type="presOf" srcId="{3E0B8C7A-5897-4E43-8674-EAB9DB409CCF}" destId="{79CB5C6A-E88D-084B-BF5E-D8C0E1B46FC9}" srcOrd="0" destOrd="0" presId="urn:microsoft.com/office/officeart/2009/3/layout/PhasedProcess"/>
    <dgm:cxn modelId="{152A0A9B-6486-3045-A706-0A897C56CD8D}" type="presOf" srcId="{3E0B8C7A-5897-4E43-8674-EAB9DB409CCF}" destId="{EF837282-2F94-694B-AFF6-154CC205EA3F}" srcOrd="1" destOrd="0" presId="urn:microsoft.com/office/officeart/2009/3/layout/PhasedProcess"/>
    <dgm:cxn modelId="{D3D6B0A9-4970-784D-A271-00808521FBBD}" type="presOf" srcId="{491843A9-0C4E-C844-B9A1-205ED8A10942}" destId="{4988FA91-D31B-0E4B-B6CD-A85B51A93757}" srcOrd="0" destOrd="0" presId="urn:microsoft.com/office/officeart/2009/3/layout/PhasedProcess"/>
    <dgm:cxn modelId="{70CF5DB3-4ECF-1544-9445-5B9898824BDD}" srcId="{6E9C37BD-C061-F74F-BE1C-E393F93F395E}" destId="{42382061-135C-2647-BB41-79554EE94BBA}" srcOrd="0" destOrd="0" parTransId="{F7D5A9DA-ED6B-9C4E-B84E-CA5A20D08CC9}" sibTransId="{D9EB7F53-D146-0142-AC80-7FE939295A01}"/>
    <dgm:cxn modelId="{2411F8B9-CFD0-D54E-AD72-3097DBBBEB8C}" srcId="{D8E6D0FF-BE24-4F49-A011-1FF0F0AFC950}" destId="{6E9C37BD-C061-F74F-BE1C-E393F93F395E}" srcOrd="1" destOrd="0" parTransId="{C268B17A-4282-174F-9D91-3A95829DACF8}" sibTransId="{AA803792-CC62-3D42-98F7-DC9C94FFFD2A}"/>
    <dgm:cxn modelId="{25A9B6CB-D601-2A40-8149-CE5B9E865F62}" type="presOf" srcId="{491843A9-0C4E-C844-B9A1-205ED8A10942}" destId="{B26EBF1F-AC5C-6143-B193-6A90F71B9E2F}" srcOrd="1" destOrd="0" presId="urn:microsoft.com/office/officeart/2009/3/layout/PhasedProcess"/>
    <dgm:cxn modelId="{E574D4D1-6E05-7A48-A4E9-C2C7577FAC51}" type="presOf" srcId="{EB305342-34BB-CB4F-BD4C-554CC2C9DFDB}" destId="{C3794F2A-42CA-2E44-B860-FEB60FBF1ABE}" srcOrd="0" destOrd="0" presId="urn:microsoft.com/office/officeart/2009/3/layout/PhasedProcess"/>
    <dgm:cxn modelId="{C3AF25E2-15D9-F944-AB7E-025974E9F023}" type="presOf" srcId="{A51811BA-9119-C54E-B0DE-5AF773511FC1}" destId="{B4ADEE6D-B8F6-4642-8CCE-776FFEDCFA29}" srcOrd="0" destOrd="0" presId="urn:microsoft.com/office/officeart/2009/3/layout/PhasedProcess"/>
    <dgm:cxn modelId="{82FD90E9-16F9-C94D-A2D6-AE3A86D5857A}" srcId="{6E9C37BD-C061-F74F-BE1C-E393F93F395E}" destId="{491843A9-0C4E-C844-B9A1-205ED8A10942}" srcOrd="2" destOrd="0" parTransId="{D2A955E0-630B-4940-9C7C-BD4ED6EC22D6}" sibTransId="{D1D46A1F-11AD-504D-BA79-0E141390B31A}"/>
    <dgm:cxn modelId="{7E4A50FC-60AB-184F-9B21-F0E009E6B0B3}" srcId="{D8E6D0FF-BE24-4F49-A011-1FF0F0AFC950}" destId="{EF8BD36C-D580-C443-85AA-3CC3A2D508F9}" srcOrd="2" destOrd="0" parTransId="{7AB9454A-84E3-B84C-9FB5-1BD6A79C4854}" sibTransId="{724F546B-5CBC-164F-A039-C646B8A0DF65}"/>
    <dgm:cxn modelId="{E49B23FE-2AC3-7D45-B29A-097597507904}" type="presOf" srcId="{0BF28457-F598-A948-B72B-62358B92B7AE}" destId="{B65DB42F-EDF2-FB43-8D09-D6DA2611DEC2}" srcOrd="0" destOrd="0" presId="urn:microsoft.com/office/officeart/2009/3/layout/PhasedProcess"/>
    <dgm:cxn modelId="{D513A452-5946-2D4A-9CF4-957A737261E8}" type="presParOf" srcId="{878ABBEC-4F76-5A45-BBFC-666C1211FA76}" destId="{B4E86F12-0BB8-3943-A96B-A0599087F154}" srcOrd="0" destOrd="0" presId="urn:microsoft.com/office/officeart/2009/3/layout/PhasedProcess"/>
    <dgm:cxn modelId="{608C1C8E-AF98-9944-91D7-CDA42FF90126}" type="presParOf" srcId="{878ABBEC-4F76-5A45-BBFC-666C1211FA76}" destId="{88AD6056-1382-D647-879E-7573A58E3448}" srcOrd="1" destOrd="0" presId="urn:microsoft.com/office/officeart/2009/3/layout/PhasedProcess"/>
    <dgm:cxn modelId="{9737F10A-7C14-B146-9BC3-6DBD9EF04FD0}" type="presParOf" srcId="{878ABBEC-4F76-5A45-BBFC-666C1211FA76}" destId="{CAED9570-2F28-914D-BA55-A0DBD1691038}" srcOrd="2" destOrd="0" presId="urn:microsoft.com/office/officeart/2009/3/layout/PhasedProcess"/>
    <dgm:cxn modelId="{90038E70-ED37-7A4D-AE0F-73E180DA80F2}" type="presParOf" srcId="{878ABBEC-4F76-5A45-BBFC-666C1211FA76}" destId="{C65D3E7E-211B-654C-BBF0-594C18057296}" srcOrd="3" destOrd="0" presId="urn:microsoft.com/office/officeart/2009/3/layout/PhasedProcess"/>
    <dgm:cxn modelId="{BB0AC895-4B82-D441-8A4F-52F2807E86EB}" type="presParOf" srcId="{878ABBEC-4F76-5A45-BBFC-666C1211FA76}" destId="{F83117CE-E41E-C54A-B3AD-D9ED5721BFEA}" srcOrd="4" destOrd="0" presId="urn:microsoft.com/office/officeart/2009/3/layout/PhasedProcess"/>
    <dgm:cxn modelId="{E6F5A0E3-C958-3844-8C53-60A1C6CEFB2F}" type="presParOf" srcId="{878ABBEC-4F76-5A45-BBFC-666C1211FA76}" destId="{D3B31E72-7825-0742-BCDE-1AE5D74DB2A2}" srcOrd="5" destOrd="0" presId="urn:microsoft.com/office/officeart/2009/3/layout/PhasedProcess"/>
    <dgm:cxn modelId="{0A34D650-D70A-FF47-ADCE-55E13C98B8B1}" type="presParOf" srcId="{878ABBEC-4F76-5A45-BBFC-666C1211FA76}" destId="{19637C74-0C7E-EB4D-B538-AAAD2C6A86CB}" srcOrd="6" destOrd="0" presId="urn:microsoft.com/office/officeart/2009/3/layout/PhasedProcess"/>
    <dgm:cxn modelId="{83215ACE-9B99-4E4C-9AED-A60545EA2A2E}" type="presParOf" srcId="{19637C74-0C7E-EB4D-B538-AAAD2C6A86CB}" destId="{DE82FCA8-2FDA-E942-B4C7-4089101D33C0}" srcOrd="0" destOrd="0" presId="urn:microsoft.com/office/officeart/2009/3/layout/PhasedProcess"/>
    <dgm:cxn modelId="{EBF083C3-2591-7A41-BB36-8B71BC4B89E0}" type="presParOf" srcId="{19637C74-0C7E-EB4D-B538-AAAD2C6A86CB}" destId="{059E2262-8B6B-B446-9E0E-11F0AA0624B1}" srcOrd="1" destOrd="0" presId="urn:microsoft.com/office/officeart/2009/3/layout/PhasedProcess"/>
    <dgm:cxn modelId="{FD540317-4645-8A45-8EC9-D776B46B95F1}" type="presParOf" srcId="{19637C74-0C7E-EB4D-B538-AAAD2C6A86CB}" destId="{79CB5C6A-E88D-084B-BF5E-D8C0E1B46FC9}" srcOrd="2" destOrd="0" presId="urn:microsoft.com/office/officeart/2009/3/layout/PhasedProcess"/>
    <dgm:cxn modelId="{D0DFC059-9A3D-5B43-A9D4-3F6F6A31F11F}" type="presParOf" srcId="{19637C74-0C7E-EB4D-B538-AAAD2C6A86CB}" destId="{EF837282-2F94-694B-AFF6-154CC205EA3F}" srcOrd="3" destOrd="0" presId="urn:microsoft.com/office/officeart/2009/3/layout/PhasedProcess"/>
    <dgm:cxn modelId="{4335EAC3-9D03-8344-A03E-12F515B9347D}" type="presParOf" srcId="{19637C74-0C7E-EB4D-B538-AAAD2C6A86CB}" destId="{4988FA91-D31B-0E4B-B6CD-A85B51A93757}" srcOrd="4" destOrd="0" presId="urn:microsoft.com/office/officeart/2009/3/layout/PhasedProcess"/>
    <dgm:cxn modelId="{F3CC8012-7208-A04A-89F2-0DBB64314C84}" type="presParOf" srcId="{19637C74-0C7E-EB4D-B538-AAAD2C6A86CB}" destId="{B26EBF1F-AC5C-6143-B193-6A90F71B9E2F}" srcOrd="5" destOrd="0" presId="urn:microsoft.com/office/officeart/2009/3/layout/PhasedProcess"/>
    <dgm:cxn modelId="{380AB36E-89DD-F143-A09F-14CCB8D8A4C4}" type="presParOf" srcId="{878ABBEC-4F76-5A45-BBFC-666C1211FA76}" destId="{FAE3731F-183B-5941-958D-0D7E4B8D4FCC}" srcOrd="7" destOrd="0" presId="urn:microsoft.com/office/officeart/2009/3/layout/PhasedProcess"/>
    <dgm:cxn modelId="{C0FF62EE-88A0-2C4D-A3EA-9ECF2813E394}" type="presParOf" srcId="{FAE3731F-183B-5941-958D-0D7E4B8D4FCC}" destId="{C3794F2A-42CA-2E44-B860-FEB60FBF1ABE}" srcOrd="0" destOrd="0" presId="urn:microsoft.com/office/officeart/2009/3/layout/PhasedProcess"/>
    <dgm:cxn modelId="{C6BF5775-BC05-494E-BD4D-2528E4740A22}" type="presParOf" srcId="{FAE3731F-183B-5941-958D-0D7E4B8D4FCC}" destId="{9ABB6906-F43A-A549-BB54-C43912A2711F}" srcOrd="1" destOrd="0" presId="urn:microsoft.com/office/officeart/2009/3/layout/PhasedProcess"/>
    <dgm:cxn modelId="{8F40E537-1F84-574E-AB4A-96CAE864BFD0}" type="presParOf" srcId="{FAE3731F-183B-5941-958D-0D7E4B8D4FCC}" destId="{3D69EE9F-AAAB-6D45-8B8D-900F3517C09D}" srcOrd="2" destOrd="0" presId="urn:microsoft.com/office/officeart/2009/3/layout/PhasedProcess"/>
    <dgm:cxn modelId="{D38FF82C-AA8F-4243-B52E-6B957F2D41FD}" type="presParOf" srcId="{FAE3731F-183B-5941-958D-0D7E4B8D4FCC}" destId="{B4ADEE6D-B8F6-4642-8CCE-776FFEDCFA29}" srcOrd="3" destOrd="0" presId="urn:microsoft.com/office/officeart/2009/3/layout/PhasedProcess"/>
    <dgm:cxn modelId="{F71D3E2E-E90F-984D-9BDD-51D6A2C71EDC}" type="presParOf" srcId="{FAE3731F-183B-5941-958D-0D7E4B8D4FCC}" destId="{99ACC8F2-3262-D04D-AAD3-66C350126401}" srcOrd="4" destOrd="0" presId="urn:microsoft.com/office/officeart/2009/3/layout/PhasedProcess"/>
    <dgm:cxn modelId="{6C58D781-8B85-5643-9A70-C1A5711BDBD1}" type="presParOf" srcId="{878ABBEC-4F76-5A45-BBFC-666C1211FA76}" destId="{5022B65E-F8D3-B24E-987F-437EC6A9A08D}" srcOrd="8" destOrd="0" presId="urn:microsoft.com/office/officeart/2009/3/layout/PhasedProcess"/>
    <dgm:cxn modelId="{74D06718-A15E-9F40-9B84-D7BAB2D779DB}" type="presParOf" srcId="{878ABBEC-4F76-5A45-BBFC-666C1211FA76}" destId="{B65DB42F-EDF2-FB43-8D09-D6DA2611DEC2}"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0E4653-BEDC-4459-B16A-E0D7C6D84DE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60B3309-64EA-4FD6-A4B6-FD7EC2179BA7}">
      <dgm:prSet/>
      <dgm:spPr/>
      <dgm:t>
        <a:bodyPr/>
        <a:lstStyle/>
        <a:p>
          <a:pPr>
            <a:lnSpc>
              <a:spcPct val="100000"/>
            </a:lnSpc>
            <a:defRPr cap="all"/>
          </a:pPr>
          <a:r>
            <a:rPr lang="en-US" dirty="0"/>
            <a:t>Interviews</a:t>
          </a:r>
        </a:p>
      </dgm:t>
    </dgm:pt>
    <dgm:pt modelId="{63DCD220-F3AF-446F-89EF-22CA7A05C901}" type="parTrans" cxnId="{EE6FF1FE-E1A5-4159-A8D9-6799042D9668}">
      <dgm:prSet/>
      <dgm:spPr/>
      <dgm:t>
        <a:bodyPr/>
        <a:lstStyle/>
        <a:p>
          <a:endParaRPr lang="en-US"/>
        </a:p>
      </dgm:t>
    </dgm:pt>
    <dgm:pt modelId="{2DF58105-AE17-47D8-8A69-E425D1AC2612}" type="sibTrans" cxnId="{EE6FF1FE-E1A5-4159-A8D9-6799042D9668}">
      <dgm:prSet/>
      <dgm:spPr/>
      <dgm:t>
        <a:bodyPr/>
        <a:lstStyle/>
        <a:p>
          <a:endParaRPr lang="en-US"/>
        </a:p>
      </dgm:t>
    </dgm:pt>
    <dgm:pt modelId="{4EAB12E6-E409-41C2-A2F7-BA1D18E58305}">
      <dgm:prSet/>
      <dgm:spPr/>
      <dgm:t>
        <a:bodyPr/>
        <a:lstStyle/>
        <a:p>
          <a:pPr>
            <a:lnSpc>
              <a:spcPct val="100000"/>
            </a:lnSpc>
            <a:defRPr cap="all"/>
          </a:pPr>
          <a:r>
            <a:rPr lang="en-US" dirty="0"/>
            <a:t>Focus groups</a:t>
          </a:r>
        </a:p>
      </dgm:t>
    </dgm:pt>
    <dgm:pt modelId="{52DCB5FA-F594-444F-94C3-10AD849107E2}" type="parTrans" cxnId="{415D4084-D8C0-4631-A362-08F387EF1296}">
      <dgm:prSet/>
      <dgm:spPr/>
      <dgm:t>
        <a:bodyPr/>
        <a:lstStyle/>
        <a:p>
          <a:endParaRPr lang="en-US"/>
        </a:p>
      </dgm:t>
    </dgm:pt>
    <dgm:pt modelId="{288CDF13-F0D8-47C3-A043-C69321A9617E}" type="sibTrans" cxnId="{415D4084-D8C0-4631-A362-08F387EF1296}">
      <dgm:prSet/>
      <dgm:spPr/>
      <dgm:t>
        <a:bodyPr/>
        <a:lstStyle/>
        <a:p>
          <a:endParaRPr lang="en-US"/>
        </a:p>
      </dgm:t>
    </dgm:pt>
    <dgm:pt modelId="{3CD953E3-D798-4DEE-B866-5BB07BE29015}" type="pres">
      <dgm:prSet presAssocID="{6A0E4653-BEDC-4459-B16A-E0D7C6D84DEE}" presName="root" presStyleCnt="0">
        <dgm:presLayoutVars>
          <dgm:dir/>
          <dgm:resizeHandles val="exact"/>
        </dgm:presLayoutVars>
      </dgm:prSet>
      <dgm:spPr/>
    </dgm:pt>
    <dgm:pt modelId="{BD531AF8-50B2-4700-8548-79B9193DDBA1}" type="pres">
      <dgm:prSet presAssocID="{C60B3309-64EA-4FD6-A4B6-FD7EC2179BA7}" presName="compNode" presStyleCnt="0"/>
      <dgm:spPr/>
    </dgm:pt>
    <dgm:pt modelId="{932741B4-A75F-48EE-93FD-200E376D7DE0}" type="pres">
      <dgm:prSet presAssocID="{C60B3309-64EA-4FD6-A4B6-FD7EC2179BA7}" presName="iconBgRect" presStyleLbl="bgShp" presStyleIdx="0" presStyleCnt="2"/>
      <dgm:spPr/>
    </dgm:pt>
    <dgm:pt modelId="{07FD7E60-BE79-4FF9-BE5B-25F9BDBEA79D}" type="pres">
      <dgm:prSet presAssocID="{C60B3309-64EA-4FD6-A4B6-FD7EC2179BA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FF010C15-6229-4C71-B795-4890B103A3CF}" type="pres">
      <dgm:prSet presAssocID="{C60B3309-64EA-4FD6-A4B6-FD7EC2179BA7}" presName="spaceRect" presStyleCnt="0"/>
      <dgm:spPr/>
    </dgm:pt>
    <dgm:pt modelId="{BF68D0E7-DADD-466B-A2C7-0139DEAC56FB}" type="pres">
      <dgm:prSet presAssocID="{C60B3309-64EA-4FD6-A4B6-FD7EC2179BA7}" presName="textRect" presStyleLbl="revTx" presStyleIdx="0" presStyleCnt="2">
        <dgm:presLayoutVars>
          <dgm:chMax val="1"/>
          <dgm:chPref val="1"/>
        </dgm:presLayoutVars>
      </dgm:prSet>
      <dgm:spPr/>
    </dgm:pt>
    <dgm:pt modelId="{035D1560-D65D-473D-9059-4B0FC5B3077B}" type="pres">
      <dgm:prSet presAssocID="{2DF58105-AE17-47D8-8A69-E425D1AC2612}" presName="sibTrans" presStyleCnt="0"/>
      <dgm:spPr/>
    </dgm:pt>
    <dgm:pt modelId="{FFD8CDBB-1125-45A1-B0A7-41E4C871FE4D}" type="pres">
      <dgm:prSet presAssocID="{4EAB12E6-E409-41C2-A2F7-BA1D18E58305}" presName="compNode" presStyleCnt="0"/>
      <dgm:spPr/>
    </dgm:pt>
    <dgm:pt modelId="{8264F76E-500E-47A4-90B1-22EF3BFC29F9}" type="pres">
      <dgm:prSet presAssocID="{4EAB12E6-E409-41C2-A2F7-BA1D18E58305}" presName="iconBgRect" presStyleLbl="bgShp" presStyleIdx="1" presStyleCnt="2"/>
      <dgm:spPr/>
    </dgm:pt>
    <dgm:pt modelId="{567F00A8-ECE5-49A8-8ED5-544D507E90A8}" type="pres">
      <dgm:prSet presAssocID="{4EAB12E6-E409-41C2-A2F7-BA1D18E583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BF0A079-432F-44E3-AD2E-AE0D8DEA82BA}" type="pres">
      <dgm:prSet presAssocID="{4EAB12E6-E409-41C2-A2F7-BA1D18E58305}" presName="spaceRect" presStyleCnt="0"/>
      <dgm:spPr/>
    </dgm:pt>
    <dgm:pt modelId="{0A6A8EAD-EA60-4103-AA5E-AE5989617FBF}" type="pres">
      <dgm:prSet presAssocID="{4EAB12E6-E409-41C2-A2F7-BA1D18E58305}" presName="textRect" presStyleLbl="revTx" presStyleIdx="1" presStyleCnt="2">
        <dgm:presLayoutVars>
          <dgm:chMax val="1"/>
          <dgm:chPref val="1"/>
        </dgm:presLayoutVars>
      </dgm:prSet>
      <dgm:spPr/>
    </dgm:pt>
  </dgm:ptLst>
  <dgm:cxnLst>
    <dgm:cxn modelId="{091B5524-6484-47E9-88BE-9D41478F26DE}" type="presOf" srcId="{4EAB12E6-E409-41C2-A2F7-BA1D18E58305}" destId="{0A6A8EAD-EA60-4103-AA5E-AE5989617FBF}" srcOrd="0" destOrd="0" presId="urn:microsoft.com/office/officeart/2018/5/layout/IconCircleLabelList"/>
    <dgm:cxn modelId="{9A149224-8BAE-40DF-9E4A-DCE400AF5588}" type="presOf" srcId="{C60B3309-64EA-4FD6-A4B6-FD7EC2179BA7}" destId="{BF68D0E7-DADD-466B-A2C7-0139DEAC56FB}" srcOrd="0" destOrd="0" presId="urn:microsoft.com/office/officeart/2018/5/layout/IconCircleLabelList"/>
    <dgm:cxn modelId="{415D4084-D8C0-4631-A362-08F387EF1296}" srcId="{6A0E4653-BEDC-4459-B16A-E0D7C6D84DEE}" destId="{4EAB12E6-E409-41C2-A2F7-BA1D18E58305}" srcOrd="1" destOrd="0" parTransId="{52DCB5FA-F594-444F-94C3-10AD849107E2}" sibTransId="{288CDF13-F0D8-47C3-A043-C69321A9617E}"/>
    <dgm:cxn modelId="{A8660BD5-CB83-4342-BEC6-53D72FF828E8}" type="presOf" srcId="{6A0E4653-BEDC-4459-B16A-E0D7C6D84DEE}" destId="{3CD953E3-D798-4DEE-B866-5BB07BE29015}" srcOrd="0" destOrd="0" presId="urn:microsoft.com/office/officeart/2018/5/layout/IconCircleLabelList"/>
    <dgm:cxn modelId="{EE6FF1FE-E1A5-4159-A8D9-6799042D9668}" srcId="{6A0E4653-BEDC-4459-B16A-E0D7C6D84DEE}" destId="{C60B3309-64EA-4FD6-A4B6-FD7EC2179BA7}" srcOrd="0" destOrd="0" parTransId="{63DCD220-F3AF-446F-89EF-22CA7A05C901}" sibTransId="{2DF58105-AE17-47D8-8A69-E425D1AC2612}"/>
    <dgm:cxn modelId="{5C62202D-80B8-428B-AA71-445D466F7A7E}" type="presParOf" srcId="{3CD953E3-D798-4DEE-B866-5BB07BE29015}" destId="{BD531AF8-50B2-4700-8548-79B9193DDBA1}" srcOrd="0" destOrd="0" presId="urn:microsoft.com/office/officeart/2018/5/layout/IconCircleLabelList"/>
    <dgm:cxn modelId="{108E3770-91C5-4FAE-A707-0E5E69DF244D}" type="presParOf" srcId="{BD531AF8-50B2-4700-8548-79B9193DDBA1}" destId="{932741B4-A75F-48EE-93FD-200E376D7DE0}" srcOrd="0" destOrd="0" presId="urn:microsoft.com/office/officeart/2018/5/layout/IconCircleLabelList"/>
    <dgm:cxn modelId="{FC547076-4AF9-4C16-B46A-63D42C56EBD9}" type="presParOf" srcId="{BD531AF8-50B2-4700-8548-79B9193DDBA1}" destId="{07FD7E60-BE79-4FF9-BE5B-25F9BDBEA79D}" srcOrd="1" destOrd="0" presId="urn:microsoft.com/office/officeart/2018/5/layout/IconCircleLabelList"/>
    <dgm:cxn modelId="{099FDF67-ABBB-405A-B3CE-86B2F960FFF4}" type="presParOf" srcId="{BD531AF8-50B2-4700-8548-79B9193DDBA1}" destId="{FF010C15-6229-4C71-B795-4890B103A3CF}" srcOrd="2" destOrd="0" presId="urn:microsoft.com/office/officeart/2018/5/layout/IconCircleLabelList"/>
    <dgm:cxn modelId="{79CF1AA1-0852-495C-AB4D-ECBB781FABD7}" type="presParOf" srcId="{BD531AF8-50B2-4700-8548-79B9193DDBA1}" destId="{BF68D0E7-DADD-466B-A2C7-0139DEAC56FB}" srcOrd="3" destOrd="0" presId="urn:microsoft.com/office/officeart/2018/5/layout/IconCircleLabelList"/>
    <dgm:cxn modelId="{8449DA39-65BF-4635-8C58-080A56EE424D}" type="presParOf" srcId="{3CD953E3-D798-4DEE-B866-5BB07BE29015}" destId="{035D1560-D65D-473D-9059-4B0FC5B3077B}" srcOrd="1" destOrd="0" presId="urn:microsoft.com/office/officeart/2018/5/layout/IconCircleLabelList"/>
    <dgm:cxn modelId="{BA1BE8A3-AD93-4C79-BFDB-2197F827F5DA}" type="presParOf" srcId="{3CD953E3-D798-4DEE-B866-5BB07BE29015}" destId="{FFD8CDBB-1125-45A1-B0A7-41E4C871FE4D}" srcOrd="2" destOrd="0" presId="urn:microsoft.com/office/officeart/2018/5/layout/IconCircleLabelList"/>
    <dgm:cxn modelId="{9D4B5960-0710-4D84-B941-417234C1615B}" type="presParOf" srcId="{FFD8CDBB-1125-45A1-B0A7-41E4C871FE4D}" destId="{8264F76E-500E-47A4-90B1-22EF3BFC29F9}" srcOrd="0" destOrd="0" presId="urn:microsoft.com/office/officeart/2018/5/layout/IconCircleLabelList"/>
    <dgm:cxn modelId="{3F6F257C-3CAB-4786-BEE4-CCC5E63FF3E2}" type="presParOf" srcId="{FFD8CDBB-1125-45A1-B0A7-41E4C871FE4D}" destId="{567F00A8-ECE5-49A8-8ED5-544D507E90A8}" srcOrd="1" destOrd="0" presId="urn:microsoft.com/office/officeart/2018/5/layout/IconCircleLabelList"/>
    <dgm:cxn modelId="{35C5B5DA-2948-4913-806E-DD66666B336A}" type="presParOf" srcId="{FFD8CDBB-1125-45A1-B0A7-41E4C871FE4D}" destId="{3BF0A079-432F-44E3-AD2E-AE0D8DEA82BA}" srcOrd="2" destOrd="0" presId="urn:microsoft.com/office/officeart/2018/5/layout/IconCircleLabelList"/>
    <dgm:cxn modelId="{6A0016C2-0A42-4160-8AE4-A9EA36EBAB9F}" type="presParOf" srcId="{FFD8CDBB-1125-45A1-B0A7-41E4C871FE4D}" destId="{0A6A8EAD-EA60-4103-AA5E-AE5989617FB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ECB996-8460-49E8-B735-55B695EAD90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D9CBE84-B255-43EB-B44E-E1D6177C3EF5}">
      <dgm:prSet/>
      <dgm:spPr/>
      <dgm:t>
        <a:bodyPr/>
        <a:lstStyle/>
        <a:p>
          <a:pPr>
            <a:lnSpc>
              <a:spcPct val="100000"/>
            </a:lnSpc>
          </a:pPr>
          <a:r>
            <a:rPr lang="en-US" dirty="0"/>
            <a:t>Where and when?</a:t>
          </a:r>
        </a:p>
      </dgm:t>
    </dgm:pt>
    <dgm:pt modelId="{7BF6DF56-5180-4878-BB3F-F54A016E14AE}" type="parTrans" cxnId="{A66F0AF4-E5C3-4433-82D6-25EB0312E20A}">
      <dgm:prSet/>
      <dgm:spPr/>
      <dgm:t>
        <a:bodyPr/>
        <a:lstStyle/>
        <a:p>
          <a:endParaRPr lang="en-US"/>
        </a:p>
      </dgm:t>
    </dgm:pt>
    <dgm:pt modelId="{90000492-F883-4442-BB7E-91CF60AA5E2B}" type="sibTrans" cxnId="{A66F0AF4-E5C3-4433-82D6-25EB0312E20A}">
      <dgm:prSet/>
      <dgm:spPr/>
      <dgm:t>
        <a:bodyPr/>
        <a:lstStyle/>
        <a:p>
          <a:endParaRPr lang="en-US"/>
        </a:p>
      </dgm:t>
    </dgm:pt>
    <dgm:pt modelId="{C895EDDF-6350-4D02-AEF9-FBB05A083CAA}">
      <dgm:prSet/>
      <dgm:spPr/>
      <dgm:t>
        <a:bodyPr/>
        <a:lstStyle/>
        <a:p>
          <a:pPr>
            <a:lnSpc>
              <a:spcPct val="100000"/>
            </a:lnSpc>
          </a:pPr>
          <a:r>
            <a:rPr lang="en-US" dirty="0"/>
            <a:t>Who will observe?</a:t>
          </a:r>
        </a:p>
      </dgm:t>
    </dgm:pt>
    <dgm:pt modelId="{EE64C4E8-1188-4930-A093-01B2A3DEE682}" type="parTrans" cxnId="{FD147CD4-3AB1-403F-BF3E-FB7029CE9B6C}">
      <dgm:prSet/>
      <dgm:spPr/>
      <dgm:t>
        <a:bodyPr/>
        <a:lstStyle/>
        <a:p>
          <a:endParaRPr lang="en-US"/>
        </a:p>
      </dgm:t>
    </dgm:pt>
    <dgm:pt modelId="{85895479-6A37-49FD-968C-14C2975FD2E1}" type="sibTrans" cxnId="{FD147CD4-3AB1-403F-BF3E-FB7029CE9B6C}">
      <dgm:prSet/>
      <dgm:spPr/>
      <dgm:t>
        <a:bodyPr/>
        <a:lstStyle/>
        <a:p>
          <a:endParaRPr lang="en-US"/>
        </a:p>
      </dgm:t>
    </dgm:pt>
    <dgm:pt modelId="{07AB396D-0AC5-41F7-BB90-064722D5C439}">
      <dgm:prSet/>
      <dgm:spPr/>
      <dgm:t>
        <a:bodyPr/>
        <a:lstStyle/>
        <a:p>
          <a:pPr>
            <a:lnSpc>
              <a:spcPct val="100000"/>
            </a:lnSpc>
          </a:pPr>
          <a:r>
            <a:rPr lang="en-US" dirty="0"/>
            <a:t>What is the focus?</a:t>
          </a:r>
        </a:p>
      </dgm:t>
    </dgm:pt>
    <dgm:pt modelId="{20CB3BFD-B1B0-4793-B6DF-9C6AB4BB580F}" type="parTrans" cxnId="{C2C84CEE-2BE2-4107-8EF9-D9C53C41D722}">
      <dgm:prSet/>
      <dgm:spPr/>
      <dgm:t>
        <a:bodyPr/>
        <a:lstStyle/>
        <a:p>
          <a:endParaRPr lang="en-US"/>
        </a:p>
      </dgm:t>
    </dgm:pt>
    <dgm:pt modelId="{FE4C49FF-39F0-4892-B2F4-B710FBF3A270}" type="sibTrans" cxnId="{C2C84CEE-2BE2-4107-8EF9-D9C53C41D722}">
      <dgm:prSet/>
      <dgm:spPr/>
      <dgm:t>
        <a:bodyPr/>
        <a:lstStyle/>
        <a:p>
          <a:endParaRPr lang="en-US"/>
        </a:p>
      </dgm:t>
    </dgm:pt>
    <dgm:pt modelId="{D03A6F2C-62C1-40F9-A868-FCFBE78FDFBC}">
      <dgm:prSet/>
      <dgm:spPr/>
      <dgm:t>
        <a:bodyPr/>
        <a:lstStyle/>
        <a:p>
          <a:pPr>
            <a:lnSpc>
              <a:spcPct val="100000"/>
            </a:lnSpc>
          </a:pPr>
          <a:r>
            <a:rPr lang="en-US" dirty="0"/>
            <a:t>Which data to collect?</a:t>
          </a:r>
        </a:p>
      </dgm:t>
    </dgm:pt>
    <dgm:pt modelId="{F8FF01AB-1962-4C68-A96E-58239D324763}" type="parTrans" cxnId="{7856EB4D-CD04-44AA-9F13-CA8FC14FCAC5}">
      <dgm:prSet/>
      <dgm:spPr/>
      <dgm:t>
        <a:bodyPr/>
        <a:lstStyle/>
        <a:p>
          <a:endParaRPr lang="en-US"/>
        </a:p>
      </dgm:t>
    </dgm:pt>
    <dgm:pt modelId="{91FCE3CC-8E95-4FB6-A16A-6D4AAB3E19D9}" type="sibTrans" cxnId="{7856EB4D-CD04-44AA-9F13-CA8FC14FCAC5}">
      <dgm:prSet/>
      <dgm:spPr/>
      <dgm:t>
        <a:bodyPr/>
        <a:lstStyle/>
        <a:p>
          <a:endParaRPr lang="en-US"/>
        </a:p>
      </dgm:t>
    </dgm:pt>
    <dgm:pt modelId="{2A053A74-C572-4687-A0EA-80EB50607D0A}">
      <dgm:prSet/>
      <dgm:spPr/>
      <dgm:t>
        <a:bodyPr/>
        <a:lstStyle/>
        <a:p>
          <a:pPr>
            <a:lnSpc>
              <a:spcPct val="100000"/>
            </a:lnSpc>
          </a:pPr>
          <a:r>
            <a:rPr lang="en-US" dirty="0"/>
            <a:t>How to collect?</a:t>
          </a:r>
        </a:p>
      </dgm:t>
    </dgm:pt>
    <dgm:pt modelId="{9C6B5E61-DD25-4F9E-9261-F2DD44C5C1C2}" type="parTrans" cxnId="{C84F2FEF-5920-4FA0-9EF2-7240DC21849A}">
      <dgm:prSet/>
      <dgm:spPr/>
      <dgm:t>
        <a:bodyPr/>
        <a:lstStyle/>
        <a:p>
          <a:endParaRPr lang="en-US"/>
        </a:p>
      </dgm:t>
    </dgm:pt>
    <dgm:pt modelId="{A28BFE25-A8D2-4595-9B64-D65349AB93A5}" type="sibTrans" cxnId="{C84F2FEF-5920-4FA0-9EF2-7240DC21849A}">
      <dgm:prSet/>
      <dgm:spPr/>
      <dgm:t>
        <a:bodyPr/>
        <a:lstStyle/>
        <a:p>
          <a:endParaRPr lang="en-US"/>
        </a:p>
      </dgm:t>
    </dgm:pt>
    <dgm:pt modelId="{FC656DEC-1907-4220-A310-30F3238746A0}" type="pres">
      <dgm:prSet presAssocID="{C8ECB996-8460-49E8-B735-55B695EAD901}" presName="root" presStyleCnt="0">
        <dgm:presLayoutVars>
          <dgm:dir/>
          <dgm:resizeHandles val="exact"/>
        </dgm:presLayoutVars>
      </dgm:prSet>
      <dgm:spPr/>
    </dgm:pt>
    <dgm:pt modelId="{1AF9D962-2F0B-41DE-8F86-F4182711AF58}" type="pres">
      <dgm:prSet presAssocID="{6D9CBE84-B255-43EB-B44E-E1D6177C3EF5}" presName="compNode" presStyleCnt="0"/>
      <dgm:spPr/>
    </dgm:pt>
    <dgm:pt modelId="{A6375210-D9B6-4B14-8378-A7CE0BE13655}" type="pres">
      <dgm:prSet presAssocID="{6D9CBE84-B255-43EB-B44E-E1D6177C3EF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F3AAE502-3101-403A-85A4-BBBA4603F262}" type="pres">
      <dgm:prSet presAssocID="{6D9CBE84-B255-43EB-B44E-E1D6177C3EF5}" presName="spaceRect" presStyleCnt="0"/>
      <dgm:spPr/>
    </dgm:pt>
    <dgm:pt modelId="{07E8ED8C-AEC1-452F-8EE2-0A2EA84992C4}" type="pres">
      <dgm:prSet presAssocID="{6D9CBE84-B255-43EB-B44E-E1D6177C3EF5}" presName="textRect" presStyleLbl="revTx" presStyleIdx="0" presStyleCnt="5">
        <dgm:presLayoutVars>
          <dgm:chMax val="1"/>
          <dgm:chPref val="1"/>
        </dgm:presLayoutVars>
      </dgm:prSet>
      <dgm:spPr/>
    </dgm:pt>
    <dgm:pt modelId="{D0966008-E5F4-4D50-A470-F88046EB1452}" type="pres">
      <dgm:prSet presAssocID="{90000492-F883-4442-BB7E-91CF60AA5E2B}" presName="sibTrans" presStyleCnt="0"/>
      <dgm:spPr/>
    </dgm:pt>
    <dgm:pt modelId="{11A2B348-B071-460F-A371-C42D5C72FDD4}" type="pres">
      <dgm:prSet presAssocID="{C895EDDF-6350-4D02-AEF9-FBB05A083CAA}" presName="compNode" presStyleCnt="0"/>
      <dgm:spPr/>
    </dgm:pt>
    <dgm:pt modelId="{72EC8185-7E79-4626-80D5-BE8B5B69C1EE}" type="pres">
      <dgm:prSet presAssocID="{C895EDDF-6350-4D02-AEF9-FBB05A083CA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s"/>
        </a:ext>
      </dgm:extLst>
    </dgm:pt>
    <dgm:pt modelId="{8DBE016E-C997-4386-8D64-D60A7A477A5A}" type="pres">
      <dgm:prSet presAssocID="{C895EDDF-6350-4D02-AEF9-FBB05A083CAA}" presName="spaceRect" presStyleCnt="0"/>
      <dgm:spPr/>
    </dgm:pt>
    <dgm:pt modelId="{8738D9F4-215F-4CD2-AA7B-BF3E7A94217E}" type="pres">
      <dgm:prSet presAssocID="{C895EDDF-6350-4D02-AEF9-FBB05A083CAA}" presName="textRect" presStyleLbl="revTx" presStyleIdx="1" presStyleCnt="5">
        <dgm:presLayoutVars>
          <dgm:chMax val="1"/>
          <dgm:chPref val="1"/>
        </dgm:presLayoutVars>
      </dgm:prSet>
      <dgm:spPr/>
    </dgm:pt>
    <dgm:pt modelId="{A9D9201A-4CCC-4433-AC48-EB3CE15A4AC3}" type="pres">
      <dgm:prSet presAssocID="{85895479-6A37-49FD-968C-14C2975FD2E1}" presName="sibTrans" presStyleCnt="0"/>
      <dgm:spPr/>
    </dgm:pt>
    <dgm:pt modelId="{3C5CB09D-73AF-42F7-8D4C-6355F0D5BA7F}" type="pres">
      <dgm:prSet presAssocID="{07AB396D-0AC5-41F7-BB90-064722D5C439}" presName="compNode" presStyleCnt="0"/>
      <dgm:spPr/>
    </dgm:pt>
    <dgm:pt modelId="{A9F3CE01-3BAF-48B9-B1C0-7893CD4E3D1C}" type="pres">
      <dgm:prSet presAssocID="{07AB396D-0AC5-41F7-BB90-064722D5C4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7BE3F51E-F96F-42BB-BEA8-CC344B0D7BE6}" type="pres">
      <dgm:prSet presAssocID="{07AB396D-0AC5-41F7-BB90-064722D5C439}" presName="spaceRect" presStyleCnt="0"/>
      <dgm:spPr/>
    </dgm:pt>
    <dgm:pt modelId="{78E217ED-00D7-4F27-A819-44B638B80811}" type="pres">
      <dgm:prSet presAssocID="{07AB396D-0AC5-41F7-BB90-064722D5C439}" presName="textRect" presStyleLbl="revTx" presStyleIdx="2" presStyleCnt="5">
        <dgm:presLayoutVars>
          <dgm:chMax val="1"/>
          <dgm:chPref val="1"/>
        </dgm:presLayoutVars>
      </dgm:prSet>
      <dgm:spPr/>
    </dgm:pt>
    <dgm:pt modelId="{3006FABD-01C4-460F-B22E-CF25FB7165ED}" type="pres">
      <dgm:prSet presAssocID="{FE4C49FF-39F0-4892-B2F4-B710FBF3A270}" presName="sibTrans" presStyleCnt="0"/>
      <dgm:spPr/>
    </dgm:pt>
    <dgm:pt modelId="{7399DD67-A0C0-46F2-9173-3EB87243FD1C}" type="pres">
      <dgm:prSet presAssocID="{D03A6F2C-62C1-40F9-A868-FCFBE78FDFBC}" presName="compNode" presStyleCnt="0"/>
      <dgm:spPr/>
    </dgm:pt>
    <dgm:pt modelId="{5D798B35-B323-4224-B3FD-2FCE38614EF1}" type="pres">
      <dgm:prSet presAssocID="{D03A6F2C-62C1-40F9-A868-FCFBE78FDFB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6E4E21EF-C26A-4527-AB55-DF7B2730BA44}" type="pres">
      <dgm:prSet presAssocID="{D03A6F2C-62C1-40F9-A868-FCFBE78FDFBC}" presName="spaceRect" presStyleCnt="0"/>
      <dgm:spPr/>
    </dgm:pt>
    <dgm:pt modelId="{DD88BD6D-BEF1-4B9E-8D85-BF5B5D3B5273}" type="pres">
      <dgm:prSet presAssocID="{D03A6F2C-62C1-40F9-A868-FCFBE78FDFBC}" presName="textRect" presStyleLbl="revTx" presStyleIdx="3" presStyleCnt="5">
        <dgm:presLayoutVars>
          <dgm:chMax val="1"/>
          <dgm:chPref val="1"/>
        </dgm:presLayoutVars>
      </dgm:prSet>
      <dgm:spPr/>
    </dgm:pt>
    <dgm:pt modelId="{C1C35F41-1852-4F8F-9092-39B96286FAAE}" type="pres">
      <dgm:prSet presAssocID="{91FCE3CC-8E95-4FB6-A16A-6D4AAB3E19D9}" presName="sibTrans" presStyleCnt="0"/>
      <dgm:spPr/>
    </dgm:pt>
    <dgm:pt modelId="{00BA04F6-6D69-4FB1-8722-165D23878690}" type="pres">
      <dgm:prSet presAssocID="{2A053A74-C572-4687-A0EA-80EB50607D0A}" presName="compNode" presStyleCnt="0"/>
      <dgm:spPr/>
    </dgm:pt>
    <dgm:pt modelId="{208C0725-D793-4A77-B01F-F904C37A1DF1}" type="pres">
      <dgm:prSet presAssocID="{2A053A74-C572-4687-A0EA-80EB50607D0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7DB80BED-E58A-4069-AC73-00D2276F34BD}" type="pres">
      <dgm:prSet presAssocID="{2A053A74-C572-4687-A0EA-80EB50607D0A}" presName="spaceRect" presStyleCnt="0"/>
      <dgm:spPr/>
    </dgm:pt>
    <dgm:pt modelId="{509C13DD-6947-420D-8777-B986037F92BA}" type="pres">
      <dgm:prSet presAssocID="{2A053A74-C572-4687-A0EA-80EB50607D0A}" presName="textRect" presStyleLbl="revTx" presStyleIdx="4" presStyleCnt="5">
        <dgm:presLayoutVars>
          <dgm:chMax val="1"/>
          <dgm:chPref val="1"/>
        </dgm:presLayoutVars>
      </dgm:prSet>
      <dgm:spPr/>
    </dgm:pt>
  </dgm:ptLst>
  <dgm:cxnLst>
    <dgm:cxn modelId="{EAAA820A-A0E7-8043-8B99-58747853851B}" type="presOf" srcId="{C8ECB996-8460-49E8-B735-55B695EAD901}" destId="{FC656DEC-1907-4220-A310-30F3238746A0}" srcOrd="0" destOrd="0" presId="urn:microsoft.com/office/officeart/2018/2/layout/IconLabelList"/>
    <dgm:cxn modelId="{4A78D113-C154-7E4B-8FD0-4A46D23C1353}" type="presOf" srcId="{2A053A74-C572-4687-A0EA-80EB50607D0A}" destId="{509C13DD-6947-420D-8777-B986037F92BA}" srcOrd="0" destOrd="0" presId="urn:microsoft.com/office/officeart/2018/2/layout/IconLabelList"/>
    <dgm:cxn modelId="{7856EB4D-CD04-44AA-9F13-CA8FC14FCAC5}" srcId="{C8ECB996-8460-49E8-B735-55B695EAD901}" destId="{D03A6F2C-62C1-40F9-A868-FCFBE78FDFBC}" srcOrd="3" destOrd="0" parTransId="{F8FF01AB-1962-4C68-A96E-58239D324763}" sibTransId="{91FCE3CC-8E95-4FB6-A16A-6D4AAB3E19D9}"/>
    <dgm:cxn modelId="{6961D684-53E6-9841-978C-2BDEE848B7DE}" type="presOf" srcId="{6D9CBE84-B255-43EB-B44E-E1D6177C3EF5}" destId="{07E8ED8C-AEC1-452F-8EE2-0A2EA84992C4}" srcOrd="0" destOrd="0" presId="urn:microsoft.com/office/officeart/2018/2/layout/IconLabelList"/>
    <dgm:cxn modelId="{43D4D884-63B2-AA44-B2E2-4BB1B12CA730}" type="presOf" srcId="{C895EDDF-6350-4D02-AEF9-FBB05A083CAA}" destId="{8738D9F4-215F-4CD2-AA7B-BF3E7A94217E}" srcOrd="0" destOrd="0" presId="urn:microsoft.com/office/officeart/2018/2/layout/IconLabelList"/>
    <dgm:cxn modelId="{385AAAB4-ED42-454C-BE3B-C69B744EEAC3}" type="presOf" srcId="{07AB396D-0AC5-41F7-BB90-064722D5C439}" destId="{78E217ED-00D7-4F27-A819-44B638B80811}" srcOrd="0" destOrd="0" presId="urn:microsoft.com/office/officeart/2018/2/layout/IconLabelList"/>
    <dgm:cxn modelId="{FD147CD4-3AB1-403F-BF3E-FB7029CE9B6C}" srcId="{C8ECB996-8460-49E8-B735-55B695EAD901}" destId="{C895EDDF-6350-4D02-AEF9-FBB05A083CAA}" srcOrd="1" destOrd="0" parTransId="{EE64C4E8-1188-4930-A093-01B2A3DEE682}" sibTransId="{85895479-6A37-49FD-968C-14C2975FD2E1}"/>
    <dgm:cxn modelId="{316612D8-3594-3743-A044-D926DE287BEE}" type="presOf" srcId="{D03A6F2C-62C1-40F9-A868-FCFBE78FDFBC}" destId="{DD88BD6D-BEF1-4B9E-8D85-BF5B5D3B5273}" srcOrd="0" destOrd="0" presId="urn:microsoft.com/office/officeart/2018/2/layout/IconLabelList"/>
    <dgm:cxn modelId="{C2C84CEE-2BE2-4107-8EF9-D9C53C41D722}" srcId="{C8ECB996-8460-49E8-B735-55B695EAD901}" destId="{07AB396D-0AC5-41F7-BB90-064722D5C439}" srcOrd="2" destOrd="0" parTransId="{20CB3BFD-B1B0-4793-B6DF-9C6AB4BB580F}" sibTransId="{FE4C49FF-39F0-4892-B2F4-B710FBF3A270}"/>
    <dgm:cxn modelId="{C84F2FEF-5920-4FA0-9EF2-7240DC21849A}" srcId="{C8ECB996-8460-49E8-B735-55B695EAD901}" destId="{2A053A74-C572-4687-A0EA-80EB50607D0A}" srcOrd="4" destOrd="0" parTransId="{9C6B5E61-DD25-4F9E-9261-F2DD44C5C1C2}" sibTransId="{A28BFE25-A8D2-4595-9B64-D65349AB93A5}"/>
    <dgm:cxn modelId="{A66F0AF4-E5C3-4433-82D6-25EB0312E20A}" srcId="{C8ECB996-8460-49E8-B735-55B695EAD901}" destId="{6D9CBE84-B255-43EB-B44E-E1D6177C3EF5}" srcOrd="0" destOrd="0" parTransId="{7BF6DF56-5180-4878-BB3F-F54A016E14AE}" sibTransId="{90000492-F883-4442-BB7E-91CF60AA5E2B}"/>
    <dgm:cxn modelId="{F77B0FCE-ACE9-074B-A4C2-5625D9DB1EC2}" type="presParOf" srcId="{FC656DEC-1907-4220-A310-30F3238746A0}" destId="{1AF9D962-2F0B-41DE-8F86-F4182711AF58}" srcOrd="0" destOrd="0" presId="urn:microsoft.com/office/officeart/2018/2/layout/IconLabelList"/>
    <dgm:cxn modelId="{4523A5DA-8C86-F74C-8C87-A5B4D5F5E33D}" type="presParOf" srcId="{1AF9D962-2F0B-41DE-8F86-F4182711AF58}" destId="{A6375210-D9B6-4B14-8378-A7CE0BE13655}" srcOrd="0" destOrd="0" presId="urn:microsoft.com/office/officeart/2018/2/layout/IconLabelList"/>
    <dgm:cxn modelId="{2A80F49E-A5CC-C44F-8C9D-EA3B3B40E250}" type="presParOf" srcId="{1AF9D962-2F0B-41DE-8F86-F4182711AF58}" destId="{F3AAE502-3101-403A-85A4-BBBA4603F262}" srcOrd="1" destOrd="0" presId="urn:microsoft.com/office/officeart/2018/2/layout/IconLabelList"/>
    <dgm:cxn modelId="{0B81E4FB-F196-3449-B7C7-79D1DF5D39BF}" type="presParOf" srcId="{1AF9D962-2F0B-41DE-8F86-F4182711AF58}" destId="{07E8ED8C-AEC1-452F-8EE2-0A2EA84992C4}" srcOrd="2" destOrd="0" presId="urn:microsoft.com/office/officeart/2018/2/layout/IconLabelList"/>
    <dgm:cxn modelId="{DFF77100-5DD8-404C-B202-01572FE20DE6}" type="presParOf" srcId="{FC656DEC-1907-4220-A310-30F3238746A0}" destId="{D0966008-E5F4-4D50-A470-F88046EB1452}" srcOrd="1" destOrd="0" presId="urn:microsoft.com/office/officeart/2018/2/layout/IconLabelList"/>
    <dgm:cxn modelId="{19423FA0-F9F8-B444-81B2-0ED60665A634}" type="presParOf" srcId="{FC656DEC-1907-4220-A310-30F3238746A0}" destId="{11A2B348-B071-460F-A371-C42D5C72FDD4}" srcOrd="2" destOrd="0" presId="urn:microsoft.com/office/officeart/2018/2/layout/IconLabelList"/>
    <dgm:cxn modelId="{76C22751-FD49-B04C-82F8-36001D064110}" type="presParOf" srcId="{11A2B348-B071-460F-A371-C42D5C72FDD4}" destId="{72EC8185-7E79-4626-80D5-BE8B5B69C1EE}" srcOrd="0" destOrd="0" presId="urn:microsoft.com/office/officeart/2018/2/layout/IconLabelList"/>
    <dgm:cxn modelId="{A28BE3CD-82AD-3C48-BACA-8F8B19037B71}" type="presParOf" srcId="{11A2B348-B071-460F-A371-C42D5C72FDD4}" destId="{8DBE016E-C997-4386-8D64-D60A7A477A5A}" srcOrd="1" destOrd="0" presId="urn:microsoft.com/office/officeart/2018/2/layout/IconLabelList"/>
    <dgm:cxn modelId="{0B6D46D2-77AA-4046-9C15-39AE57CBE0CC}" type="presParOf" srcId="{11A2B348-B071-460F-A371-C42D5C72FDD4}" destId="{8738D9F4-215F-4CD2-AA7B-BF3E7A94217E}" srcOrd="2" destOrd="0" presId="urn:microsoft.com/office/officeart/2018/2/layout/IconLabelList"/>
    <dgm:cxn modelId="{E13D041D-024E-554C-A4D3-ACD41695703C}" type="presParOf" srcId="{FC656DEC-1907-4220-A310-30F3238746A0}" destId="{A9D9201A-4CCC-4433-AC48-EB3CE15A4AC3}" srcOrd="3" destOrd="0" presId="urn:microsoft.com/office/officeart/2018/2/layout/IconLabelList"/>
    <dgm:cxn modelId="{96A91F2B-0888-5A42-8F2D-7FA2006776FB}" type="presParOf" srcId="{FC656DEC-1907-4220-A310-30F3238746A0}" destId="{3C5CB09D-73AF-42F7-8D4C-6355F0D5BA7F}" srcOrd="4" destOrd="0" presId="urn:microsoft.com/office/officeart/2018/2/layout/IconLabelList"/>
    <dgm:cxn modelId="{9339E2AE-3CAC-D645-B586-EB9695D90758}" type="presParOf" srcId="{3C5CB09D-73AF-42F7-8D4C-6355F0D5BA7F}" destId="{A9F3CE01-3BAF-48B9-B1C0-7893CD4E3D1C}" srcOrd="0" destOrd="0" presId="urn:microsoft.com/office/officeart/2018/2/layout/IconLabelList"/>
    <dgm:cxn modelId="{B0E0FB45-A342-BB4E-ADFA-046706F30820}" type="presParOf" srcId="{3C5CB09D-73AF-42F7-8D4C-6355F0D5BA7F}" destId="{7BE3F51E-F96F-42BB-BEA8-CC344B0D7BE6}" srcOrd="1" destOrd="0" presId="urn:microsoft.com/office/officeart/2018/2/layout/IconLabelList"/>
    <dgm:cxn modelId="{BB2F2B41-BAA9-ED46-84E1-04ADB0DD3FDB}" type="presParOf" srcId="{3C5CB09D-73AF-42F7-8D4C-6355F0D5BA7F}" destId="{78E217ED-00D7-4F27-A819-44B638B80811}" srcOrd="2" destOrd="0" presId="urn:microsoft.com/office/officeart/2018/2/layout/IconLabelList"/>
    <dgm:cxn modelId="{A5D07020-2CDA-0E4F-980E-EE22D3B82596}" type="presParOf" srcId="{FC656DEC-1907-4220-A310-30F3238746A0}" destId="{3006FABD-01C4-460F-B22E-CF25FB7165ED}" srcOrd="5" destOrd="0" presId="urn:microsoft.com/office/officeart/2018/2/layout/IconLabelList"/>
    <dgm:cxn modelId="{087485BA-B4D7-414F-AC6B-87F2624E9F63}" type="presParOf" srcId="{FC656DEC-1907-4220-A310-30F3238746A0}" destId="{7399DD67-A0C0-46F2-9173-3EB87243FD1C}" srcOrd="6" destOrd="0" presId="urn:microsoft.com/office/officeart/2018/2/layout/IconLabelList"/>
    <dgm:cxn modelId="{DDE19752-6CA3-3C48-BE6B-7BF6658DF24C}" type="presParOf" srcId="{7399DD67-A0C0-46F2-9173-3EB87243FD1C}" destId="{5D798B35-B323-4224-B3FD-2FCE38614EF1}" srcOrd="0" destOrd="0" presId="urn:microsoft.com/office/officeart/2018/2/layout/IconLabelList"/>
    <dgm:cxn modelId="{D5B58F8C-BC46-4344-9F71-99077A5A8D6A}" type="presParOf" srcId="{7399DD67-A0C0-46F2-9173-3EB87243FD1C}" destId="{6E4E21EF-C26A-4527-AB55-DF7B2730BA44}" srcOrd="1" destOrd="0" presId="urn:microsoft.com/office/officeart/2018/2/layout/IconLabelList"/>
    <dgm:cxn modelId="{CAF6077A-B44A-8F40-8E8F-17E7B13E2CC3}" type="presParOf" srcId="{7399DD67-A0C0-46F2-9173-3EB87243FD1C}" destId="{DD88BD6D-BEF1-4B9E-8D85-BF5B5D3B5273}" srcOrd="2" destOrd="0" presId="urn:microsoft.com/office/officeart/2018/2/layout/IconLabelList"/>
    <dgm:cxn modelId="{9E15BE45-87D2-3A4E-B22E-9D3D104DCF02}" type="presParOf" srcId="{FC656DEC-1907-4220-A310-30F3238746A0}" destId="{C1C35F41-1852-4F8F-9092-39B96286FAAE}" srcOrd="7" destOrd="0" presId="urn:microsoft.com/office/officeart/2018/2/layout/IconLabelList"/>
    <dgm:cxn modelId="{087C8951-B7DA-CF4A-8A03-8C73BADB9D10}" type="presParOf" srcId="{FC656DEC-1907-4220-A310-30F3238746A0}" destId="{00BA04F6-6D69-4FB1-8722-165D23878690}" srcOrd="8" destOrd="0" presId="urn:microsoft.com/office/officeart/2018/2/layout/IconLabelList"/>
    <dgm:cxn modelId="{0FDA97F3-A58A-7A4B-9B90-35E768DC4DF2}" type="presParOf" srcId="{00BA04F6-6D69-4FB1-8722-165D23878690}" destId="{208C0725-D793-4A77-B01F-F904C37A1DF1}" srcOrd="0" destOrd="0" presId="urn:microsoft.com/office/officeart/2018/2/layout/IconLabelList"/>
    <dgm:cxn modelId="{2A175D7C-7835-364D-9310-FA633952AC5B}" type="presParOf" srcId="{00BA04F6-6D69-4FB1-8722-165D23878690}" destId="{7DB80BED-E58A-4069-AC73-00D2276F34BD}" srcOrd="1" destOrd="0" presId="urn:microsoft.com/office/officeart/2018/2/layout/IconLabelList"/>
    <dgm:cxn modelId="{C843AC3B-C847-2440-BC9B-2BB8C18209A1}" type="presParOf" srcId="{00BA04F6-6D69-4FB1-8722-165D23878690}" destId="{509C13DD-6947-420D-8777-B986037F92B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178547-7AA1-44C3-BC18-B40AE0C9C241}" type="doc">
      <dgm:prSet loTypeId="urn:microsoft.com/office/officeart/2008/layout/CircularPictureCallout" loCatId="list" qsTypeId="urn:microsoft.com/office/officeart/2005/8/quickstyle/simple1" qsCatId="simple" csTypeId="urn:microsoft.com/office/officeart/2005/8/colors/accent4_1" csCatId="accent4" phldr="1"/>
      <dgm:spPr/>
      <dgm:t>
        <a:bodyPr/>
        <a:lstStyle/>
        <a:p>
          <a:endParaRPr lang="en-US"/>
        </a:p>
      </dgm:t>
    </dgm:pt>
    <dgm:pt modelId="{D9C7D369-2980-467C-A0F4-B3C7CCC3325B}">
      <dgm:prSet custT="1"/>
      <dgm:spPr>
        <a:xfrm>
          <a:off x="8332432" y="3454685"/>
          <a:ext cx="3418873" cy="1036708"/>
        </a:xfrm>
      </dgm:spPr>
      <dgm:t>
        <a:bodyPr/>
        <a:lstStyle/>
        <a:p>
          <a:pPr algn="l">
            <a:buNone/>
          </a:pPr>
          <a:r>
            <a:rPr lang="en-US" sz="2400" b="0" i="0" dirty="0">
              <a:latin typeface="Arial" panose="020B0604020202020204" pitchFamily="34" charset="0"/>
              <a:ea typeface="+mn-ea"/>
              <a:cs typeface="Arial" panose="020B0604020202020204" pitchFamily="34" charset="0"/>
            </a:rPr>
            <a:t>Data Practices</a:t>
          </a:r>
        </a:p>
      </dgm:t>
    </dgm:pt>
    <dgm:pt modelId="{1E15A228-18DB-460C-89BC-D6CB2B725E67}" type="parTrans" cxnId="{37386C8C-7C91-488A-8872-E0C5697524CF}">
      <dgm:prSet/>
      <dgm:spPr/>
      <dgm:t>
        <a:bodyPr/>
        <a:lstStyle/>
        <a:p>
          <a:pPr algn="ctr"/>
          <a:endParaRPr lang="en-US" sz="1600"/>
        </a:p>
      </dgm:t>
    </dgm:pt>
    <dgm:pt modelId="{37150449-A3A6-498D-87DA-956FD4311A19}" type="sibTrans" cxnId="{37386C8C-7C91-488A-8872-E0C5697524CF}">
      <dgm:prSet/>
      <dgm:spPr>
        <a:xfrm>
          <a:off x="7295723" y="3454685"/>
          <a:ext cx="1036708" cy="1036708"/>
        </a:xfrm>
      </dgm:spPr>
      <dgm:t>
        <a:bodyPr/>
        <a:lstStyle/>
        <a:p>
          <a:endParaRPr lang="en-US"/>
        </a:p>
      </dgm:t>
    </dgm:pt>
    <dgm:pt modelId="{77D5856C-1131-2544-8A74-F337B34A361B}">
      <dgm:prSet custT="1"/>
      <dgm:spPr>
        <a:xfrm>
          <a:off x="456767" y="241151"/>
          <a:ext cx="4846304" cy="4634673"/>
        </a:xfrm>
      </dgm:spPr>
      <dgm:t>
        <a:bodyPr anchor="ctr"/>
        <a:lstStyle/>
        <a:p>
          <a:pPr>
            <a:spcAft>
              <a:spcPts val="0"/>
            </a:spcAft>
            <a:buNone/>
          </a:pPr>
          <a:r>
            <a:rPr lang="en-US" sz="4000" b="1" i="0" dirty="0">
              <a:latin typeface="Arial" panose="020B0604020202020204" pitchFamily="34" charset="0"/>
              <a:ea typeface="+mn-ea"/>
              <a:cs typeface="Arial" panose="020B0604020202020204" pitchFamily="34" charset="0"/>
            </a:rPr>
            <a:t>With all methods, </a:t>
          </a:r>
        </a:p>
        <a:p>
          <a:pPr>
            <a:spcAft>
              <a:spcPts val="0"/>
            </a:spcAft>
            <a:buNone/>
          </a:pPr>
          <a:r>
            <a:rPr lang="en-US" sz="4000" b="1" i="0" dirty="0">
              <a:latin typeface="Arial" panose="020B0604020202020204" pitchFamily="34" charset="0"/>
              <a:ea typeface="+mn-ea"/>
              <a:cs typeface="Arial" panose="020B0604020202020204" pitchFamily="34" charset="0"/>
            </a:rPr>
            <a:t>think carefully about …</a:t>
          </a:r>
        </a:p>
      </dgm:t>
    </dgm:pt>
    <dgm:pt modelId="{33DAC989-6470-3A43-884D-21C52D6DB231}" type="parTrans" cxnId="{4B533FA3-687A-B344-98D4-15B738D78459}">
      <dgm:prSet/>
      <dgm:spPr/>
      <dgm:t>
        <a:bodyPr/>
        <a:lstStyle/>
        <a:p>
          <a:endParaRPr lang="en-US"/>
        </a:p>
      </dgm:t>
    </dgm:pt>
    <dgm:pt modelId="{F52C62CD-ECFC-8B4A-BE78-CD2131702615}" type="sibTrans" cxnId="{4B533FA3-687A-B344-98D4-15B738D78459}">
      <dgm:prSet/>
      <dgm:spPr>
        <a:xfrm>
          <a:off x="173" y="-283225"/>
          <a:ext cx="5759493" cy="5759493"/>
        </a:xfrm>
      </dgm:spPr>
      <dgm:t>
        <a:bodyPr/>
        <a:lstStyle/>
        <a:p>
          <a:endParaRPr lang="en-US"/>
        </a:p>
      </dgm:t>
    </dgm:pt>
    <dgm:pt modelId="{2987B5A6-7A2A-5D4D-85DA-8F5AE949C7D4}">
      <dgm:prSet custT="1"/>
      <dgm:spPr>
        <a:xfrm>
          <a:off x="9237248" y="-283225"/>
          <a:ext cx="2514839" cy="1036708"/>
        </a:xfrm>
      </dgm:spPr>
      <dgm:t>
        <a:bodyPr/>
        <a:lstStyle/>
        <a:p>
          <a:pPr algn="l">
            <a:buNone/>
          </a:pPr>
          <a:r>
            <a:rPr lang="en-US" sz="2400" b="0" i="0" dirty="0">
              <a:latin typeface="Arial" panose="020B0604020202020204" pitchFamily="34" charset="0"/>
              <a:ea typeface="+mn-ea"/>
              <a:cs typeface="Arial" panose="020B0604020202020204" pitchFamily="34" charset="0"/>
            </a:rPr>
            <a:t>Disclosure of Purpose</a:t>
          </a:r>
        </a:p>
      </dgm:t>
    </dgm:pt>
    <dgm:pt modelId="{E65C88AD-205A-EC4F-A1F1-C0BED1EFE6E5}" type="parTrans" cxnId="{C1BD4BA2-E9ED-CA4A-9FF7-A9FA805378A5}">
      <dgm:prSet/>
      <dgm:spPr/>
      <dgm:t>
        <a:bodyPr/>
        <a:lstStyle/>
        <a:p>
          <a:endParaRPr lang="en-US"/>
        </a:p>
      </dgm:t>
    </dgm:pt>
    <dgm:pt modelId="{8D9B56C1-B01C-8B4C-A049-F4743B0AB9AA}" type="sibTrans" cxnId="{C1BD4BA2-E9ED-CA4A-9FF7-A9FA805378A5}">
      <dgm:prSet/>
      <dgm:spPr>
        <a:xfrm>
          <a:off x="8200539" y="-283225"/>
          <a:ext cx="1036708" cy="1036708"/>
        </a:xfrm>
      </dgm:spPr>
      <dgm:t>
        <a:bodyPr/>
        <a:lstStyle/>
        <a:p>
          <a:endParaRPr lang="en-US"/>
        </a:p>
      </dgm:t>
    </dgm:pt>
    <dgm:pt modelId="{03FE8955-2024-E541-A22D-33444830B418}">
      <dgm:prSet custT="1"/>
      <dgm:spPr>
        <a:xfrm>
          <a:off x="9237248" y="4439558"/>
          <a:ext cx="1100394" cy="1036708"/>
        </a:xfrm>
      </dgm:spPr>
      <dgm:t>
        <a:bodyPr/>
        <a:lstStyle/>
        <a:p>
          <a:pPr algn="l">
            <a:buNone/>
          </a:pPr>
          <a:r>
            <a:rPr lang="en-US" sz="2400" b="0" i="0" dirty="0">
              <a:latin typeface="Arial" panose="020B0604020202020204" pitchFamily="34" charset="0"/>
              <a:ea typeface="+mn-ea"/>
              <a:cs typeface="Arial" panose="020B0604020202020204" pitchFamily="34" charset="0"/>
            </a:rPr>
            <a:t>Reporting</a:t>
          </a:r>
        </a:p>
      </dgm:t>
    </dgm:pt>
    <dgm:pt modelId="{BF893F2C-8848-1F4B-98FE-82432FC9BCA7}" type="parTrans" cxnId="{1807DE81-997E-EB4A-AC6E-B60727B42911}">
      <dgm:prSet/>
      <dgm:spPr/>
      <dgm:t>
        <a:bodyPr/>
        <a:lstStyle/>
        <a:p>
          <a:endParaRPr lang="en-US"/>
        </a:p>
      </dgm:t>
    </dgm:pt>
    <dgm:pt modelId="{6A3EF67F-54C8-2545-9D53-7AAF5F198774}" type="sibTrans" cxnId="{1807DE81-997E-EB4A-AC6E-B60727B42911}">
      <dgm:prSet/>
      <dgm:spPr>
        <a:xfrm>
          <a:off x="8200539" y="4439558"/>
          <a:ext cx="1036708" cy="1036708"/>
        </a:xfrm>
      </dgm:spPr>
      <dgm:t>
        <a:bodyPr/>
        <a:lstStyle/>
        <a:p>
          <a:endParaRPr lang="en-US"/>
        </a:p>
      </dgm:t>
    </dgm:pt>
    <dgm:pt modelId="{81517630-E4F6-AB40-9E91-FD285622DE98}">
      <dgm:prSet custT="1"/>
      <dgm:spPr>
        <a:xfrm>
          <a:off x="8332432" y="701647"/>
          <a:ext cx="1111501" cy="1036708"/>
        </a:xfrm>
      </dgm:spPr>
      <dgm:t>
        <a:bodyPr/>
        <a:lstStyle/>
        <a:p>
          <a:pPr algn="l">
            <a:buNone/>
          </a:pPr>
          <a:r>
            <a:rPr lang="en-US" sz="2400" b="0" i="0" dirty="0">
              <a:latin typeface="Arial" panose="020B0604020202020204" pitchFamily="34" charset="0"/>
              <a:ea typeface="+mn-ea"/>
              <a:cs typeface="Arial" panose="020B0604020202020204" pitchFamily="34" charset="0"/>
            </a:rPr>
            <a:t>Incentives </a:t>
          </a:r>
        </a:p>
      </dgm:t>
    </dgm:pt>
    <dgm:pt modelId="{CF0436F0-0D28-D040-ACE5-68E27A5BFB03}" type="parTrans" cxnId="{92B7DFA4-63DE-8F4B-AD3C-DADB4132944E}">
      <dgm:prSet/>
      <dgm:spPr/>
      <dgm:t>
        <a:bodyPr/>
        <a:lstStyle/>
        <a:p>
          <a:endParaRPr lang="en-US"/>
        </a:p>
      </dgm:t>
    </dgm:pt>
    <dgm:pt modelId="{97F3BE27-B2E1-A84F-9FA7-C4AFB3337E09}" type="sibTrans" cxnId="{92B7DFA4-63DE-8F4B-AD3C-DADB4132944E}">
      <dgm:prSet/>
      <dgm:spPr>
        <a:xfrm>
          <a:off x="7295723" y="701647"/>
          <a:ext cx="1036708" cy="1036708"/>
        </a:xfrm>
      </dgm:spPr>
      <dgm:t>
        <a:bodyPr/>
        <a:lstStyle/>
        <a:p>
          <a:endParaRPr lang="en-US"/>
        </a:p>
      </dgm:t>
    </dgm:pt>
    <dgm:pt modelId="{ECEB62DB-F543-674C-9CCF-B36EE1508B4C}">
      <dgm:prSet custT="1"/>
      <dgm:spPr>
        <a:xfrm>
          <a:off x="8005869" y="2078166"/>
          <a:ext cx="3745518" cy="1036708"/>
        </a:xfrm>
      </dgm:spPr>
      <dgm:t>
        <a:bodyPr/>
        <a:lstStyle/>
        <a:p>
          <a:pPr algn="l">
            <a:buNone/>
          </a:pPr>
          <a:r>
            <a:rPr lang="en-US" sz="2400" b="0" i="0" dirty="0">
              <a:latin typeface="Arial" panose="020B0604020202020204" pitchFamily="34" charset="0"/>
              <a:ea typeface="+mn-ea"/>
              <a:cs typeface="Arial" panose="020B0604020202020204" pitchFamily="34" charset="0"/>
            </a:rPr>
            <a:t>Informed/Voluntary Consent</a:t>
          </a:r>
        </a:p>
      </dgm:t>
    </dgm:pt>
    <dgm:pt modelId="{21292E53-ED06-BB49-85CF-71151639C8BB}" type="parTrans" cxnId="{F1497265-2C27-3348-90FB-8B51AAE65E25}">
      <dgm:prSet/>
      <dgm:spPr/>
      <dgm:t>
        <a:bodyPr/>
        <a:lstStyle/>
        <a:p>
          <a:endParaRPr lang="en-US"/>
        </a:p>
      </dgm:t>
    </dgm:pt>
    <dgm:pt modelId="{26DC8A8C-41D7-FD4E-96B5-B9C9089662B4}" type="sibTrans" cxnId="{F1497265-2C27-3348-90FB-8B51AAE65E25}">
      <dgm:prSet/>
      <dgm:spPr>
        <a:xfrm>
          <a:off x="6969160" y="2078166"/>
          <a:ext cx="1036708" cy="1036708"/>
        </a:xfrm>
      </dgm:spPr>
      <dgm:t>
        <a:bodyPr/>
        <a:lstStyle/>
        <a:p>
          <a:endParaRPr lang="en-US"/>
        </a:p>
      </dgm:t>
    </dgm:pt>
    <dgm:pt modelId="{BD0A350F-863D-8649-A800-857F8799CB69}" type="pres">
      <dgm:prSet presAssocID="{AD178547-7AA1-44C3-BC18-B40AE0C9C241}" presName="Name0" presStyleCnt="0">
        <dgm:presLayoutVars>
          <dgm:chMax val="7"/>
          <dgm:chPref val="7"/>
          <dgm:dir/>
        </dgm:presLayoutVars>
      </dgm:prSet>
      <dgm:spPr/>
    </dgm:pt>
    <dgm:pt modelId="{57975B08-8D97-8D44-A7ED-8F93761C51A5}" type="pres">
      <dgm:prSet presAssocID="{AD178547-7AA1-44C3-BC18-B40AE0C9C241}" presName="Name1" presStyleCnt="0"/>
      <dgm:spPr/>
    </dgm:pt>
    <dgm:pt modelId="{539E4D38-E9F8-3F4D-A928-FA164AEDBCBC}" type="pres">
      <dgm:prSet presAssocID="{F52C62CD-ECFC-8B4A-BE78-CD2131702615}" presName="picture_1" presStyleCnt="0"/>
      <dgm:spPr/>
    </dgm:pt>
    <dgm:pt modelId="{9752CDB7-075E-FE45-B41B-FD9BC2FB4AFA}" type="pres">
      <dgm:prSet presAssocID="{F52C62CD-ECFC-8B4A-BE78-CD2131702615}" presName="pictureRepeatNode" presStyleLbl="alignImgPlace1" presStyleIdx="0" presStyleCnt="6"/>
      <dgm:spPr/>
    </dgm:pt>
    <dgm:pt modelId="{310F6E74-BAD8-EF4A-B6BF-E9264061CFA8}" type="pres">
      <dgm:prSet presAssocID="{77D5856C-1131-2544-8A74-F337B34A361B}" presName="text_1" presStyleLbl="node1" presStyleIdx="0" presStyleCnt="0" custScaleX="136383" custScaleY="141704" custLinFactNeighborY="-52096">
        <dgm:presLayoutVars>
          <dgm:bulletEnabled val="1"/>
        </dgm:presLayoutVars>
      </dgm:prSet>
      <dgm:spPr/>
    </dgm:pt>
    <dgm:pt modelId="{0C917CC6-FB2D-AF44-9308-EBB50ECBB599}" type="pres">
      <dgm:prSet presAssocID="{37150449-A3A6-498D-87DA-956FD4311A19}" presName="picture_2" presStyleCnt="0"/>
      <dgm:spPr/>
    </dgm:pt>
    <dgm:pt modelId="{53BAA769-7ADD-B548-953A-B9768B69764A}" type="pres">
      <dgm:prSet presAssocID="{37150449-A3A6-498D-87DA-956FD4311A19}" presName="pictureRepeatNode" presStyleLbl="alignImgPlace1" presStyleIdx="1" presStyleCnt="6"/>
      <dgm:spPr/>
    </dgm:pt>
    <dgm:pt modelId="{4083A3BF-B70F-2849-A12D-049FEEE38925}" type="pres">
      <dgm:prSet presAssocID="{D9C7D369-2980-467C-A0F4-B3C7CCC3325B}" presName="line_2" presStyleLbl="parChTrans1D1" presStyleIdx="0" presStyleCnt="5"/>
      <dgm:spPr/>
    </dgm:pt>
    <dgm:pt modelId="{71293E22-6818-D245-B8F5-D575F7D41536}" type="pres">
      <dgm:prSet presAssocID="{D9C7D369-2980-467C-A0F4-B3C7CCC3325B}" presName="textparent_2" presStyleLbl="node1" presStyleIdx="0" presStyleCnt="0"/>
      <dgm:spPr/>
    </dgm:pt>
    <dgm:pt modelId="{8E4F5EED-BB45-FE41-88F1-FA72A8C8FD75}" type="pres">
      <dgm:prSet presAssocID="{D9C7D369-2980-467C-A0F4-B3C7CCC3325B}" presName="text_2" presStyleLbl="revTx" presStyleIdx="0" presStyleCnt="5" custScaleX="310371" custLinFactNeighborX="2075">
        <dgm:presLayoutVars>
          <dgm:bulletEnabled val="1"/>
        </dgm:presLayoutVars>
      </dgm:prSet>
      <dgm:spPr/>
    </dgm:pt>
    <dgm:pt modelId="{D49CAE63-5F29-B745-82E0-A75381309AEE}" type="pres">
      <dgm:prSet presAssocID="{8D9B56C1-B01C-8B4C-A049-F4743B0AB9AA}" presName="picture_3" presStyleCnt="0"/>
      <dgm:spPr/>
    </dgm:pt>
    <dgm:pt modelId="{251CA63F-BAD8-FE48-AC4E-AECACE9D31ED}" type="pres">
      <dgm:prSet presAssocID="{8D9B56C1-B01C-8B4C-A049-F4743B0AB9AA}" presName="pictureRepeatNode" presStyleLbl="alignImgPlace1" presStyleIdx="2" presStyleCnt="6"/>
      <dgm:spPr/>
    </dgm:pt>
    <dgm:pt modelId="{65DDC1F6-4C61-1847-839B-DA295E0F1638}" type="pres">
      <dgm:prSet presAssocID="{2987B5A6-7A2A-5D4D-85DA-8F5AE949C7D4}" presName="line_3" presStyleLbl="parChTrans1D1" presStyleIdx="1" presStyleCnt="5"/>
      <dgm:spPr/>
    </dgm:pt>
    <dgm:pt modelId="{C1D8E9D1-BD56-C640-97DE-82B6AC4EC974}" type="pres">
      <dgm:prSet presAssocID="{2987B5A6-7A2A-5D4D-85DA-8F5AE949C7D4}" presName="textparent_3" presStyleLbl="node1" presStyleIdx="0" presStyleCnt="0"/>
      <dgm:spPr/>
    </dgm:pt>
    <dgm:pt modelId="{4C490239-0754-D743-BD4B-E1A880CEB113}" type="pres">
      <dgm:prSet presAssocID="{2987B5A6-7A2A-5D4D-85DA-8F5AE949C7D4}" presName="text_3" presStyleLbl="revTx" presStyleIdx="1" presStyleCnt="5" custScaleX="340661">
        <dgm:presLayoutVars>
          <dgm:bulletEnabled val="1"/>
        </dgm:presLayoutVars>
      </dgm:prSet>
      <dgm:spPr/>
    </dgm:pt>
    <dgm:pt modelId="{30D7742D-C0A6-9C4E-AA94-B4F4C40532AE}" type="pres">
      <dgm:prSet presAssocID="{26DC8A8C-41D7-FD4E-96B5-B9C9089662B4}" presName="picture_4" presStyleCnt="0"/>
      <dgm:spPr/>
    </dgm:pt>
    <dgm:pt modelId="{DAEDF211-A094-8A4B-85F4-CE5959140F01}" type="pres">
      <dgm:prSet presAssocID="{26DC8A8C-41D7-FD4E-96B5-B9C9089662B4}" presName="pictureRepeatNode" presStyleLbl="alignImgPlace1" presStyleIdx="3" presStyleCnt="6"/>
      <dgm:spPr/>
    </dgm:pt>
    <dgm:pt modelId="{0BC13447-F933-A246-A4E7-2C17E319EB30}" type="pres">
      <dgm:prSet presAssocID="{ECEB62DB-F543-674C-9CCF-B36EE1508B4C}" presName="line_4" presStyleLbl="parChTrans1D1" presStyleIdx="2" presStyleCnt="5"/>
      <dgm:spPr/>
    </dgm:pt>
    <dgm:pt modelId="{F0FE093C-E8D3-4F41-96A9-84DB4D75DAC4}" type="pres">
      <dgm:prSet presAssocID="{ECEB62DB-F543-674C-9CCF-B36EE1508B4C}" presName="textparent_4" presStyleLbl="node1" presStyleIdx="0" presStyleCnt="0"/>
      <dgm:spPr/>
    </dgm:pt>
    <dgm:pt modelId="{395B29BA-3CB6-2F44-AFDC-51AFF02BF4D1}" type="pres">
      <dgm:prSet presAssocID="{ECEB62DB-F543-674C-9CCF-B36EE1508B4C}" presName="text_4" presStyleLbl="revTx" presStyleIdx="2" presStyleCnt="5" custScaleX="140131">
        <dgm:presLayoutVars>
          <dgm:bulletEnabled val="1"/>
        </dgm:presLayoutVars>
      </dgm:prSet>
      <dgm:spPr/>
    </dgm:pt>
    <dgm:pt modelId="{0BA4A941-93AA-9043-ACDD-64EF2F3A4247}" type="pres">
      <dgm:prSet presAssocID="{97F3BE27-B2E1-A84F-9FA7-C4AFB3337E09}" presName="picture_5" presStyleCnt="0"/>
      <dgm:spPr/>
    </dgm:pt>
    <dgm:pt modelId="{652315EF-7A92-E449-9B6F-E8BDEA862920}" type="pres">
      <dgm:prSet presAssocID="{97F3BE27-B2E1-A84F-9FA7-C4AFB3337E09}" presName="pictureRepeatNode" presStyleLbl="alignImgPlace1" presStyleIdx="4" presStyleCnt="6"/>
      <dgm:spPr/>
    </dgm:pt>
    <dgm:pt modelId="{2EF9703B-315D-5345-8C30-5CA24F80A5ED}" type="pres">
      <dgm:prSet presAssocID="{81517630-E4F6-AB40-9E91-FD285622DE98}" presName="line_5" presStyleLbl="parChTrans1D1" presStyleIdx="3" presStyleCnt="5"/>
      <dgm:spPr/>
    </dgm:pt>
    <dgm:pt modelId="{142E0038-2725-EC42-8D7F-ABF6DDA84F80}" type="pres">
      <dgm:prSet presAssocID="{81517630-E4F6-AB40-9E91-FD285622DE98}" presName="textparent_5" presStyleLbl="node1" presStyleIdx="0" presStyleCnt="0"/>
      <dgm:spPr/>
    </dgm:pt>
    <dgm:pt modelId="{BB79CE61-8547-D34B-9757-11F1ECEB829D}" type="pres">
      <dgm:prSet presAssocID="{81517630-E4F6-AB40-9E91-FD285622DE98}" presName="text_5" presStyleLbl="revTx" presStyleIdx="3" presStyleCnt="5" custScaleX="140131">
        <dgm:presLayoutVars>
          <dgm:bulletEnabled val="1"/>
        </dgm:presLayoutVars>
      </dgm:prSet>
      <dgm:spPr/>
    </dgm:pt>
    <dgm:pt modelId="{B42E7CBA-8CB0-5645-B88C-56ED2B701A8D}" type="pres">
      <dgm:prSet presAssocID="{6A3EF67F-54C8-2545-9D53-7AAF5F198774}" presName="picture_6" presStyleCnt="0"/>
      <dgm:spPr/>
    </dgm:pt>
    <dgm:pt modelId="{9B217BEA-6A45-6B4F-9173-B1E4B5A224D3}" type="pres">
      <dgm:prSet presAssocID="{6A3EF67F-54C8-2545-9D53-7AAF5F198774}" presName="pictureRepeatNode" presStyleLbl="alignImgPlace1" presStyleIdx="5" presStyleCnt="6"/>
      <dgm:spPr/>
    </dgm:pt>
    <dgm:pt modelId="{145504E6-AE9F-C248-BC81-67A32B11531B}" type="pres">
      <dgm:prSet presAssocID="{03FE8955-2024-E541-A22D-33444830B418}" presName="line_6" presStyleLbl="parChTrans1D1" presStyleIdx="4" presStyleCnt="5"/>
      <dgm:spPr/>
    </dgm:pt>
    <dgm:pt modelId="{6E0A9692-1158-794F-96DA-FC509009E5F0}" type="pres">
      <dgm:prSet presAssocID="{03FE8955-2024-E541-A22D-33444830B418}" presName="textparent_6" presStyleLbl="node1" presStyleIdx="0" presStyleCnt="0"/>
      <dgm:spPr/>
    </dgm:pt>
    <dgm:pt modelId="{65E22E84-6953-C448-99F9-E8B2380AEE58}" type="pres">
      <dgm:prSet presAssocID="{03FE8955-2024-E541-A22D-33444830B418}" presName="text_6" presStyleLbl="revTx" presStyleIdx="4" presStyleCnt="5" custScaleX="140131">
        <dgm:presLayoutVars>
          <dgm:bulletEnabled val="1"/>
        </dgm:presLayoutVars>
      </dgm:prSet>
      <dgm:spPr/>
    </dgm:pt>
  </dgm:ptLst>
  <dgm:cxnLst>
    <dgm:cxn modelId="{D2101303-E599-104A-A8A7-358C0F309A69}" type="presOf" srcId="{77D5856C-1131-2544-8A74-F337B34A361B}" destId="{310F6E74-BAD8-EF4A-B6BF-E9264061CFA8}" srcOrd="0" destOrd="0" presId="urn:microsoft.com/office/officeart/2008/layout/CircularPictureCallout"/>
    <dgm:cxn modelId="{54D64014-49EB-AE49-B64C-46BCAEA21649}" type="presOf" srcId="{81517630-E4F6-AB40-9E91-FD285622DE98}" destId="{BB79CE61-8547-D34B-9757-11F1ECEB829D}" srcOrd="0" destOrd="0" presId="urn:microsoft.com/office/officeart/2008/layout/CircularPictureCallout"/>
    <dgm:cxn modelId="{15C50C18-8A43-6747-8C6F-5647C2264466}" type="presOf" srcId="{ECEB62DB-F543-674C-9CCF-B36EE1508B4C}" destId="{395B29BA-3CB6-2F44-AFDC-51AFF02BF4D1}" srcOrd="0" destOrd="0" presId="urn:microsoft.com/office/officeart/2008/layout/CircularPictureCallout"/>
    <dgm:cxn modelId="{6AF16E31-6661-5B4B-A043-A47E2489FBB6}" type="presOf" srcId="{F52C62CD-ECFC-8B4A-BE78-CD2131702615}" destId="{9752CDB7-075E-FE45-B41B-FD9BC2FB4AFA}" srcOrd="0" destOrd="0" presId="urn:microsoft.com/office/officeart/2008/layout/CircularPictureCallout"/>
    <dgm:cxn modelId="{D1644562-3712-3F42-A1BD-9B1D3D2AF1ED}" type="presOf" srcId="{26DC8A8C-41D7-FD4E-96B5-B9C9089662B4}" destId="{DAEDF211-A094-8A4B-85F4-CE5959140F01}" srcOrd="0" destOrd="0" presId="urn:microsoft.com/office/officeart/2008/layout/CircularPictureCallout"/>
    <dgm:cxn modelId="{3CC9A262-FF4F-8D42-BE85-4332DD888127}" type="presOf" srcId="{03FE8955-2024-E541-A22D-33444830B418}" destId="{65E22E84-6953-C448-99F9-E8B2380AEE58}" srcOrd="0" destOrd="0" presId="urn:microsoft.com/office/officeart/2008/layout/CircularPictureCallout"/>
    <dgm:cxn modelId="{059A6D64-B60B-F941-BBD6-6CF96EBD1C65}" type="presOf" srcId="{AD178547-7AA1-44C3-BC18-B40AE0C9C241}" destId="{BD0A350F-863D-8649-A800-857F8799CB69}" srcOrd="0" destOrd="0" presId="urn:microsoft.com/office/officeart/2008/layout/CircularPictureCallout"/>
    <dgm:cxn modelId="{F1497265-2C27-3348-90FB-8B51AAE65E25}" srcId="{AD178547-7AA1-44C3-BC18-B40AE0C9C241}" destId="{ECEB62DB-F543-674C-9CCF-B36EE1508B4C}" srcOrd="3" destOrd="0" parTransId="{21292E53-ED06-BB49-85CF-71151639C8BB}" sibTransId="{26DC8A8C-41D7-FD4E-96B5-B9C9089662B4}"/>
    <dgm:cxn modelId="{349B2656-AC3E-E240-B180-84ECD54EDE61}" type="presOf" srcId="{2987B5A6-7A2A-5D4D-85DA-8F5AE949C7D4}" destId="{4C490239-0754-D743-BD4B-E1A880CEB113}" srcOrd="0" destOrd="0" presId="urn:microsoft.com/office/officeart/2008/layout/CircularPictureCallout"/>
    <dgm:cxn modelId="{071C3058-5986-1A42-95B0-0D087CE980AA}" type="presOf" srcId="{37150449-A3A6-498D-87DA-956FD4311A19}" destId="{53BAA769-7ADD-B548-953A-B9768B69764A}" srcOrd="0" destOrd="0" presId="urn:microsoft.com/office/officeart/2008/layout/CircularPictureCallout"/>
    <dgm:cxn modelId="{1807DE81-997E-EB4A-AC6E-B60727B42911}" srcId="{AD178547-7AA1-44C3-BC18-B40AE0C9C241}" destId="{03FE8955-2024-E541-A22D-33444830B418}" srcOrd="5" destOrd="0" parTransId="{BF893F2C-8848-1F4B-98FE-82432FC9BCA7}" sibTransId="{6A3EF67F-54C8-2545-9D53-7AAF5F198774}"/>
    <dgm:cxn modelId="{AA624F87-C2E3-7348-AAD2-AAE6D70FC5CD}" type="presOf" srcId="{D9C7D369-2980-467C-A0F4-B3C7CCC3325B}" destId="{8E4F5EED-BB45-FE41-88F1-FA72A8C8FD75}" srcOrd="0" destOrd="0" presId="urn:microsoft.com/office/officeart/2008/layout/CircularPictureCallout"/>
    <dgm:cxn modelId="{37386C8C-7C91-488A-8872-E0C5697524CF}" srcId="{AD178547-7AA1-44C3-BC18-B40AE0C9C241}" destId="{D9C7D369-2980-467C-A0F4-B3C7CCC3325B}" srcOrd="1" destOrd="0" parTransId="{1E15A228-18DB-460C-89BC-D6CB2B725E67}" sibTransId="{37150449-A3A6-498D-87DA-956FD4311A19}"/>
    <dgm:cxn modelId="{C1BD4BA2-E9ED-CA4A-9FF7-A9FA805378A5}" srcId="{AD178547-7AA1-44C3-BC18-B40AE0C9C241}" destId="{2987B5A6-7A2A-5D4D-85DA-8F5AE949C7D4}" srcOrd="2" destOrd="0" parTransId="{E65C88AD-205A-EC4F-A1F1-C0BED1EFE6E5}" sibTransId="{8D9B56C1-B01C-8B4C-A049-F4743B0AB9AA}"/>
    <dgm:cxn modelId="{4B533FA3-687A-B344-98D4-15B738D78459}" srcId="{AD178547-7AA1-44C3-BC18-B40AE0C9C241}" destId="{77D5856C-1131-2544-8A74-F337B34A361B}" srcOrd="0" destOrd="0" parTransId="{33DAC989-6470-3A43-884D-21C52D6DB231}" sibTransId="{F52C62CD-ECFC-8B4A-BE78-CD2131702615}"/>
    <dgm:cxn modelId="{92B7DFA4-63DE-8F4B-AD3C-DADB4132944E}" srcId="{AD178547-7AA1-44C3-BC18-B40AE0C9C241}" destId="{81517630-E4F6-AB40-9E91-FD285622DE98}" srcOrd="4" destOrd="0" parTransId="{CF0436F0-0D28-D040-ACE5-68E27A5BFB03}" sibTransId="{97F3BE27-B2E1-A84F-9FA7-C4AFB3337E09}"/>
    <dgm:cxn modelId="{92FF87D7-2DDC-974F-89A7-A54F5EE970B4}" type="presOf" srcId="{8D9B56C1-B01C-8B4C-A049-F4743B0AB9AA}" destId="{251CA63F-BAD8-FE48-AC4E-AECACE9D31ED}" srcOrd="0" destOrd="0" presId="urn:microsoft.com/office/officeart/2008/layout/CircularPictureCallout"/>
    <dgm:cxn modelId="{07B1F8D9-C519-3843-8ED4-377351C5FC25}" type="presOf" srcId="{97F3BE27-B2E1-A84F-9FA7-C4AFB3337E09}" destId="{652315EF-7A92-E449-9B6F-E8BDEA862920}" srcOrd="0" destOrd="0" presId="urn:microsoft.com/office/officeart/2008/layout/CircularPictureCallout"/>
    <dgm:cxn modelId="{4852B2F3-B21D-734F-B305-65C049F5A684}" type="presOf" srcId="{6A3EF67F-54C8-2545-9D53-7AAF5F198774}" destId="{9B217BEA-6A45-6B4F-9173-B1E4B5A224D3}" srcOrd="0" destOrd="0" presId="urn:microsoft.com/office/officeart/2008/layout/CircularPictureCallout"/>
    <dgm:cxn modelId="{F7C6E080-5A8B-2345-8C00-4D7311D1CE29}" type="presParOf" srcId="{BD0A350F-863D-8649-A800-857F8799CB69}" destId="{57975B08-8D97-8D44-A7ED-8F93761C51A5}" srcOrd="0" destOrd="0" presId="urn:microsoft.com/office/officeart/2008/layout/CircularPictureCallout"/>
    <dgm:cxn modelId="{092F2D25-14C3-E642-A4E4-818AC1A61B5D}" type="presParOf" srcId="{57975B08-8D97-8D44-A7ED-8F93761C51A5}" destId="{539E4D38-E9F8-3F4D-A928-FA164AEDBCBC}" srcOrd="0" destOrd="0" presId="urn:microsoft.com/office/officeart/2008/layout/CircularPictureCallout"/>
    <dgm:cxn modelId="{D17C7D26-2CA4-F042-8051-1FA6FD649708}" type="presParOf" srcId="{539E4D38-E9F8-3F4D-A928-FA164AEDBCBC}" destId="{9752CDB7-075E-FE45-B41B-FD9BC2FB4AFA}" srcOrd="0" destOrd="0" presId="urn:microsoft.com/office/officeart/2008/layout/CircularPictureCallout"/>
    <dgm:cxn modelId="{34464ECA-DD5E-B146-9190-86E81D42FD39}" type="presParOf" srcId="{57975B08-8D97-8D44-A7ED-8F93761C51A5}" destId="{310F6E74-BAD8-EF4A-B6BF-E9264061CFA8}" srcOrd="1" destOrd="0" presId="urn:microsoft.com/office/officeart/2008/layout/CircularPictureCallout"/>
    <dgm:cxn modelId="{F94320DE-E0DE-1D46-82F1-EE4F626F2B1B}" type="presParOf" srcId="{57975B08-8D97-8D44-A7ED-8F93761C51A5}" destId="{0C917CC6-FB2D-AF44-9308-EBB50ECBB599}" srcOrd="2" destOrd="0" presId="urn:microsoft.com/office/officeart/2008/layout/CircularPictureCallout"/>
    <dgm:cxn modelId="{2736D3C5-1E6E-D140-9889-4F9C2FB66099}" type="presParOf" srcId="{0C917CC6-FB2D-AF44-9308-EBB50ECBB599}" destId="{53BAA769-7ADD-B548-953A-B9768B69764A}" srcOrd="0" destOrd="0" presId="urn:microsoft.com/office/officeart/2008/layout/CircularPictureCallout"/>
    <dgm:cxn modelId="{8BEC18D4-93FF-0144-9A04-3E3674A15830}" type="presParOf" srcId="{57975B08-8D97-8D44-A7ED-8F93761C51A5}" destId="{4083A3BF-B70F-2849-A12D-049FEEE38925}" srcOrd="3" destOrd="0" presId="urn:microsoft.com/office/officeart/2008/layout/CircularPictureCallout"/>
    <dgm:cxn modelId="{9FAB8513-968B-5448-967C-2D457DC1AA05}" type="presParOf" srcId="{57975B08-8D97-8D44-A7ED-8F93761C51A5}" destId="{71293E22-6818-D245-B8F5-D575F7D41536}" srcOrd="4" destOrd="0" presId="urn:microsoft.com/office/officeart/2008/layout/CircularPictureCallout"/>
    <dgm:cxn modelId="{99BF7F72-771E-0345-9D5A-4367FD64F844}" type="presParOf" srcId="{71293E22-6818-D245-B8F5-D575F7D41536}" destId="{8E4F5EED-BB45-FE41-88F1-FA72A8C8FD75}" srcOrd="0" destOrd="0" presId="urn:microsoft.com/office/officeart/2008/layout/CircularPictureCallout"/>
    <dgm:cxn modelId="{5A1AF5A7-7A4A-D445-9155-A1105C3B8799}" type="presParOf" srcId="{57975B08-8D97-8D44-A7ED-8F93761C51A5}" destId="{D49CAE63-5F29-B745-82E0-A75381309AEE}" srcOrd="5" destOrd="0" presId="urn:microsoft.com/office/officeart/2008/layout/CircularPictureCallout"/>
    <dgm:cxn modelId="{0E3318A3-89FF-0640-B104-784D08915EF4}" type="presParOf" srcId="{D49CAE63-5F29-B745-82E0-A75381309AEE}" destId="{251CA63F-BAD8-FE48-AC4E-AECACE9D31ED}" srcOrd="0" destOrd="0" presId="urn:microsoft.com/office/officeart/2008/layout/CircularPictureCallout"/>
    <dgm:cxn modelId="{848B9582-7290-5C41-8072-88F0C4E9CA8A}" type="presParOf" srcId="{57975B08-8D97-8D44-A7ED-8F93761C51A5}" destId="{65DDC1F6-4C61-1847-839B-DA295E0F1638}" srcOrd="6" destOrd="0" presId="urn:microsoft.com/office/officeart/2008/layout/CircularPictureCallout"/>
    <dgm:cxn modelId="{5D948ABC-3317-D04A-8F20-A452B9824324}" type="presParOf" srcId="{57975B08-8D97-8D44-A7ED-8F93761C51A5}" destId="{C1D8E9D1-BD56-C640-97DE-82B6AC4EC974}" srcOrd="7" destOrd="0" presId="urn:microsoft.com/office/officeart/2008/layout/CircularPictureCallout"/>
    <dgm:cxn modelId="{2BED6C4B-DDFB-484F-BD5D-3F1FA8957BCE}" type="presParOf" srcId="{C1D8E9D1-BD56-C640-97DE-82B6AC4EC974}" destId="{4C490239-0754-D743-BD4B-E1A880CEB113}" srcOrd="0" destOrd="0" presId="urn:microsoft.com/office/officeart/2008/layout/CircularPictureCallout"/>
    <dgm:cxn modelId="{0BD102ED-DAB0-E34D-A83E-1A833E8119F9}" type="presParOf" srcId="{57975B08-8D97-8D44-A7ED-8F93761C51A5}" destId="{30D7742D-C0A6-9C4E-AA94-B4F4C40532AE}" srcOrd="8" destOrd="0" presId="urn:microsoft.com/office/officeart/2008/layout/CircularPictureCallout"/>
    <dgm:cxn modelId="{7368D6F6-FDF7-9F42-802D-864CB1DD54A6}" type="presParOf" srcId="{30D7742D-C0A6-9C4E-AA94-B4F4C40532AE}" destId="{DAEDF211-A094-8A4B-85F4-CE5959140F01}" srcOrd="0" destOrd="0" presId="urn:microsoft.com/office/officeart/2008/layout/CircularPictureCallout"/>
    <dgm:cxn modelId="{7B2827C5-F70A-6E47-8546-E06096655D83}" type="presParOf" srcId="{57975B08-8D97-8D44-A7ED-8F93761C51A5}" destId="{0BC13447-F933-A246-A4E7-2C17E319EB30}" srcOrd="9" destOrd="0" presId="urn:microsoft.com/office/officeart/2008/layout/CircularPictureCallout"/>
    <dgm:cxn modelId="{7403CAF6-7D0E-5D4C-BDEC-72CE5230D16D}" type="presParOf" srcId="{57975B08-8D97-8D44-A7ED-8F93761C51A5}" destId="{F0FE093C-E8D3-4F41-96A9-84DB4D75DAC4}" srcOrd="10" destOrd="0" presId="urn:microsoft.com/office/officeart/2008/layout/CircularPictureCallout"/>
    <dgm:cxn modelId="{6B6CE9BA-6563-E34E-9FCF-6E99BBE59316}" type="presParOf" srcId="{F0FE093C-E8D3-4F41-96A9-84DB4D75DAC4}" destId="{395B29BA-3CB6-2F44-AFDC-51AFF02BF4D1}" srcOrd="0" destOrd="0" presId="urn:microsoft.com/office/officeart/2008/layout/CircularPictureCallout"/>
    <dgm:cxn modelId="{41644829-476E-F849-940E-3F0CD41DC2F8}" type="presParOf" srcId="{57975B08-8D97-8D44-A7ED-8F93761C51A5}" destId="{0BA4A941-93AA-9043-ACDD-64EF2F3A4247}" srcOrd="11" destOrd="0" presId="urn:microsoft.com/office/officeart/2008/layout/CircularPictureCallout"/>
    <dgm:cxn modelId="{13208CC8-6796-FD44-AA16-F5224547EFF5}" type="presParOf" srcId="{0BA4A941-93AA-9043-ACDD-64EF2F3A4247}" destId="{652315EF-7A92-E449-9B6F-E8BDEA862920}" srcOrd="0" destOrd="0" presId="urn:microsoft.com/office/officeart/2008/layout/CircularPictureCallout"/>
    <dgm:cxn modelId="{C2E594B4-43BA-9145-ACA8-BA4414F7BC4B}" type="presParOf" srcId="{57975B08-8D97-8D44-A7ED-8F93761C51A5}" destId="{2EF9703B-315D-5345-8C30-5CA24F80A5ED}" srcOrd="12" destOrd="0" presId="urn:microsoft.com/office/officeart/2008/layout/CircularPictureCallout"/>
    <dgm:cxn modelId="{61706099-3075-BB47-A500-FC1CF1E9C67D}" type="presParOf" srcId="{57975B08-8D97-8D44-A7ED-8F93761C51A5}" destId="{142E0038-2725-EC42-8D7F-ABF6DDA84F80}" srcOrd="13" destOrd="0" presId="urn:microsoft.com/office/officeart/2008/layout/CircularPictureCallout"/>
    <dgm:cxn modelId="{7AFE9562-6969-D941-B932-DABF56AB0BCA}" type="presParOf" srcId="{142E0038-2725-EC42-8D7F-ABF6DDA84F80}" destId="{BB79CE61-8547-D34B-9757-11F1ECEB829D}" srcOrd="0" destOrd="0" presId="urn:microsoft.com/office/officeart/2008/layout/CircularPictureCallout"/>
    <dgm:cxn modelId="{69FA9CCC-B3CB-1547-9418-8F82AF1598DF}" type="presParOf" srcId="{57975B08-8D97-8D44-A7ED-8F93761C51A5}" destId="{B42E7CBA-8CB0-5645-B88C-56ED2B701A8D}" srcOrd="14" destOrd="0" presId="urn:microsoft.com/office/officeart/2008/layout/CircularPictureCallout"/>
    <dgm:cxn modelId="{F40FC201-D141-8943-95BD-4535878EB83B}" type="presParOf" srcId="{B42E7CBA-8CB0-5645-B88C-56ED2B701A8D}" destId="{9B217BEA-6A45-6B4F-9173-B1E4B5A224D3}" srcOrd="0" destOrd="0" presId="urn:microsoft.com/office/officeart/2008/layout/CircularPictureCallout"/>
    <dgm:cxn modelId="{159783C2-0B70-7A4D-937F-F1ECC1E63C3C}" type="presParOf" srcId="{57975B08-8D97-8D44-A7ED-8F93761C51A5}" destId="{145504E6-AE9F-C248-BC81-67A32B11531B}" srcOrd="15" destOrd="0" presId="urn:microsoft.com/office/officeart/2008/layout/CircularPictureCallout"/>
    <dgm:cxn modelId="{1C3CC5B8-5E49-7648-9F14-5210891A076F}" type="presParOf" srcId="{57975B08-8D97-8D44-A7ED-8F93761C51A5}" destId="{6E0A9692-1158-794F-96DA-FC509009E5F0}" srcOrd="16" destOrd="0" presId="urn:microsoft.com/office/officeart/2008/layout/CircularPictureCallout"/>
    <dgm:cxn modelId="{7072523B-D2A5-C54B-A30A-D35065F15E9A}" type="presParOf" srcId="{6E0A9692-1158-794F-96DA-FC509009E5F0}" destId="{65E22E84-6953-C448-99F9-E8B2380AEE5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0610-F307-DD47-913D-26D4459FDCE8}">
      <dsp:nvSpPr>
        <dsp:cNvPr id="0" name=""/>
        <dsp:cNvSpPr/>
      </dsp:nvSpPr>
      <dsp:spPr>
        <a:xfrm>
          <a:off x="3041763" y="-47562"/>
          <a:ext cx="5735555" cy="5735555"/>
        </a:xfrm>
        <a:prstGeom prst="circularArrow">
          <a:avLst>
            <a:gd name="adj1" fmla="val 5544"/>
            <a:gd name="adj2" fmla="val 330680"/>
            <a:gd name="adj3" fmla="val 14617405"/>
            <a:gd name="adj4" fmla="val 168923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8CB87-EB3F-5B41-82F5-9331FAEBE600}">
      <dsp:nvSpPr>
        <dsp:cNvPr id="0" name=""/>
        <dsp:cNvSpPr/>
      </dsp:nvSpPr>
      <dsp:spPr>
        <a:xfrm>
          <a:off x="5081397" y="1025"/>
          <a:ext cx="1656287" cy="828143"/>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Area of Interest/Problem</a:t>
          </a:r>
        </a:p>
      </dsp:txBody>
      <dsp:txXfrm>
        <a:off x="5121824" y="41452"/>
        <a:ext cx="1575433" cy="747289"/>
      </dsp:txXfrm>
    </dsp:sp>
    <dsp:sp modelId="{F5F8EA44-10CA-874A-BE57-04150AC5E129}">
      <dsp:nvSpPr>
        <dsp:cNvPr id="0" name=""/>
        <dsp:cNvSpPr/>
      </dsp:nvSpPr>
      <dsp:spPr>
        <a:xfrm>
          <a:off x="6810885" y="717403"/>
          <a:ext cx="1656287" cy="828143"/>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Research Question</a:t>
          </a:r>
        </a:p>
      </dsp:txBody>
      <dsp:txXfrm>
        <a:off x="6851312" y="757830"/>
        <a:ext cx="1575433" cy="747289"/>
      </dsp:txXfrm>
    </dsp:sp>
    <dsp:sp modelId="{B4B099E4-38FD-9249-BC63-ED4FE9D4A50F}">
      <dsp:nvSpPr>
        <dsp:cNvPr id="0" name=""/>
        <dsp:cNvSpPr/>
      </dsp:nvSpPr>
      <dsp:spPr>
        <a:xfrm>
          <a:off x="7527263" y="2446891"/>
          <a:ext cx="1656287" cy="828143"/>
        </a:xfrm>
        <a:prstGeom prst="roundRect">
          <a:avLst/>
        </a:pr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and Methods</a:t>
          </a:r>
        </a:p>
      </dsp:txBody>
      <dsp:txXfrm>
        <a:off x="7567690" y="2487318"/>
        <a:ext cx="1575433" cy="747289"/>
      </dsp:txXfrm>
    </dsp:sp>
    <dsp:sp modelId="{C368D126-FE1E-CF46-AE03-38D4620C078B}">
      <dsp:nvSpPr>
        <dsp:cNvPr id="0" name=""/>
        <dsp:cNvSpPr/>
      </dsp:nvSpPr>
      <dsp:spPr>
        <a:xfrm>
          <a:off x="6810885" y="4176380"/>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6851312" y="4216807"/>
        <a:ext cx="1575433" cy="747289"/>
      </dsp:txXfrm>
    </dsp:sp>
    <dsp:sp modelId="{E86F0804-DC25-D947-A330-8BE78DCA2C87}">
      <dsp:nvSpPr>
        <dsp:cNvPr id="0" name=""/>
        <dsp:cNvSpPr/>
      </dsp:nvSpPr>
      <dsp:spPr>
        <a:xfrm>
          <a:off x="5081397" y="4892757"/>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Results/Findings</a:t>
          </a:r>
        </a:p>
      </dsp:txBody>
      <dsp:txXfrm>
        <a:off x="5121824" y="4933184"/>
        <a:ext cx="1575433" cy="747289"/>
      </dsp:txXfrm>
    </dsp:sp>
    <dsp:sp modelId="{CA49E060-76C9-6448-BA3A-9F8B2412A463}">
      <dsp:nvSpPr>
        <dsp:cNvPr id="0" name=""/>
        <dsp:cNvSpPr/>
      </dsp:nvSpPr>
      <dsp:spPr>
        <a:xfrm>
          <a:off x="3351908" y="4176380"/>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Implications</a:t>
          </a:r>
        </a:p>
      </dsp:txBody>
      <dsp:txXfrm>
        <a:off x="3392335" y="4216807"/>
        <a:ext cx="1575433" cy="747289"/>
      </dsp:txXfrm>
    </dsp:sp>
    <dsp:sp modelId="{B6E287C6-2F98-DE4E-BAC3-1EB1097E7065}">
      <dsp:nvSpPr>
        <dsp:cNvPr id="0" name=""/>
        <dsp:cNvSpPr/>
      </dsp:nvSpPr>
      <dsp:spPr>
        <a:xfrm>
          <a:off x="2635531" y="2446891"/>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Adjust Practices</a:t>
          </a:r>
        </a:p>
      </dsp:txBody>
      <dsp:txXfrm>
        <a:off x="2675958" y="2487318"/>
        <a:ext cx="1575433" cy="747289"/>
      </dsp:txXfrm>
    </dsp:sp>
    <dsp:sp modelId="{7EC77E7C-772C-FC48-B741-69422957B264}">
      <dsp:nvSpPr>
        <dsp:cNvPr id="0" name=""/>
        <dsp:cNvSpPr/>
      </dsp:nvSpPr>
      <dsp:spPr>
        <a:xfrm>
          <a:off x="3351908" y="717403"/>
          <a:ext cx="1656287" cy="828143"/>
        </a:xfrm>
        <a:prstGeom prst="roundRect">
          <a:avLst/>
        </a:prstGeom>
        <a:solidFill>
          <a:schemeClr val="accent1">
            <a:hueOff val="0"/>
            <a:satOff val="0"/>
            <a:lumOff val="0"/>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Observe and Reflect</a:t>
          </a:r>
        </a:p>
      </dsp:txBody>
      <dsp:txXfrm>
        <a:off x="3392335" y="757830"/>
        <a:ext cx="1575433" cy="747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C8E8-C741-5645-84CE-FAACE56CF933}">
      <dsp:nvSpPr>
        <dsp:cNvPr id="0" name=""/>
        <dsp:cNvSpPr/>
      </dsp:nvSpPr>
      <dsp:spPr>
        <a:xfrm>
          <a:off x="3690" y="5012"/>
          <a:ext cx="3598664" cy="100514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Document the methodology.</a:t>
          </a:r>
        </a:p>
      </dsp:txBody>
      <dsp:txXfrm>
        <a:off x="3690" y="5012"/>
        <a:ext cx="3598664" cy="1005149"/>
      </dsp:txXfrm>
    </dsp:sp>
    <dsp:sp modelId="{D5803BCD-2989-D44D-9C8C-25596C02DF4F}">
      <dsp:nvSpPr>
        <dsp:cNvPr id="0" name=""/>
        <dsp:cNvSpPr/>
      </dsp:nvSpPr>
      <dsp:spPr>
        <a:xfrm>
          <a:off x="3690" y="1010162"/>
          <a:ext cx="3598664" cy="35822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What did you decide to do and why?</a:t>
          </a:r>
        </a:p>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What did you consider doing but reject and why? </a:t>
          </a:r>
        </a:p>
        <a:p>
          <a:pPr marL="285750" lvl="1" indent="-285750" algn="l" defTabSz="1289050">
            <a:lnSpc>
              <a:spcPct val="90000"/>
            </a:lnSpc>
            <a:spcBef>
              <a:spcPct val="0"/>
            </a:spcBef>
            <a:spcAft>
              <a:spcPct val="15000"/>
            </a:spcAft>
            <a:buChar char="•"/>
          </a:pPr>
          <a:endParaRPr lang="en-US" sz="2900" kern="1200" dirty="0">
            <a:latin typeface="Arial" panose="020B0604020202020204" pitchFamily="34" charset="0"/>
            <a:cs typeface="Arial" panose="020B0604020202020204" pitchFamily="34" charset="0"/>
          </a:endParaRPr>
        </a:p>
      </dsp:txBody>
      <dsp:txXfrm>
        <a:off x="3690" y="1010162"/>
        <a:ext cx="3598664" cy="3582225"/>
      </dsp:txXfrm>
    </dsp:sp>
    <dsp:sp modelId="{57EF0A4D-B287-DF40-96F6-27DA8B1CC1FE}">
      <dsp:nvSpPr>
        <dsp:cNvPr id="0" name=""/>
        <dsp:cNvSpPr/>
      </dsp:nvSpPr>
      <dsp:spPr>
        <a:xfrm>
          <a:off x="4106167" y="5012"/>
          <a:ext cx="3598664" cy="100514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Pilot test/review your methods.</a:t>
          </a:r>
        </a:p>
      </dsp:txBody>
      <dsp:txXfrm>
        <a:off x="4106167" y="5012"/>
        <a:ext cx="3598664" cy="1005149"/>
      </dsp:txXfrm>
    </dsp:sp>
    <dsp:sp modelId="{B31F4B5B-EE4C-7342-B68C-CFE1A81E741D}">
      <dsp:nvSpPr>
        <dsp:cNvPr id="0" name=""/>
        <dsp:cNvSpPr/>
      </dsp:nvSpPr>
      <dsp:spPr>
        <a:xfrm>
          <a:off x="4106167" y="1010162"/>
          <a:ext cx="3598664" cy="35822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At least with another librarian.</a:t>
          </a:r>
        </a:p>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Preferably with representatives of your participants.</a:t>
          </a:r>
        </a:p>
        <a:p>
          <a:pPr marL="285750" lvl="1" indent="-285750" algn="l" defTabSz="1289050">
            <a:lnSpc>
              <a:spcPct val="90000"/>
            </a:lnSpc>
            <a:spcBef>
              <a:spcPct val="0"/>
            </a:spcBef>
            <a:spcAft>
              <a:spcPct val="15000"/>
            </a:spcAft>
            <a:buChar char="•"/>
          </a:pPr>
          <a:endParaRPr lang="en-US" sz="2900" kern="1200" dirty="0">
            <a:latin typeface="Arial" panose="020B0604020202020204" pitchFamily="34" charset="0"/>
            <a:cs typeface="Arial" panose="020B0604020202020204" pitchFamily="34" charset="0"/>
          </a:endParaRPr>
        </a:p>
      </dsp:txBody>
      <dsp:txXfrm>
        <a:off x="4106167" y="1010162"/>
        <a:ext cx="3598664" cy="3582225"/>
      </dsp:txXfrm>
    </dsp:sp>
    <dsp:sp modelId="{7D4A2206-2D63-1F45-AD76-BE598AA4B5E7}">
      <dsp:nvSpPr>
        <dsp:cNvPr id="0" name=""/>
        <dsp:cNvSpPr/>
      </dsp:nvSpPr>
      <dsp:spPr>
        <a:xfrm>
          <a:off x="8208645" y="5012"/>
          <a:ext cx="3598664" cy="100514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Anticipate the data.</a:t>
          </a:r>
        </a:p>
      </dsp:txBody>
      <dsp:txXfrm>
        <a:off x="8208645" y="5012"/>
        <a:ext cx="3598664" cy="1005149"/>
      </dsp:txXfrm>
    </dsp:sp>
    <dsp:sp modelId="{0BF49E65-FFBB-3245-A727-44FD1475904C}">
      <dsp:nvSpPr>
        <dsp:cNvPr id="0" name=""/>
        <dsp:cNvSpPr/>
      </dsp:nvSpPr>
      <dsp:spPr>
        <a:xfrm>
          <a:off x="8208645" y="1010162"/>
          <a:ext cx="3598664" cy="35822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What do you think you will find?</a:t>
          </a:r>
        </a:p>
        <a:p>
          <a:pPr marL="285750" lvl="1" indent="-285750" algn="l" defTabSz="1289050">
            <a:lnSpc>
              <a:spcPct val="90000"/>
            </a:lnSpc>
            <a:spcBef>
              <a:spcPct val="0"/>
            </a:spcBef>
            <a:spcAft>
              <a:spcPct val="15000"/>
            </a:spcAft>
            <a:buChar char="•"/>
          </a:pPr>
          <a:r>
            <a:rPr lang="en-US" sz="2900" kern="1200" dirty="0">
              <a:latin typeface="Arial" panose="020B0604020202020204" pitchFamily="34" charset="0"/>
              <a:cs typeface="Arial" panose="020B0604020202020204" pitchFamily="34" charset="0"/>
            </a:rPr>
            <a:t>Will it answer your research question? </a:t>
          </a:r>
        </a:p>
      </dsp:txBody>
      <dsp:txXfrm>
        <a:off x="8208645" y="1010162"/>
        <a:ext cx="3598664" cy="3582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9346-37B3-4B29-8EC8-BCC0B08ACD57}">
      <dsp:nvSpPr>
        <dsp:cNvPr id="0" name=""/>
        <dsp:cNvSpPr/>
      </dsp:nvSpPr>
      <dsp:spPr>
        <a:xfrm>
          <a:off x="2059340" y="249936"/>
          <a:ext cx="639140" cy="6391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F7018-3F66-4588-9E98-B82DE01A0FE8}">
      <dsp:nvSpPr>
        <dsp:cNvPr id="0" name=""/>
        <dsp:cNvSpPr/>
      </dsp:nvSpPr>
      <dsp:spPr>
        <a:xfrm>
          <a:off x="1668754"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Explore?</a:t>
          </a:r>
        </a:p>
      </dsp:txBody>
      <dsp:txXfrm>
        <a:off x="1668754" y="1102178"/>
        <a:ext cx="1420312" cy="568125"/>
      </dsp:txXfrm>
    </dsp:sp>
    <dsp:sp modelId="{7A716EB8-9514-42AF-9189-FFA14AAEF6DE}">
      <dsp:nvSpPr>
        <dsp:cNvPr id="0" name=""/>
        <dsp:cNvSpPr/>
      </dsp:nvSpPr>
      <dsp:spPr>
        <a:xfrm>
          <a:off x="3728208" y="249936"/>
          <a:ext cx="639140" cy="639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8FADA-73B1-42E0-80EE-DC2DED5C7197}">
      <dsp:nvSpPr>
        <dsp:cNvPr id="0" name=""/>
        <dsp:cNvSpPr/>
      </dsp:nvSpPr>
      <dsp:spPr>
        <a:xfrm>
          <a:off x="3337622"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Explain?</a:t>
          </a:r>
        </a:p>
      </dsp:txBody>
      <dsp:txXfrm>
        <a:off x="3337622" y="1102178"/>
        <a:ext cx="1420312" cy="568125"/>
      </dsp:txXfrm>
    </dsp:sp>
    <dsp:sp modelId="{3E4379DD-0EFD-4FCF-8C83-A34FEA28DDEE}">
      <dsp:nvSpPr>
        <dsp:cNvPr id="0" name=""/>
        <dsp:cNvSpPr/>
      </dsp:nvSpPr>
      <dsp:spPr>
        <a:xfrm>
          <a:off x="5397075" y="249936"/>
          <a:ext cx="639140" cy="639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CF27F-226D-41CC-A425-64E0970391B9}">
      <dsp:nvSpPr>
        <dsp:cNvPr id="0" name=""/>
        <dsp:cNvSpPr/>
      </dsp:nvSpPr>
      <dsp:spPr>
        <a:xfrm>
          <a:off x="5006489"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Evaluate?</a:t>
          </a:r>
        </a:p>
      </dsp:txBody>
      <dsp:txXfrm>
        <a:off x="5006489" y="1102178"/>
        <a:ext cx="1420312" cy="568125"/>
      </dsp:txXfrm>
    </dsp:sp>
    <dsp:sp modelId="{C5081D14-2CF0-4C69-A927-71BEB1470776}">
      <dsp:nvSpPr>
        <dsp:cNvPr id="0" name=""/>
        <dsp:cNvSpPr/>
      </dsp:nvSpPr>
      <dsp:spPr>
        <a:xfrm>
          <a:off x="7065942" y="249936"/>
          <a:ext cx="639140" cy="6391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A96A0-CD18-477F-B39E-F7C8D19BE050}">
      <dsp:nvSpPr>
        <dsp:cNvPr id="0" name=""/>
        <dsp:cNvSpPr/>
      </dsp:nvSpPr>
      <dsp:spPr>
        <a:xfrm>
          <a:off x="6675356"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Experiment?</a:t>
          </a:r>
        </a:p>
      </dsp:txBody>
      <dsp:txXfrm>
        <a:off x="6675356" y="1102178"/>
        <a:ext cx="1420312" cy="568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03AF-6F8C-42CB-A42F-178BA9708C1C}">
      <dsp:nvSpPr>
        <dsp:cNvPr id="0" name=""/>
        <dsp:cNvSpPr/>
      </dsp:nvSpPr>
      <dsp:spPr>
        <a:xfrm>
          <a:off x="574615" y="989361"/>
          <a:ext cx="1447200" cy="144720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2890D-48D7-4A32-910B-C2480194FA68}">
      <dsp:nvSpPr>
        <dsp:cNvPr id="0" name=""/>
        <dsp:cNvSpPr/>
      </dsp:nvSpPr>
      <dsp:spPr>
        <a:xfrm>
          <a:off x="883035" y="1297781"/>
          <a:ext cx="830360" cy="830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CC25C-F29C-4233-B5B3-ACE47D74B987}">
      <dsp:nvSpPr>
        <dsp:cNvPr id="0" name=""/>
        <dsp:cNvSpPr/>
      </dsp:nvSpPr>
      <dsp:spPr>
        <a:xfrm>
          <a:off x="111986" y="2887329"/>
          <a:ext cx="2372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Surveys</a:t>
          </a:r>
        </a:p>
      </dsp:txBody>
      <dsp:txXfrm>
        <a:off x="111986" y="2887329"/>
        <a:ext cx="2372459" cy="720000"/>
      </dsp:txXfrm>
    </dsp:sp>
    <dsp:sp modelId="{A15740DF-D372-488C-B84B-983FE7A2E3B4}">
      <dsp:nvSpPr>
        <dsp:cNvPr id="0" name=""/>
        <dsp:cNvSpPr/>
      </dsp:nvSpPr>
      <dsp:spPr>
        <a:xfrm>
          <a:off x="3362255" y="989361"/>
          <a:ext cx="1447200" cy="144720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43568-37EF-4CDA-B934-6A1607F9F6B7}">
      <dsp:nvSpPr>
        <dsp:cNvPr id="0" name=""/>
        <dsp:cNvSpPr/>
      </dsp:nvSpPr>
      <dsp:spPr>
        <a:xfrm>
          <a:off x="3670675" y="1297781"/>
          <a:ext cx="830360" cy="830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5FC60A-005E-4750-A3D9-A783FAFAC457}">
      <dsp:nvSpPr>
        <dsp:cNvPr id="0" name=""/>
        <dsp:cNvSpPr/>
      </dsp:nvSpPr>
      <dsp:spPr>
        <a:xfrm>
          <a:off x="2899626" y="2887329"/>
          <a:ext cx="2372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Interviews</a:t>
          </a:r>
        </a:p>
      </dsp:txBody>
      <dsp:txXfrm>
        <a:off x="2899626" y="2887329"/>
        <a:ext cx="2372459" cy="720000"/>
      </dsp:txXfrm>
    </dsp:sp>
    <dsp:sp modelId="{EB565942-37A3-4A4F-916B-3D975384DA8B}">
      <dsp:nvSpPr>
        <dsp:cNvPr id="0" name=""/>
        <dsp:cNvSpPr/>
      </dsp:nvSpPr>
      <dsp:spPr>
        <a:xfrm>
          <a:off x="6149895" y="989361"/>
          <a:ext cx="1447200" cy="144720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B4343-4D0F-46A5-9166-88BE42B54032}">
      <dsp:nvSpPr>
        <dsp:cNvPr id="0" name=""/>
        <dsp:cNvSpPr/>
      </dsp:nvSpPr>
      <dsp:spPr>
        <a:xfrm>
          <a:off x="6458315" y="1297781"/>
          <a:ext cx="830360" cy="830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F123CA-EBE1-44FD-A2C4-B19B58C8C329}">
      <dsp:nvSpPr>
        <dsp:cNvPr id="0" name=""/>
        <dsp:cNvSpPr/>
      </dsp:nvSpPr>
      <dsp:spPr>
        <a:xfrm>
          <a:off x="5687266" y="2887329"/>
          <a:ext cx="2372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Focus Groups</a:t>
          </a:r>
        </a:p>
      </dsp:txBody>
      <dsp:txXfrm>
        <a:off x="5687266" y="2887329"/>
        <a:ext cx="2372459" cy="720000"/>
      </dsp:txXfrm>
    </dsp:sp>
    <dsp:sp modelId="{5E9EB604-313E-450B-97D5-2DDE7E9D1589}">
      <dsp:nvSpPr>
        <dsp:cNvPr id="0" name=""/>
        <dsp:cNvSpPr/>
      </dsp:nvSpPr>
      <dsp:spPr>
        <a:xfrm>
          <a:off x="8937535" y="989361"/>
          <a:ext cx="1447200" cy="144720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FB0B6-E3F8-4AA8-96C5-C2763CA5986E}">
      <dsp:nvSpPr>
        <dsp:cNvPr id="0" name=""/>
        <dsp:cNvSpPr/>
      </dsp:nvSpPr>
      <dsp:spPr>
        <a:xfrm>
          <a:off x="9245955" y="1297781"/>
          <a:ext cx="830360" cy="830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850E79-9F74-4E33-8725-07F8B7FB3772}">
      <dsp:nvSpPr>
        <dsp:cNvPr id="0" name=""/>
        <dsp:cNvSpPr/>
      </dsp:nvSpPr>
      <dsp:spPr>
        <a:xfrm>
          <a:off x="8474906" y="2887329"/>
          <a:ext cx="2372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Observation</a:t>
          </a:r>
        </a:p>
      </dsp:txBody>
      <dsp:txXfrm>
        <a:off x="8474906" y="2887329"/>
        <a:ext cx="2372459"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FF103-32EA-E74B-A019-FE1DDA936705}">
      <dsp:nvSpPr>
        <dsp:cNvPr id="0" name=""/>
        <dsp:cNvSpPr/>
      </dsp:nvSpPr>
      <dsp:spPr>
        <a:xfrm>
          <a:off x="3554" y="209781"/>
          <a:ext cx="3465165" cy="13860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Questions that are …</a:t>
          </a:r>
        </a:p>
      </dsp:txBody>
      <dsp:txXfrm>
        <a:off x="3554" y="209781"/>
        <a:ext cx="3465165" cy="1386066"/>
      </dsp:txXfrm>
    </dsp:sp>
    <dsp:sp modelId="{7B47908D-9ADE-8A41-816D-07838B0ED66F}">
      <dsp:nvSpPr>
        <dsp:cNvPr id="0" name=""/>
        <dsp:cNvSpPr/>
      </dsp:nvSpPr>
      <dsp:spPr>
        <a:xfrm>
          <a:off x="3554" y="1595847"/>
          <a:ext cx="346516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rPr>
            <a:t>Leading/Loaded</a:t>
          </a:r>
        </a:p>
        <a:p>
          <a:pPr marL="228600" lvl="1" indent="-228600" algn="l" defTabSz="1066800">
            <a:lnSpc>
              <a:spcPct val="90000"/>
            </a:lnSpc>
            <a:spcBef>
              <a:spcPct val="0"/>
            </a:spcBef>
            <a:spcAft>
              <a:spcPct val="15000"/>
            </a:spcAft>
            <a:buChar char="•"/>
          </a:pPr>
          <a:r>
            <a:rPr lang="en-US" sz="2400" kern="1200" dirty="0">
              <a:latin typeface="+mj-lt"/>
            </a:rPr>
            <a:t>Double Barreled</a:t>
          </a:r>
        </a:p>
      </dsp:txBody>
      <dsp:txXfrm>
        <a:off x="3554" y="1595847"/>
        <a:ext cx="3465165" cy="2854800"/>
      </dsp:txXfrm>
    </dsp:sp>
    <dsp:sp modelId="{F08B8EAB-1C0E-4E46-9F7A-356844B2895D}">
      <dsp:nvSpPr>
        <dsp:cNvPr id="0" name=""/>
        <dsp:cNvSpPr/>
      </dsp:nvSpPr>
      <dsp:spPr>
        <a:xfrm>
          <a:off x="3953842" y="209781"/>
          <a:ext cx="3465165" cy="13860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Answers that are …</a:t>
          </a:r>
        </a:p>
      </dsp:txBody>
      <dsp:txXfrm>
        <a:off x="3953842" y="209781"/>
        <a:ext cx="3465165" cy="1386066"/>
      </dsp:txXfrm>
    </dsp:sp>
    <dsp:sp modelId="{1E51571B-245C-6148-9BD8-63D210B4ED45}">
      <dsp:nvSpPr>
        <dsp:cNvPr id="0" name=""/>
        <dsp:cNvSpPr/>
      </dsp:nvSpPr>
      <dsp:spPr>
        <a:xfrm>
          <a:off x="3953842" y="1595847"/>
          <a:ext cx="346516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rPr>
            <a:t>Not Exclusive</a:t>
          </a:r>
        </a:p>
        <a:p>
          <a:pPr marL="228600" lvl="1" indent="-228600" algn="l" defTabSz="1066800">
            <a:lnSpc>
              <a:spcPct val="90000"/>
            </a:lnSpc>
            <a:spcBef>
              <a:spcPct val="0"/>
            </a:spcBef>
            <a:spcAft>
              <a:spcPct val="15000"/>
            </a:spcAft>
            <a:buChar char="•"/>
          </a:pPr>
          <a:r>
            <a:rPr lang="en-US" sz="2400" kern="1200" dirty="0">
              <a:latin typeface="+mj-lt"/>
            </a:rPr>
            <a:t>Not Comprehensive</a:t>
          </a:r>
        </a:p>
      </dsp:txBody>
      <dsp:txXfrm>
        <a:off x="3953842" y="1595847"/>
        <a:ext cx="3465165" cy="2854800"/>
      </dsp:txXfrm>
    </dsp:sp>
    <dsp:sp modelId="{7306D18F-744B-1F47-8F77-6F09BA9635EC}">
      <dsp:nvSpPr>
        <dsp:cNvPr id="0" name=""/>
        <dsp:cNvSpPr/>
      </dsp:nvSpPr>
      <dsp:spPr>
        <a:xfrm>
          <a:off x="7904130" y="209781"/>
          <a:ext cx="3465165" cy="13860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Survey logic that …</a:t>
          </a:r>
        </a:p>
      </dsp:txBody>
      <dsp:txXfrm>
        <a:off x="7904130" y="209781"/>
        <a:ext cx="3465165" cy="1386066"/>
      </dsp:txXfrm>
    </dsp:sp>
    <dsp:sp modelId="{02872348-55B0-2040-AD8F-115D21829178}">
      <dsp:nvSpPr>
        <dsp:cNvPr id="0" name=""/>
        <dsp:cNvSpPr/>
      </dsp:nvSpPr>
      <dsp:spPr>
        <a:xfrm>
          <a:off x="7904130" y="1595847"/>
          <a:ext cx="346516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rPr>
            <a:t>Loops</a:t>
          </a:r>
        </a:p>
        <a:p>
          <a:pPr marL="228600" lvl="1" indent="-228600" algn="l" defTabSz="1066800">
            <a:lnSpc>
              <a:spcPct val="90000"/>
            </a:lnSpc>
            <a:spcBef>
              <a:spcPct val="0"/>
            </a:spcBef>
            <a:spcAft>
              <a:spcPct val="15000"/>
            </a:spcAft>
            <a:buChar char="•"/>
          </a:pPr>
          <a:r>
            <a:rPr lang="en-US" sz="2400" kern="1200" dirty="0">
              <a:latin typeface="+mj-lt"/>
            </a:rPr>
            <a:t>Dead Ends</a:t>
          </a:r>
        </a:p>
      </dsp:txBody>
      <dsp:txXfrm>
        <a:off x="7904130" y="1595847"/>
        <a:ext cx="3465165"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1FBEA-D8EF-2B46-93CA-333DCCCEB339}">
      <dsp:nvSpPr>
        <dsp:cNvPr id="0" name=""/>
        <dsp:cNvSpPr/>
      </dsp:nvSpPr>
      <dsp:spPr>
        <a:xfrm>
          <a:off x="0" y="678"/>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44B0A5E-EB91-2346-896C-44421D9E3B43}">
      <dsp:nvSpPr>
        <dsp:cNvPr id="0" name=""/>
        <dsp:cNvSpPr/>
      </dsp:nvSpPr>
      <dsp:spPr>
        <a:xfrm>
          <a:off x="0" y="678"/>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Interviewer(s)/Moderator(s)</a:t>
          </a:r>
        </a:p>
      </dsp:txBody>
      <dsp:txXfrm>
        <a:off x="0" y="678"/>
        <a:ext cx="6625168" cy="555489"/>
      </dsp:txXfrm>
    </dsp:sp>
    <dsp:sp modelId="{2DA12639-5469-D94D-9243-B87C8C238F91}">
      <dsp:nvSpPr>
        <dsp:cNvPr id="0" name=""/>
        <dsp:cNvSpPr/>
      </dsp:nvSpPr>
      <dsp:spPr>
        <a:xfrm>
          <a:off x="0" y="556168"/>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864E093-61AB-D14F-99CF-4EFABBA6BAB5}">
      <dsp:nvSpPr>
        <dsp:cNvPr id="0" name=""/>
        <dsp:cNvSpPr/>
      </dsp:nvSpPr>
      <dsp:spPr>
        <a:xfrm>
          <a:off x="0" y="556168"/>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Setting – In Person/Virtual, Context</a:t>
          </a:r>
        </a:p>
      </dsp:txBody>
      <dsp:txXfrm>
        <a:off x="0" y="556168"/>
        <a:ext cx="6625168" cy="555489"/>
      </dsp:txXfrm>
    </dsp:sp>
    <dsp:sp modelId="{0488B271-BABA-6049-A5E6-FDD6D04022D1}">
      <dsp:nvSpPr>
        <dsp:cNvPr id="0" name=""/>
        <dsp:cNvSpPr/>
      </dsp:nvSpPr>
      <dsp:spPr>
        <a:xfrm>
          <a:off x="0" y="1111657"/>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7A4CE5-5841-EF4E-B108-B65F12B3C201}">
      <dsp:nvSpPr>
        <dsp:cNvPr id="0" name=""/>
        <dsp:cNvSpPr/>
      </dsp:nvSpPr>
      <dsp:spPr>
        <a:xfrm>
          <a:off x="0" y="1111657"/>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The Script </a:t>
          </a:r>
        </a:p>
      </dsp:txBody>
      <dsp:txXfrm>
        <a:off x="0" y="1111657"/>
        <a:ext cx="6625168" cy="555489"/>
      </dsp:txXfrm>
    </dsp:sp>
    <dsp:sp modelId="{D94E9F36-0572-704C-B496-1027E90C03C9}">
      <dsp:nvSpPr>
        <dsp:cNvPr id="0" name=""/>
        <dsp:cNvSpPr/>
      </dsp:nvSpPr>
      <dsp:spPr>
        <a:xfrm>
          <a:off x="0" y="1667147"/>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993FC25-9787-8A49-98D6-D60A95AC70BF}">
      <dsp:nvSpPr>
        <dsp:cNvPr id="0" name=""/>
        <dsp:cNvSpPr/>
      </dsp:nvSpPr>
      <dsp:spPr>
        <a:xfrm>
          <a:off x="0" y="1667147"/>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Open/Closed Questions</a:t>
          </a:r>
        </a:p>
      </dsp:txBody>
      <dsp:txXfrm>
        <a:off x="0" y="1667147"/>
        <a:ext cx="6625168" cy="555489"/>
      </dsp:txXfrm>
    </dsp:sp>
    <dsp:sp modelId="{C75AFABE-35D8-8744-9F89-FB03100991C9}">
      <dsp:nvSpPr>
        <dsp:cNvPr id="0" name=""/>
        <dsp:cNvSpPr/>
      </dsp:nvSpPr>
      <dsp:spPr>
        <a:xfrm>
          <a:off x="0" y="2222637"/>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15DC485-41AF-474B-AF91-E6A25F1F1D3F}">
      <dsp:nvSpPr>
        <dsp:cNvPr id="0" name=""/>
        <dsp:cNvSpPr/>
      </dsp:nvSpPr>
      <dsp:spPr>
        <a:xfrm>
          <a:off x="0" y="2222637"/>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Vocabulary/Jargon</a:t>
          </a:r>
        </a:p>
      </dsp:txBody>
      <dsp:txXfrm>
        <a:off x="0" y="2222637"/>
        <a:ext cx="6625168" cy="555489"/>
      </dsp:txXfrm>
    </dsp:sp>
    <dsp:sp modelId="{8BAA64EA-7C78-684E-BA36-35B407A9B2DF}">
      <dsp:nvSpPr>
        <dsp:cNvPr id="0" name=""/>
        <dsp:cNvSpPr/>
      </dsp:nvSpPr>
      <dsp:spPr>
        <a:xfrm>
          <a:off x="0" y="2778127"/>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F46C378-669C-F445-9521-6FB7D484FFF9}">
      <dsp:nvSpPr>
        <dsp:cNvPr id="0" name=""/>
        <dsp:cNvSpPr/>
      </dsp:nvSpPr>
      <dsp:spPr>
        <a:xfrm>
          <a:off x="0" y="2778127"/>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Tone</a:t>
          </a:r>
        </a:p>
      </dsp:txBody>
      <dsp:txXfrm>
        <a:off x="0" y="2778127"/>
        <a:ext cx="6625168" cy="555489"/>
      </dsp:txXfrm>
    </dsp:sp>
    <dsp:sp modelId="{A377D8E8-C88F-F240-BD4E-8648E3F200F2}">
      <dsp:nvSpPr>
        <dsp:cNvPr id="0" name=""/>
        <dsp:cNvSpPr/>
      </dsp:nvSpPr>
      <dsp:spPr>
        <a:xfrm>
          <a:off x="0" y="3333616"/>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5456DD-0FC3-994A-A743-BC3BEE2A4F03}">
      <dsp:nvSpPr>
        <dsp:cNvPr id="0" name=""/>
        <dsp:cNvSpPr/>
      </dsp:nvSpPr>
      <dsp:spPr>
        <a:xfrm>
          <a:off x="0" y="3333616"/>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Visual Prompts</a:t>
          </a:r>
        </a:p>
      </dsp:txBody>
      <dsp:txXfrm>
        <a:off x="0" y="3333616"/>
        <a:ext cx="6625168" cy="555489"/>
      </dsp:txXfrm>
    </dsp:sp>
    <dsp:sp modelId="{526224A3-1F1A-D942-9645-26B348F32A8F}">
      <dsp:nvSpPr>
        <dsp:cNvPr id="0" name=""/>
        <dsp:cNvSpPr/>
      </dsp:nvSpPr>
      <dsp:spPr>
        <a:xfrm>
          <a:off x="0" y="3889106"/>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93B5508-83F2-8748-A292-35F26B8C4113}">
      <dsp:nvSpPr>
        <dsp:cNvPr id="0" name=""/>
        <dsp:cNvSpPr/>
      </dsp:nvSpPr>
      <dsp:spPr>
        <a:xfrm>
          <a:off x="0" y="3889106"/>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Recruitment/Selection</a:t>
          </a:r>
        </a:p>
      </dsp:txBody>
      <dsp:txXfrm>
        <a:off x="0" y="3889106"/>
        <a:ext cx="6625168" cy="555489"/>
      </dsp:txXfrm>
    </dsp:sp>
    <dsp:sp modelId="{10DCA11F-2260-7443-A0D2-C3B2AA4A1933}">
      <dsp:nvSpPr>
        <dsp:cNvPr id="0" name=""/>
        <dsp:cNvSpPr/>
      </dsp:nvSpPr>
      <dsp:spPr>
        <a:xfrm>
          <a:off x="0" y="4444596"/>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CFE3FA0-9B87-AE4A-A05A-805B6D3B2B24}">
      <dsp:nvSpPr>
        <dsp:cNvPr id="0" name=""/>
        <dsp:cNvSpPr/>
      </dsp:nvSpPr>
      <dsp:spPr>
        <a:xfrm>
          <a:off x="0" y="4444596"/>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Participants/Group Composition</a:t>
          </a:r>
        </a:p>
      </dsp:txBody>
      <dsp:txXfrm>
        <a:off x="0" y="4444596"/>
        <a:ext cx="6625168" cy="555489"/>
      </dsp:txXfrm>
    </dsp:sp>
    <dsp:sp modelId="{F6BA7CE7-7D67-5149-AC74-46828AA5C4A8}">
      <dsp:nvSpPr>
        <dsp:cNvPr id="0" name=""/>
        <dsp:cNvSpPr/>
      </dsp:nvSpPr>
      <dsp:spPr>
        <a:xfrm>
          <a:off x="0" y="5000085"/>
          <a:ext cx="662516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EA31A3D-9F04-7B4B-89B1-C0C75F72E8CB}">
      <dsp:nvSpPr>
        <dsp:cNvPr id="0" name=""/>
        <dsp:cNvSpPr/>
      </dsp:nvSpPr>
      <dsp:spPr>
        <a:xfrm>
          <a:off x="0" y="5000085"/>
          <a:ext cx="6625168" cy="55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Recording/Transcription – Notes, Audio, Video</a:t>
          </a:r>
        </a:p>
      </dsp:txBody>
      <dsp:txXfrm>
        <a:off x="0" y="5000085"/>
        <a:ext cx="6625168" cy="555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86F12-0BB8-3943-A96B-A0599087F154}">
      <dsp:nvSpPr>
        <dsp:cNvPr id="0" name=""/>
        <dsp:cNvSpPr/>
      </dsp:nvSpPr>
      <dsp:spPr>
        <a:xfrm rot="5400000">
          <a:off x="322" y="1188372"/>
          <a:ext cx="4192508" cy="4193152"/>
        </a:xfrm>
        <a:prstGeom prst="blockArc">
          <a:avLst>
            <a:gd name="adj1" fmla="val 13500000"/>
            <a:gd name="adj2" fmla="val 18900000"/>
            <a:gd name="adj3" fmla="val 496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D6056-1382-D647-879E-7573A58E3448}">
      <dsp:nvSpPr>
        <dsp:cNvPr id="0" name=""/>
        <dsp:cNvSpPr/>
      </dsp:nvSpPr>
      <dsp:spPr>
        <a:xfrm rot="16200000">
          <a:off x="4315272" y="1188372"/>
          <a:ext cx="4192508" cy="4193152"/>
        </a:xfrm>
        <a:prstGeom prst="blockArc">
          <a:avLst>
            <a:gd name="adj1" fmla="val 13500000"/>
            <a:gd name="adj2" fmla="val 18900000"/>
            <a:gd name="adj3" fmla="val 496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D9570-2F28-914D-BA55-A0DBD1691038}">
      <dsp:nvSpPr>
        <dsp:cNvPr id="0" name=""/>
        <dsp:cNvSpPr/>
      </dsp:nvSpPr>
      <dsp:spPr>
        <a:xfrm>
          <a:off x="4811024" y="4830535"/>
          <a:ext cx="3183243" cy="83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Questions</a:t>
          </a:r>
        </a:p>
      </dsp:txBody>
      <dsp:txXfrm>
        <a:off x="4811024" y="4830535"/>
        <a:ext cx="3183243" cy="838770"/>
      </dsp:txXfrm>
    </dsp:sp>
    <dsp:sp modelId="{C65D3E7E-211B-654C-BBF0-594C18057296}">
      <dsp:nvSpPr>
        <dsp:cNvPr id="0" name=""/>
        <dsp:cNvSpPr/>
      </dsp:nvSpPr>
      <dsp:spPr>
        <a:xfrm rot="5400000">
          <a:off x="4180787" y="1188372"/>
          <a:ext cx="4192508" cy="4193152"/>
        </a:xfrm>
        <a:prstGeom prst="blockArc">
          <a:avLst>
            <a:gd name="adj1" fmla="val 13500000"/>
            <a:gd name="adj2" fmla="val 18900000"/>
            <a:gd name="adj3" fmla="val 496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117CE-E41E-C54A-B3AD-D9ED5721BFEA}">
      <dsp:nvSpPr>
        <dsp:cNvPr id="0" name=""/>
        <dsp:cNvSpPr/>
      </dsp:nvSpPr>
      <dsp:spPr>
        <a:xfrm rot="16200000">
          <a:off x="8494469" y="1188372"/>
          <a:ext cx="4192508" cy="4193152"/>
        </a:xfrm>
        <a:prstGeom prst="blockArc">
          <a:avLst>
            <a:gd name="adj1" fmla="val 13500000"/>
            <a:gd name="adj2" fmla="val 18900000"/>
            <a:gd name="adj3" fmla="val 496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31E72-7825-0742-BCDE-1AE5D74DB2A2}">
      <dsp:nvSpPr>
        <dsp:cNvPr id="0" name=""/>
        <dsp:cNvSpPr/>
      </dsp:nvSpPr>
      <dsp:spPr>
        <a:xfrm>
          <a:off x="8684456" y="4830535"/>
          <a:ext cx="3183243" cy="83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Conclusion</a:t>
          </a:r>
        </a:p>
      </dsp:txBody>
      <dsp:txXfrm>
        <a:off x="8684456" y="4830535"/>
        <a:ext cx="3183243" cy="838770"/>
      </dsp:txXfrm>
    </dsp:sp>
    <dsp:sp modelId="{DE82FCA8-2FDA-E942-B4C7-4089101D33C0}">
      <dsp:nvSpPr>
        <dsp:cNvPr id="0" name=""/>
        <dsp:cNvSpPr/>
      </dsp:nvSpPr>
      <dsp:spPr>
        <a:xfrm>
          <a:off x="5478686" y="1917728"/>
          <a:ext cx="1765450" cy="1765450"/>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Contextual</a:t>
          </a:r>
        </a:p>
      </dsp:txBody>
      <dsp:txXfrm>
        <a:off x="5714080" y="2226682"/>
        <a:ext cx="1294663" cy="794452"/>
      </dsp:txXfrm>
    </dsp:sp>
    <dsp:sp modelId="{79CB5C6A-E88D-084B-BF5E-D8C0E1B46FC9}">
      <dsp:nvSpPr>
        <dsp:cNvPr id="0" name=""/>
        <dsp:cNvSpPr/>
      </dsp:nvSpPr>
      <dsp:spPr>
        <a:xfrm>
          <a:off x="6115720" y="3021135"/>
          <a:ext cx="1765450" cy="1765450"/>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Deep Dive</a:t>
          </a:r>
        </a:p>
      </dsp:txBody>
      <dsp:txXfrm>
        <a:off x="6655653" y="3477210"/>
        <a:ext cx="1059270" cy="970997"/>
      </dsp:txXfrm>
    </dsp:sp>
    <dsp:sp modelId="{4988FA91-D31B-0E4B-B6CD-A85B51A93757}">
      <dsp:nvSpPr>
        <dsp:cNvPr id="0" name=""/>
        <dsp:cNvSpPr/>
      </dsp:nvSpPr>
      <dsp:spPr>
        <a:xfrm>
          <a:off x="4841653" y="3021135"/>
          <a:ext cx="1765450" cy="1765450"/>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Synthesis</a:t>
          </a:r>
        </a:p>
      </dsp:txBody>
      <dsp:txXfrm>
        <a:off x="5007900" y="3477210"/>
        <a:ext cx="1059270" cy="970997"/>
      </dsp:txXfrm>
    </dsp:sp>
    <dsp:sp modelId="{C3794F2A-42CA-2E44-B860-FEB60FBF1ABE}">
      <dsp:nvSpPr>
        <dsp:cNvPr id="0" name=""/>
        <dsp:cNvSpPr/>
      </dsp:nvSpPr>
      <dsp:spPr>
        <a:xfrm>
          <a:off x="1405563" y="1707997"/>
          <a:ext cx="1404266" cy="140409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Welcome</a:t>
          </a:r>
        </a:p>
      </dsp:txBody>
      <dsp:txXfrm>
        <a:off x="1611213" y="1913622"/>
        <a:ext cx="992966" cy="992846"/>
      </dsp:txXfrm>
    </dsp:sp>
    <dsp:sp modelId="{9ABB6906-F43A-A549-BB54-C43912A2711F}">
      <dsp:nvSpPr>
        <dsp:cNvPr id="0" name=""/>
        <dsp:cNvSpPr/>
      </dsp:nvSpPr>
      <dsp:spPr>
        <a:xfrm>
          <a:off x="887748" y="2881868"/>
          <a:ext cx="689493" cy="689431"/>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69EE9F-AAAB-6D45-8B8D-900F3517C09D}">
      <dsp:nvSpPr>
        <dsp:cNvPr id="0" name=""/>
        <dsp:cNvSpPr/>
      </dsp:nvSpPr>
      <dsp:spPr>
        <a:xfrm>
          <a:off x="2924837" y="1984330"/>
          <a:ext cx="401139" cy="401259"/>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ADEE6D-B8F6-4642-8CCE-776FFEDCFA29}">
      <dsp:nvSpPr>
        <dsp:cNvPr id="0" name=""/>
        <dsp:cNvSpPr/>
      </dsp:nvSpPr>
      <dsp:spPr>
        <a:xfrm>
          <a:off x="2261457" y="2932025"/>
          <a:ext cx="1404266" cy="140409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Stage Setting</a:t>
          </a:r>
        </a:p>
      </dsp:txBody>
      <dsp:txXfrm>
        <a:off x="2467107" y="3137650"/>
        <a:ext cx="992966" cy="992846"/>
      </dsp:txXfrm>
    </dsp:sp>
    <dsp:sp modelId="{99ACC8F2-3262-D04D-AAD3-66C350126401}">
      <dsp:nvSpPr>
        <dsp:cNvPr id="0" name=""/>
        <dsp:cNvSpPr/>
      </dsp:nvSpPr>
      <dsp:spPr>
        <a:xfrm>
          <a:off x="2408411" y="4422106"/>
          <a:ext cx="401139" cy="401259"/>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22B65E-F8D3-B24E-987F-437EC6A9A08D}">
      <dsp:nvSpPr>
        <dsp:cNvPr id="0" name=""/>
        <dsp:cNvSpPr/>
      </dsp:nvSpPr>
      <dsp:spPr>
        <a:xfrm>
          <a:off x="9046044" y="2055244"/>
          <a:ext cx="2448648" cy="24482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Thanks</a:t>
          </a:r>
        </a:p>
      </dsp:txBody>
      <dsp:txXfrm>
        <a:off x="9404640" y="2413775"/>
        <a:ext cx="1731456" cy="1731144"/>
      </dsp:txXfrm>
    </dsp:sp>
    <dsp:sp modelId="{B65DB42F-EDF2-FB43-8D09-D6DA2611DEC2}">
      <dsp:nvSpPr>
        <dsp:cNvPr id="0" name=""/>
        <dsp:cNvSpPr/>
      </dsp:nvSpPr>
      <dsp:spPr>
        <a:xfrm>
          <a:off x="787881" y="4830535"/>
          <a:ext cx="3183243" cy="83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Beginning</a:t>
          </a:r>
        </a:p>
      </dsp:txBody>
      <dsp:txXfrm>
        <a:off x="787881" y="4830535"/>
        <a:ext cx="3183243" cy="838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741B4-A75F-48EE-93FD-200E376D7DE0}">
      <dsp:nvSpPr>
        <dsp:cNvPr id="0" name=""/>
        <dsp:cNvSpPr/>
      </dsp:nvSpPr>
      <dsp:spPr>
        <a:xfrm>
          <a:off x="2266675" y="498345"/>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FD7E60-BE79-4FF9-BE5B-25F9BDBEA79D}">
      <dsp:nvSpPr>
        <dsp:cNvPr id="0" name=""/>
        <dsp:cNvSpPr/>
      </dsp:nvSpPr>
      <dsp:spPr>
        <a:xfrm>
          <a:off x="2734675" y="96634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8D0E7-DADD-466B-A2C7-0139DEAC56FB}">
      <dsp:nvSpPr>
        <dsp:cNvPr id="0" name=""/>
        <dsp:cNvSpPr/>
      </dsp:nvSpPr>
      <dsp:spPr>
        <a:xfrm>
          <a:off x="1564675" y="337834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US" sz="3800" kern="1200" dirty="0"/>
            <a:t>Interviews</a:t>
          </a:r>
        </a:p>
      </dsp:txBody>
      <dsp:txXfrm>
        <a:off x="1564675" y="3378345"/>
        <a:ext cx="3600000" cy="720000"/>
      </dsp:txXfrm>
    </dsp:sp>
    <dsp:sp modelId="{8264F76E-500E-47A4-90B1-22EF3BFC29F9}">
      <dsp:nvSpPr>
        <dsp:cNvPr id="0" name=""/>
        <dsp:cNvSpPr/>
      </dsp:nvSpPr>
      <dsp:spPr>
        <a:xfrm>
          <a:off x="6496676" y="498345"/>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F00A8-ECE5-49A8-8ED5-544D507E90A8}">
      <dsp:nvSpPr>
        <dsp:cNvPr id="0" name=""/>
        <dsp:cNvSpPr/>
      </dsp:nvSpPr>
      <dsp:spPr>
        <a:xfrm>
          <a:off x="6964676" y="96634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6A8EAD-EA60-4103-AA5E-AE5989617FBF}">
      <dsp:nvSpPr>
        <dsp:cNvPr id="0" name=""/>
        <dsp:cNvSpPr/>
      </dsp:nvSpPr>
      <dsp:spPr>
        <a:xfrm>
          <a:off x="5794676" y="337834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US" sz="3800" kern="1200" dirty="0"/>
            <a:t>Focus groups</a:t>
          </a:r>
        </a:p>
      </dsp:txBody>
      <dsp:txXfrm>
        <a:off x="5794676" y="3378345"/>
        <a:ext cx="36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75210-D9B6-4B14-8378-A7CE0BE13655}">
      <dsp:nvSpPr>
        <dsp:cNvPr id="0" name=""/>
        <dsp:cNvSpPr/>
      </dsp:nvSpPr>
      <dsp:spPr>
        <a:xfrm>
          <a:off x="844675" y="139544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E8ED8C-AEC1-452F-8EE2-0A2EA84992C4}">
      <dsp:nvSpPr>
        <dsp:cNvPr id="0" name=""/>
        <dsp:cNvSpPr/>
      </dsp:nvSpPr>
      <dsp:spPr>
        <a:xfrm>
          <a:off x="349675" y="24812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Where and when?</a:t>
          </a:r>
        </a:p>
      </dsp:txBody>
      <dsp:txXfrm>
        <a:off x="349675" y="2481246"/>
        <a:ext cx="1800000" cy="720000"/>
      </dsp:txXfrm>
    </dsp:sp>
    <dsp:sp modelId="{72EC8185-7E79-4626-80D5-BE8B5B69C1EE}">
      <dsp:nvSpPr>
        <dsp:cNvPr id="0" name=""/>
        <dsp:cNvSpPr/>
      </dsp:nvSpPr>
      <dsp:spPr>
        <a:xfrm>
          <a:off x="2959675" y="139544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38D9F4-215F-4CD2-AA7B-BF3E7A94217E}">
      <dsp:nvSpPr>
        <dsp:cNvPr id="0" name=""/>
        <dsp:cNvSpPr/>
      </dsp:nvSpPr>
      <dsp:spPr>
        <a:xfrm>
          <a:off x="2464675" y="24812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Who will observe?</a:t>
          </a:r>
        </a:p>
      </dsp:txBody>
      <dsp:txXfrm>
        <a:off x="2464675" y="2481246"/>
        <a:ext cx="1800000" cy="720000"/>
      </dsp:txXfrm>
    </dsp:sp>
    <dsp:sp modelId="{A9F3CE01-3BAF-48B9-B1C0-7893CD4E3D1C}">
      <dsp:nvSpPr>
        <dsp:cNvPr id="0" name=""/>
        <dsp:cNvSpPr/>
      </dsp:nvSpPr>
      <dsp:spPr>
        <a:xfrm>
          <a:off x="5074676" y="139544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E217ED-00D7-4F27-A819-44B638B80811}">
      <dsp:nvSpPr>
        <dsp:cNvPr id="0" name=""/>
        <dsp:cNvSpPr/>
      </dsp:nvSpPr>
      <dsp:spPr>
        <a:xfrm>
          <a:off x="4579676" y="24812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What is the focus?</a:t>
          </a:r>
        </a:p>
      </dsp:txBody>
      <dsp:txXfrm>
        <a:off x="4579676" y="2481246"/>
        <a:ext cx="1800000" cy="720000"/>
      </dsp:txXfrm>
    </dsp:sp>
    <dsp:sp modelId="{5D798B35-B323-4224-B3FD-2FCE38614EF1}">
      <dsp:nvSpPr>
        <dsp:cNvPr id="0" name=""/>
        <dsp:cNvSpPr/>
      </dsp:nvSpPr>
      <dsp:spPr>
        <a:xfrm>
          <a:off x="7189676" y="1395444"/>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88BD6D-BEF1-4B9E-8D85-BF5B5D3B5273}">
      <dsp:nvSpPr>
        <dsp:cNvPr id="0" name=""/>
        <dsp:cNvSpPr/>
      </dsp:nvSpPr>
      <dsp:spPr>
        <a:xfrm>
          <a:off x="6694676" y="24812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Which data to collect?</a:t>
          </a:r>
        </a:p>
      </dsp:txBody>
      <dsp:txXfrm>
        <a:off x="6694676" y="2481246"/>
        <a:ext cx="1800000" cy="720000"/>
      </dsp:txXfrm>
    </dsp:sp>
    <dsp:sp modelId="{208C0725-D793-4A77-B01F-F904C37A1DF1}">
      <dsp:nvSpPr>
        <dsp:cNvPr id="0" name=""/>
        <dsp:cNvSpPr/>
      </dsp:nvSpPr>
      <dsp:spPr>
        <a:xfrm>
          <a:off x="9304676" y="1395444"/>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C13DD-6947-420D-8777-B986037F92BA}">
      <dsp:nvSpPr>
        <dsp:cNvPr id="0" name=""/>
        <dsp:cNvSpPr/>
      </dsp:nvSpPr>
      <dsp:spPr>
        <a:xfrm>
          <a:off x="8809676" y="24812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How to collect?</a:t>
          </a:r>
        </a:p>
      </dsp:txBody>
      <dsp:txXfrm>
        <a:off x="8809676" y="2481246"/>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04E6-AE9F-C248-BC81-67A32B11531B}">
      <dsp:nvSpPr>
        <dsp:cNvPr id="0" name=""/>
        <dsp:cNvSpPr/>
      </dsp:nvSpPr>
      <dsp:spPr>
        <a:xfrm>
          <a:off x="2581472" y="4697919"/>
          <a:ext cx="5233792"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9703B-315D-5345-8C30-5CA24F80A5ED}">
      <dsp:nvSpPr>
        <dsp:cNvPr id="0" name=""/>
        <dsp:cNvSpPr/>
      </dsp:nvSpPr>
      <dsp:spPr>
        <a:xfrm>
          <a:off x="2581472" y="3815123"/>
          <a:ext cx="4422755"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13447-F933-A246-A4E7-2C17E319EB30}">
      <dsp:nvSpPr>
        <dsp:cNvPr id="0" name=""/>
        <dsp:cNvSpPr/>
      </dsp:nvSpPr>
      <dsp:spPr>
        <a:xfrm>
          <a:off x="2581472" y="2581274"/>
          <a:ext cx="4130039"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DC1F6-4C61-1847-839B-DA295E0F1638}">
      <dsp:nvSpPr>
        <dsp:cNvPr id="0" name=""/>
        <dsp:cNvSpPr/>
      </dsp:nvSpPr>
      <dsp:spPr>
        <a:xfrm>
          <a:off x="2581472" y="1347425"/>
          <a:ext cx="4422755"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3A3BF-B70F-2849-A12D-049FEEE38925}">
      <dsp:nvSpPr>
        <dsp:cNvPr id="0" name=""/>
        <dsp:cNvSpPr/>
      </dsp:nvSpPr>
      <dsp:spPr>
        <a:xfrm>
          <a:off x="2581472" y="464629"/>
          <a:ext cx="5233792" cy="0"/>
        </a:xfrm>
        <a:prstGeom prst="line">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2CDB7-075E-FE45-B41B-FD9BC2FB4AFA}">
      <dsp:nvSpPr>
        <dsp:cNvPr id="0" name=""/>
        <dsp:cNvSpPr/>
      </dsp:nvSpPr>
      <dsp:spPr>
        <a:xfrm>
          <a:off x="197" y="0"/>
          <a:ext cx="5162549" cy="5162549"/>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0F6E74-BAD8-EF4A-B6BF-E9264061CFA8}">
      <dsp:nvSpPr>
        <dsp:cNvPr id="0" name=""/>
        <dsp:cNvSpPr/>
      </dsp:nvSpPr>
      <dsp:spPr>
        <a:xfrm>
          <a:off x="328403" y="1498541"/>
          <a:ext cx="4506137" cy="24141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ts val="0"/>
            </a:spcAft>
            <a:buNone/>
          </a:pPr>
          <a:r>
            <a:rPr lang="en-US" sz="4000" b="1" i="0" kern="1200" dirty="0">
              <a:latin typeface="Arial" panose="020B0604020202020204" pitchFamily="34" charset="0"/>
              <a:ea typeface="+mn-ea"/>
              <a:cs typeface="Arial" panose="020B0604020202020204" pitchFamily="34" charset="0"/>
            </a:rPr>
            <a:t>With all methods, </a:t>
          </a:r>
        </a:p>
        <a:p>
          <a:pPr marL="0" lvl="0" indent="0" algn="ctr" defTabSz="1778000">
            <a:lnSpc>
              <a:spcPct val="90000"/>
            </a:lnSpc>
            <a:spcBef>
              <a:spcPct val="0"/>
            </a:spcBef>
            <a:spcAft>
              <a:spcPts val="0"/>
            </a:spcAft>
            <a:buNone/>
          </a:pPr>
          <a:r>
            <a:rPr lang="en-US" sz="4000" b="1" i="0" kern="1200" dirty="0">
              <a:latin typeface="Arial" panose="020B0604020202020204" pitchFamily="34" charset="0"/>
              <a:ea typeface="+mn-ea"/>
              <a:cs typeface="Arial" panose="020B0604020202020204" pitchFamily="34" charset="0"/>
            </a:rPr>
            <a:t>think carefully about …</a:t>
          </a:r>
        </a:p>
      </dsp:txBody>
      <dsp:txXfrm>
        <a:off x="328403" y="1498541"/>
        <a:ext cx="4506137" cy="2414127"/>
      </dsp:txXfrm>
    </dsp:sp>
    <dsp:sp modelId="{53BAA769-7ADD-B548-953A-B9768B69764A}">
      <dsp:nvSpPr>
        <dsp:cNvPr id="0" name=""/>
        <dsp:cNvSpPr/>
      </dsp:nvSpPr>
      <dsp:spPr>
        <a:xfrm>
          <a:off x="7350635" y="0"/>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F5EED-BB45-FE41-88F1-FA72A8C8FD75}">
      <dsp:nvSpPr>
        <dsp:cNvPr id="0" name=""/>
        <dsp:cNvSpPr/>
      </dsp:nvSpPr>
      <dsp:spPr>
        <a:xfrm>
          <a:off x="8282274" y="0"/>
          <a:ext cx="3204875"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Data Practices</a:t>
          </a:r>
        </a:p>
      </dsp:txBody>
      <dsp:txXfrm>
        <a:off x="8282274" y="0"/>
        <a:ext cx="3204875" cy="929258"/>
      </dsp:txXfrm>
    </dsp:sp>
    <dsp:sp modelId="{251CA63F-BAD8-FE48-AC4E-AECACE9D31ED}">
      <dsp:nvSpPr>
        <dsp:cNvPr id="0" name=""/>
        <dsp:cNvSpPr/>
      </dsp:nvSpPr>
      <dsp:spPr>
        <a:xfrm>
          <a:off x="6539598" y="882795"/>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90239-0754-D743-BD4B-E1A880CEB113}">
      <dsp:nvSpPr>
        <dsp:cNvPr id="0" name=""/>
        <dsp:cNvSpPr/>
      </dsp:nvSpPr>
      <dsp:spPr>
        <a:xfrm>
          <a:off x="7468857" y="882795"/>
          <a:ext cx="4018094"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Disclosure of Purpose</a:t>
          </a:r>
        </a:p>
      </dsp:txBody>
      <dsp:txXfrm>
        <a:off x="7468857" y="882795"/>
        <a:ext cx="4018094" cy="929258"/>
      </dsp:txXfrm>
    </dsp:sp>
    <dsp:sp modelId="{DAEDF211-A094-8A4B-85F4-CE5959140F01}">
      <dsp:nvSpPr>
        <dsp:cNvPr id="0" name=""/>
        <dsp:cNvSpPr/>
      </dsp:nvSpPr>
      <dsp:spPr>
        <a:xfrm>
          <a:off x="6246882" y="2116645"/>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B29BA-3CB6-2F44-AFDC-51AFF02BF4D1}">
      <dsp:nvSpPr>
        <dsp:cNvPr id="0" name=""/>
        <dsp:cNvSpPr/>
      </dsp:nvSpPr>
      <dsp:spPr>
        <a:xfrm>
          <a:off x="7176140" y="2116645"/>
          <a:ext cx="4002385"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Informed/Voluntary Consent</a:t>
          </a:r>
        </a:p>
      </dsp:txBody>
      <dsp:txXfrm>
        <a:off x="7176140" y="2116645"/>
        <a:ext cx="4002385" cy="929258"/>
      </dsp:txXfrm>
    </dsp:sp>
    <dsp:sp modelId="{652315EF-7A92-E449-9B6F-E8BDEA862920}">
      <dsp:nvSpPr>
        <dsp:cNvPr id="0" name=""/>
        <dsp:cNvSpPr/>
      </dsp:nvSpPr>
      <dsp:spPr>
        <a:xfrm>
          <a:off x="6539598" y="3350494"/>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9CE61-8547-D34B-9757-11F1ECEB829D}">
      <dsp:nvSpPr>
        <dsp:cNvPr id="0" name=""/>
        <dsp:cNvSpPr/>
      </dsp:nvSpPr>
      <dsp:spPr>
        <a:xfrm>
          <a:off x="7468857" y="3350494"/>
          <a:ext cx="2305252"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Incentives </a:t>
          </a:r>
        </a:p>
      </dsp:txBody>
      <dsp:txXfrm>
        <a:off x="7468857" y="3350494"/>
        <a:ext cx="2305252" cy="929258"/>
      </dsp:txXfrm>
    </dsp:sp>
    <dsp:sp modelId="{9B217BEA-6A45-6B4F-9173-B1E4B5A224D3}">
      <dsp:nvSpPr>
        <dsp:cNvPr id="0" name=""/>
        <dsp:cNvSpPr/>
      </dsp:nvSpPr>
      <dsp:spPr>
        <a:xfrm>
          <a:off x="7350635" y="4233290"/>
          <a:ext cx="929258" cy="929258"/>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22E84-6953-C448-99F9-E8B2380AEE58}">
      <dsp:nvSpPr>
        <dsp:cNvPr id="0" name=""/>
        <dsp:cNvSpPr/>
      </dsp:nvSpPr>
      <dsp:spPr>
        <a:xfrm>
          <a:off x="8279893" y="4233290"/>
          <a:ext cx="2219227" cy="92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ea typeface="+mn-ea"/>
              <a:cs typeface="Arial" panose="020B0604020202020204" pitchFamily="34" charset="0"/>
            </a:rPr>
            <a:t>Reporting</a:t>
          </a:r>
        </a:p>
      </dsp:txBody>
      <dsp:txXfrm>
        <a:off x="8279893" y="4233290"/>
        <a:ext cx="2219227" cy="9292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545D4-C330-6743-A06D-928DE1B92D24}"/>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E7CFB73-D374-564C-A860-7C8002E0175D}"/>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01D9D076-DD11-45E1-8A2E-1A686B99B488}" type="datetime1">
              <a:rPr lang="en-US" smtClean="0"/>
              <a:t>10/4/2022</a:t>
            </a:fld>
            <a:endParaRPr lang="en-US" dirty="0"/>
          </a:p>
        </p:txBody>
      </p:sp>
      <p:sp>
        <p:nvSpPr>
          <p:cNvPr id="4" name="Footer Placeholder 3">
            <a:extLst>
              <a:ext uri="{FF2B5EF4-FFF2-40B4-BE49-F238E27FC236}">
                <a16:creationId xmlns:a16="http://schemas.microsoft.com/office/drawing/2014/main" id="{DBA25870-F788-6749-9DD2-CF766DECCB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AASD - Module 6</a:t>
            </a:r>
            <a:endParaRPr lang="en-US" dirty="0"/>
          </a:p>
        </p:txBody>
      </p:sp>
      <p:sp>
        <p:nvSpPr>
          <p:cNvPr id="5" name="Slide Number Placeholder 4">
            <a:extLst>
              <a:ext uri="{FF2B5EF4-FFF2-40B4-BE49-F238E27FC236}">
                <a16:creationId xmlns:a16="http://schemas.microsoft.com/office/drawing/2014/main" id="{14D341BC-CB49-CB4F-B15C-2CC9F6BE6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D3E56-BC68-0A42-83B0-A9A4A8ECDCB5}" type="slidenum">
              <a:rPr lang="en-US" smtClean="0"/>
              <a:t>‹#›</a:t>
            </a:fld>
            <a:endParaRPr lang="en-US" dirty="0"/>
          </a:p>
        </p:txBody>
      </p:sp>
    </p:spTree>
    <p:extLst>
      <p:ext uri="{BB962C8B-B14F-4D97-AF65-F5344CB8AC3E}">
        <p14:creationId xmlns:p14="http://schemas.microsoft.com/office/powerpoint/2010/main" val="28823306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B784119-8E0D-4E1E-A3F6-766ABEA9DC96}" type="datetime1">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AASD - Module 6</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0A355-0347-4CEE-BB21-2FD81005CFD4}" type="slidenum">
              <a:rPr lang="en-US" smtClean="0"/>
              <a:t>‹#›</a:t>
            </a:fld>
            <a:endParaRPr lang="en-US" dirty="0"/>
          </a:p>
        </p:txBody>
      </p:sp>
    </p:spTree>
    <p:extLst>
      <p:ext uri="{BB962C8B-B14F-4D97-AF65-F5344CB8AC3E}">
        <p14:creationId xmlns:p14="http://schemas.microsoft.com/office/powerpoint/2010/main" val="17215909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Welcome to Module 6, which takes a deep dive into the methods used to gather data for your research project and the ways your local AASD project may engage participants.</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1</a:t>
            </a:fld>
            <a:endParaRPr lang="en-US" dirty="0"/>
          </a:p>
        </p:txBody>
      </p:sp>
    </p:spTree>
    <p:extLst>
      <p:ext uri="{BB962C8B-B14F-4D97-AF65-F5344CB8AC3E}">
        <p14:creationId xmlns:p14="http://schemas.microsoft.com/office/powerpoint/2010/main" val="427942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“Focus groups, on the other hand, are planned discussions designed to elicit group interaction ... The researcher’s aim is to get participants talking to each other and to observe interactions among participants … The researcher takes the role of moderator, posing questions or topics for discussion, but then lets the group members discuss the question or topic among themselves.”</a:t>
            </a:r>
          </a:p>
          <a:p>
            <a:endParaRPr lang="en-US" b="0" dirty="0"/>
          </a:p>
          <a:p>
            <a:r>
              <a:rPr lang="en-US" b="0" dirty="0"/>
              <a:t>Focus groups is a qualitative research method in which a moderator orchestrates the collective experience of conversation and dialog among a group.  Ideally, the facilitator is not always the person asking questions and seeking answers, but rather observes the group by taking note of individual responses and interactions and reactions among participants. Thus, looking for: 1) individual answers and 2) group process. Skilled moderators seemingly disappear from dialog whereas interviewers remain highly engaged.</a:t>
            </a:r>
          </a:p>
          <a:p>
            <a:endParaRPr lang="en-US" b="0" dirty="0"/>
          </a:p>
          <a:p>
            <a:r>
              <a:rPr lang="en-US" b="0" dirty="0"/>
              <a:t>The deciding factor with interviews and focus groups is determining if the research question benefits from people talking directly to you or to each other about the question/topic.  Interviews can be time consuming but focus groups can be difficult to arrange because everyone must show up on time.</a:t>
            </a:r>
          </a:p>
          <a:p>
            <a:endParaRPr lang="en-US" b="0" dirty="0"/>
          </a:p>
          <a:p>
            <a:endParaRPr lang="en-US" dirty="0"/>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10</a:t>
            </a:fld>
            <a:endParaRPr lang="en-US" dirty="0"/>
          </a:p>
        </p:txBody>
      </p:sp>
    </p:spTree>
    <p:extLst>
      <p:ext uri="{BB962C8B-B14F-4D97-AF65-F5344CB8AC3E}">
        <p14:creationId xmlns:p14="http://schemas.microsoft.com/office/powerpoint/2010/main" val="324393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Considerations for this methodology…</a:t>
            </a:r>
          </a:p>
          <a:p>
            <a:endParaRPr lang="en-US" dirty="0"/>
          </a:p>
          <a:p>
            <a:r>
              <a:rPr lang="en-US" dirty="0"/>
              <a:t>Interviewers/Moderators – How many? No more than 2 interviewers.  Focus groups may be able to have 2-3, but more can get awkward.  Clearly delineating roles when multiple interviewers/moderators are present is vital to avoid confusion.</a:t>
            </a:r>
          </a:p>
          <a:p>
            <a:endParaRPr lang="en-US" dirty="0"/>
          </a:p>
          <a:p>
            <a:r>
              <a:rPr lang="en-US" dirty="0"/>
              <a:t>Setting – In-person or virtual.  For in-person, what is the context, where are you asking attendees to come?  How might the place influence attendees state of mind?</a:t>
            </a:r>
          </a:p>
          <a:p>
            <a:endParaRPr lang="en-US" dirty="0"/>
          </a:p>
          <a:p>
            <a:r>
              <a:rPr lang="en-US" dirty="0"/>
              <a:t>Script— Have an outline or agenda that you will follow. More details on this in the next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Open/Closed Questions—Most questions will be open-ended, though a few closed-end questions can help confirm you are hearing/understanding participants correctly.</a:t>
            </a:r>
          </a:p>
          <a:p>
            <a:endParaRPr lang="en-US" dirty="0"/>
          </a:p>
          <a:p>
            <a:r>
              <a:rPr lang="en-US" dirty="0"/>
              <a:t>Vocabulary— Be mindful of any jargon you might be using and make sure there are definitions or explanations available within your script.  </a:t>
            </a:r>
          </a:p>
          <a:p>
            <a:endParaRPr lang="en-US" dirty="0"/>
          </a:p>
          <a:p>
            <a:r>
              <a:rPr lang="en-US" dirty="0"/>
              <a:t>Tone— Will your tone be formal or informal/relaxed tone?  The presence of food and type of food can set a type of ethos (coffee in ceramic cups versus paper cups)</a:t>
            </a:r>
          </a:p>
          <a:p>
            <a:endParaRPr lang="en-US" dirty="0"/>
          </a:p>
          <a:p>
            <a:r>
              <a:rPr lang="en-US" dirty="0"/>
              <a:t>Visual Prompts— Determine if/how visual prompts are helpful/beneficial.</a:t>
            </a:r>
          </a:p>
          <a:p>
            <a:endParaRPr lang="en-US" dirty="0"/>
          </a:p>
          <a:p>
            <a:r>
              <a:rPr lang="en-US" dirty="0"/>
              <a:t>Recruitment/Selection – Determine how to recruit and select participants.</a:t>
            </a:r>
          </a:p>
          <a:p>
            <a:endParaRPr lang="en-US" dirty="0"/>
          </a:p>
          <a:p>
            <a:r>
              <a:rPr lang="en-US" dirty="0"/>
              <a:t>Participants/Group Composition– Think carefully about the composition of the collective group.  How might the members of the group affect a power dynamic?</a:t>
            </a:r>
          </a:p>
          <a:p>
            <a:endParaRPr lang="en-US" dirty="0"/>
          </a:p>
          <a:p>
            <a:r>
              <a:rPr lang="en-US" dirty="0"/>
              <a:t>Recording/Transcription– Notes, Audio, Video, etc., this time will pass quickly, how will you create a record of the event? If doing a transcription, will it include words only or also reflect/capture non-verbals?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8E9FE-8A04-474A-9C6C-71A98CB39C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70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interviews and focus groups, a well-developed script is essential. It has 3 parts:</a:t>
            </a:r>
          </a:p>
          <a:p>
            <a:endParaRPr lang="en-US" dirty="0"/>
          </a:p>
          <a:p>
            <a:r>
              <a:rPr lang="en-US" dirty="0"/>
              <a:t>Beginning – welcome and set the stage– establishing the purpose and parameters/agenda of the interaction.</a:t>
            </a:r>
          </a:p>
          <a:p>
            <a:endParaRPr lang="en-US" dirty="0"/>
          </a:p>
          <a:p>
            <a:r>
              <a:rPr lang="en-US" dirty="0"/>
              <a:t>Focus groups– Researcher can assert that they will keep responses confidential and ask that others do so, but you cannot compel confidentiality.</a:t>
            </a:r>
          </a:p>
          <a:p>
            <a:endParaRPr lang="en-US" dirty="0"/>
          </a:p>
          <a:p>
            <a:r>
              <a:rPr lang="en-US" dirty="0"/>
              <a:t>Interviews- Researcher can assert confidentiality.</a:t>
            </a:r>
          </a:p>
          <a:p>
            <a:endParaRPr lang="en-US" dirty="0"/>
          </a:p>
          <a:p>
            <a:r>
              <a:rPr lang="en-US" dirty="0"/>
              <a:t>Questions– Contextual questions set the stage and get the interviewee/focus group talking.  The goal is to establish comfort.  Next are deep-dive questions that focus in on the research question.  This segment will also likely include follow-up probes.  The goal is to get the participant talking.  Do everything you can to avoid instruction, explanation,  and advising participants.  You can share information after the interview– but don’t insert anything amid the data gathering.  </a:t>
            </a:r>
          </a:p>
          <a:p>
            <a:r>
              <a:rPr lang="en-US" dirty="0"/>
              <a:t>Indicate that questions are ending.</a:t>
            </a:r>
          </a:p>
          <a:p>
            <a:endParaRPr lang="en-US" dirty="0"/>
          </a:p>
          <a:p>
            <a:r>
              <a:rPr lang="en-US" dirty="0"/>
              <a:t>Finally, at the conclusion offer thanks and dismissal so that participants know when the interview or focus group is over.  At the end, after concluding the research event, you can offer more information if the attendee would like to stay for a moment to learn more. Never demand someone sit and listen to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8E9FE-8A04-474A-9C6C-71A98CB39C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221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there are similarities between interviews and focus groups, but the key difference in selecting one or the other is considering if you want to converse 1:1 (interview) or hear people conversing with each other (focus group).</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13</a:t>
            </a:fld>
            <a:endParaRPr lang="en-US" dirty="0"/>
          </a:p>
        </p:txBody>
      </p:sp>
    </p:spTree>
    <p:extLst>
      <p:ext uri="{BB962C8B-B14F-4D97-AF65-F5344CB8AC3E}">
        <p14:creationId xmlns:p14="http://schemas.microsoft.com/office/powerpoint/2010/main" val="346284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“Field research is a qualitative method of data collection aimed at </a:t>
            </a:r>
            <a:r>
              <a:rPr lang="en-US" sz="1200" b="1" dirty="0"/>
              <a:t>understanding, observing, and interacting with people in their natural settings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Natural setting = where people are already.  Anecdotal observations such as, “Those chairs seem to get moved every day,” might turn into field research in which a library observes/records how students move the furniture in the evening.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the process of observing what people are doing rather than asking them.  Obtrusive observation occurs when people realize they are being observed and their behavior may be modified as a result.  Thus, the key is unobtrusive observation in order to keep from interfering with subjects being studied. Unobtrusive observation must be done ethically.  Gate counts are an example of unobtrusive observation.  Library circulation data is another example of unobtrusive observation data.</a:t>
            </a:r>
          </a:p>
          <a:p>
            <a:endParaRPr lang="en-US" dirty="0"/>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14</a:t>
            </a:fld>
            <a:endParaRPr lang="en-US" dirty="0"/>
          </a:p>
        </p:txBody>
      </p:sp>
    </p:spTree>
    <p:extLst>
      <p:ext uri="{BB962C8B-B14F-4D97-AF65-F5344CB8AC3E}">
        <p14:creationId xmlns:p14="http://schemas.microsoft.com/office/powerpoint/2010/main" val="63052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Unobtrusive research refers to methods of collecting data that don’t interfere with the subjects under study </a:t>
            </a:r>
            <a:r>
              <a:rPr lang="en-US" sz="1200" dirty="0"/>
              <a:t>… Unobtrusive methods share the unique quality that they do not require the researcher to interact with the people he or she is studying … humans create plenty of evidence of their behaviors … activities leave something behind … are all potential sources of data for the unobtrusive researcher.”</a:t>
            </a:r>
            <a:endParaRPr lang="en-US" dirty="0"/>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15</a:t>
            </a:fld>
            <a:endParaRPr lang="en-US" dirty="0"/>
          </a:p>
        </p:txBody>
      </p:sp>
    </p:spTree>
    <p:extLst>
      <p:ext uri="{BB962C8B-B14F-4D97-AF65-F5344CB8AC3E}">
        <p14:creationId xmlns:p14="http://schemas.microsoft.com/office/powerpoint/2010/main" val="300991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When conducting observations, be sure to consider:</a:t>
            </a:r>
          </a:p>
          <a:p>
            <a:pPr lvl="1"/>
            <a:endParaRPr lang="en-US" sz="1200" dirty="0"/>
          </a:p>
          <a:p>
            <a:pPr lvl="0"/>
            <a:r>
              <a:rPr lang="en-US" sz="1200" dirty="0"/>
              <a:t>Where and when will observations be done? Consider how timing and place of observation impacts consistency of data.</a:t>
            </a:r>
          </a:p>
          <a:p>
            <a:pPr lvl="0"/>
            <a:r>
              <a:rPr lang="en-US" sz="1200" dirty="0"/>
              <a:t>Who will observe? Consider if one person or multiple people will observe and what kind of training might be needed to ensure consistency of data.</a:t>
            </a:r>
          </a:p>
          <a:p>
            <a:pPr lvl="0"/>
            <a:r>
              <a:rPr lang="en-US" sz="1200" dirty="0"/>
              <a:t>What is the focus of the observation? There could be A LOT of information happening in an observation scenario/period, but the research question should guide the focus of observation and data collection.  </a:t>
            </a:r>
          </a:p>
          <a:p>
            <a:pPr lvl="0"/>
            <a:r>
              <a:rPr lang="en-US" sz="1200" dirty="0"/>
              <a:t>Which data are you collecting? Defining precisely is key.</a:t>
            </a:r>
            <a:br>
              <a:rPr lang="en-US" sz="1200" dirty="0"/>
            </a:br>
            <a:r>
              <a:rPr lang="en-US" sz="1200" dirty="0"/>
              <a:t>How will the data be collected? Will there be a checklist, form, rubric, or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8E9FE-8A04-474A-9C6C-71A98CB39C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22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these methods of research, it’s important carefully consider and articulate decisions involving data practices, disclosure of purpose, informed/voluntary consent, incentives, and reporting.</a:t>
            </a:r>
          </a:p>
          <a:p>
            <a:endParaRPr lang="en-US" dirty="0"/>
          </a:p>
          <a:p>
            <a:r>
              <a:rPr lang="en-US" dirty="0"/>
              <a:t>Data practices: Understand how data is being gathered/protected.</a:t>
            </a:r>
          </a:p>
          <a:p>
            <a:endParaRPr lang="en-US" dirty="0"/>
          </a:p>
          <a:p>
            <a:r>
              <a:rPr lang="en-US" dirty="0"/>
              <a:t>Disclosure of purpose: In plain language, high level statement of what we’re seeking to understand.</a:t>
            </a:r>
          </a:p>
          <a:p>
            <a:endParaRPr lang="en-US" dirty="0"/>
          </a:p>
          <a:p>
            <a:r>
              <a:rPr lang="en-US" dirty="0"/>
              <a:t>Informed/voluntary consent: Could be a signed document or could be a waiver of informed consent– check box, someone stayed in the room for a discussion/interview</a:t>
            </a:r>
          </a:p>
          <a:p>
            <a:endParaRPr lang="en-US" dirty="0"/>
          </a:p>
          <a:p>
            <a:r>
              <a:rPr lang="en-US" dirty="0"/>
              <a:t>Incentives: Many participants are offered entry into a drawing for some sort of reward.  Ultimately, Be careful not to conflict with consent and someone feeling compelled to participate rather than doing so voluntarily.</a:t>
            </a:r>
          </a:p>
          <a:p>
            <a:endParaRPr lang="en-US" dirty="0"/>
          </a:p>
          <a:p>
            <a:r>
              <a:rPr lang="en-US" dirty="0"/>
              <a:t>Reporting: Will pseudonyms be used to protect confidentiality?</a:t>
            </a:r>
          </a:p>
        </p:txBody>
      </p:sp>
      <p:sp>
        <p:nvSpPr>
          <p:cNvPr id="4" name="Slide Number Placeholder 3"/>
          <p:cNvSpPr>
            <a:spLocks noGrp="1"/>
          </p:cNvSpPr>
          <p:nvPr>
            <p:ph type="sldNum" sz="quarter" idx="5"/>
          </p:nvPr>
        </p:nvSpPr>
        <p:spPr/>
        <p:txBody>
          <a:bodyPr/>
          <a:lstStyle/>
          <a:p>
            <a:fld id="{CB68E9FE-8A04-474A-9C6C-71A98CB39C66}" type="slidenum">
              <a:rPr lang="en-US" smtClean="0"/>
              <a:t>17</a:t>
            </a:fld>
            <a:endParaRPr lang="en-US" dirty="0"/>
          </a:p>
        </p:txBody>
      </p:sp>
    </p:spTree>
    <p:extLst>
      <p:ext uri="{BB962C8B-B14F-4D97-AF65-F5344CB8AC3E}">
        <p14:creationId xmlns:p14="http://schemas.microsoft.com/office/powerpoint/2010/main" val="1425337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the methodology.  Note the decision made and why it was made.  What else did you consider and reject?</a:t>
            </a:r>
          </a:p>
          <a:p>
            <a:endParaRPr lang="en-US" dirty="0"/>
          </a:p>
          <a:p>
            <a:r>
              <a:rPr lang="en-US" dirty="0"/>
              <a:t>Conduct pilot tests and review your methods.  At a minimum with another librarian, but ideally with representative participants.</a:t>
            </a:r>
          </a:p>
          <a:p>
            <a:endParaRPr lang="en-US" dirty="0"/>
          </a:p>
          <a:p>
            <a:r>
              <a:rPr lang="en-US" dirty="0"/>
              <a:t>Anticipate data.  Identify what you think you’ll find and determine if it will actually answer your research question.  </a:t>
            </a:r>
          </a:p>
          <a:p>
            <a:endParaRPr lang="en-US" dirty="0"/>
          </a:p>
          <a:p>
            <a:r>
              <a:rPr lang="en-US" dirty="0"/>
              <a:t>All of this may help prompt useful revisions!</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18</a:t>
            </a:fld>
            <a:endParaRPr lang="en-US" dirty="0"/>
          </a:p>
        </p:txBody>
      </p:sp>
    </p:spTree>
    <p:extLst>
      <p:ext uri="{BB962C8B-B14F-4D97-AF65-F5344CB8AC3E}">
        <p14:creationId xmlns:p14="http://schemas.microsoft.com/office/powerpoint/2010/main" val="4222412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Your research will have some sort of unit of analysis– which is the entity being analyzed in your study, this is what you’re going to say something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 human subjects research, your unit of analysis could be library users, students, faculty, etc.  Alternatively, your unity of analysis could be an object– like the website or an online tutorial or an organization– like a library, a departmental unit or an institution.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Recruitment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How will you identify, invite, and select participants? For objects being analyzed, identification and selection are the only concerns. For human subjects, considering how to identify, invite, and select  typically involves one of 2 types of sampling.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Sampling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Probability sampling refers to sampling techniques for which a person’s (or event’s) likelihood of being selected for membership in the sample is known … which means the population is known.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Nonprobability sampling refers to sampling techniques for which a person’s (or event’s or researcher’s focus’s) likelihood of being selected for membership in the sample is unknown. Because we don’t know the likelihood of selection, we don’t know with nonprobability samples whether a sample represents a larger population or not. But that’s OK, because representing the population is not the goal with nonprobability samples. That said, the fact that nonprobability samples do not represent a larger population does not mean that they are drawn arbitrarily or without any specific purpose in mind. Nonprobability sampling is what’s likely to be used for AASD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Four types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Purposive: Seeking to hear from certain kinds of people and purposely seeking them out.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Snowball/Referral: Soliciting recommendations for more people to talk with from people already in the sample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Quota: Setting a particular number of participants from several categories. Data gathering isn’t complete until quotas are met.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Convenience: Convenience sampling involves whomever is conveniently accessible– in the library building, subscribed to a listserv and clicked on survey link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type of sampling affects the claims that can be made from the research data collected.</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19</a:t>
            </a:fld>
            <a:endParaRPr lang="en-US" dirty="0"/>
          </a:p>
        </p:txBody>
      </p:sp>
    </p:spTree>
    <p:extLst>
      <p:ext uri="{BB962C8B-B14F-4D97-AF65-F5344CB8AC3E}">
        <p14:creationId xmlns:p14="http://schemas.microsoft.com/office/powerpoint/2010/main" val="332841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still exploring the early stages of the cycle of inquiry!</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2</a:t>
            </a:fld>
            <a:endParaRPr lang="en-US" dirty="0"/>
          </a:p>
        </p:txBody>
      </p:sp>
    </p:spTree>
    <p:extLst>
      <p:ext uri="{BB962C8B-B14F-4D97-AF65-F5344CB8AC3E}">
        <p14:creationId xmlns:p14="http://schemas.microsoft.com/office/powerpoint/2010/main" val="2207149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What, in Module 6, engaged or surprised you?</a:t>
            </a:r>
          </a:p>
          <a:p>
            <a:endParaRPr lang="en-US" sz="1200" b="0" dirty="0"/>
          </a:p>
          <a:p>
            <a:r>
              <a:rPr lang="en-US" sz="1200" b="0" dirty="0"/>
              <a:t>Local Case Study Discussion</a:t>
            </a:r>
          </a:p>
          <a:p>
            <a:r>
              <a:rPr lang="en-US" sz="1200" b="0" dirty="0"/>
              <a:t>What type of method(s) are you developing for your local case study project?</a:t>
            </a:r>
          </a:p>
          <a:p>
            <a:endParaRPr lang="en-US" sz="1200" b="0" dirty="0"/>
          </a:p>
          <a:p>
            <a:r>
              <a:rPr lang="en-US" sz="1200" b="0" dirty="0"/>
              <a:t>Next Steps:  </a:t>
            </a:r>
          </a:p>
          <a:p>
            <a:pPr marL="1200150" lvl="2" indent="-342900"/>
            <a:r>
              <a:rPr lang="en-US" sz="1200" b="0" dirty="0"/>
              <a:t>Develop Finalized Assessment Methods/Tools</a:t>
            </a:r>
          </a:p>
          <a:p>
            <a:pPr marL="1200150" lvl="2" indent="-342900"/>
            <a:r>
              <a:rPr lang="en-US" sz="1200" b="0" dirty="0"/>
              <a:t>Apply for IRB Approval</a:t>
            </a:r>
          </a:p>
          <a:p>
            <a:endParaRPr lang="en-US" dirty="0"/>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20</a:t>
            </a:fld>
            <a:endParaRPr lang="en-US" dirty="0"/>
          </a:p>
        </p:txBody>
      </p:sp>
    </p:spTree>
    <p:extLst>
      <p:ext uri="{BB962C8B-B14F-4D97-AF65-F5344CB8AC3E}">
        <p14:creationId xmlns:p14="http://schemas.microsoft.com/office/powerpoint/2010/main" val="387128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21</a:t>
            </a:fld>
            <a:endParaRPr lang="en-US" dirty="0"/>
          </a:p>
        </p:txBody>
      </p:sp>
    </p:spTree>
    <p:extLst>
      <p:ext uri="{BB962C8B-B14F-4D97-AF65-F5344CB8AC3E}">
        <p14:creationId xmlns:p14="http://schemas.microsoft.com/office/powerpoint/2010/main" val="149964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Reminder/refresher: The research method used in your local case study project will be derived from  your research question.  </a:t>
            </a:r>
          </a:p>
          <a:p>
            <a:endParaRPr lang="en-US" dirty="0"/>
          </a:p>
          <a:p>
            <a:r>
              <a:rPr lang="en-US" dirty="0"/>
              <a:t>It’s likely that more than one question could work, but local context should inform or constrain the method that best suits the research you undertake.</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3</a:t>
            </a:fld>
            <a:endParaRPr lang="en-US" dirty="0"/>
          </a:p>
        </p:txBody>
      </p:sp>
    </p:spTree>
    <p:extLst>
      <p:ext uri="{BB962C8B-B14F-4D97-AF65-F5344CB8AC3E}">
        <p14:creationId xmlns:p14="http://schemas.microsoft.com/office/powerpoint/2010/main" val="117317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4 most common methods utilized in LIS research.  There is a heavy reliance on surveys and other methods are used to a lesser degree.  </a:t>
            </a:r>
          </a:p>
          <a:p>
            <a:endParaRPr lang="en-US" dirty="0"/>
          </a:p>
          <a:p>
            <a:r>
              <a:rPr lang="en-US" dirty="0"/>
              <a:t>As a researcher, try not to simply default to selecting a survey but broadly consider how each method could be beneficial or might even be paired to give greater depth and impact to your research.</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4</a:t>
            </a:fld>
            <a:endParaRPr lang="en-US" dirty="0"/>
          </a:p>
        </p:txBody>
      </p:sp>
    </p:spTree>
    <p:extLst>
      <p:ext uri="{BB962C8B-B14F-4D97-AF65-F5344CB8AC3E}">
        <p14:creationId xmlns:p14="http://schemas.microsoft.com/office/powerpoint/2010/main" val="331119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“Survey research is a quantitative method whereby a researcher poses some set of predetermined questions to an entire group, or sample, of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Surveys with open ended questions also gather qualitative data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Survey questions are set in advance and cannot be adjusted.  There may be survey logic in which an answer to one question determines the next prompt or question shown to a survey respondent, but the path of the survey is predetermined by researchers.  Thus, there is nothing that allows for probing responses provided.</a:t>
            </a:r>
          </a:p>
          <a:p>
            <a:endParaRPr lang="en-US" dirty="0"/>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5</a:t>
            </a:fld>
            <a:endParaRPr lang="en-US" dirty="0"/>
          </a:p>
        </p:txBody>
      </p:sp>
    </p:spTree>
    <p:extLst>
      <p:ext uri="{BB962C8B-B14F-4D97-AF65-F5344CB8AC3E}">
        <p14:creationId xmlns:p14="http://schemas.microsoft.com/office/powerpoint/2010/main" val="188613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There are many kinds of survey questions that are supported to varying levels by different survey platforms (Google forms, Microsoft Forms, Qualtrics, Survey Monkey, etc.). Some products require subscriptions to access robust features.</a:t>
            </a:r>
          </a:p>
          <a:p>
            <a:endParaRPr lang="en-US" sz="1200" dirty="0">
              <a:latin typeface="+mn-lt"/>
            </a:endParaRPr>
          </a:p>
          <a:p>
            <a:r>
              <a:rPr lang="en-US" sz="1200" dirty="0">
                <a:latin typeface="+mn-lt"/>
              </a:rPr>
              <a:t>Different Types of Questions</a:t>
            </a:r>
          </a:p>
          <a:p>
            <a:endParaRPr lang="en-US" sz="1200" dirty="0">
              <a:latin typeface="+mn-lt"/>
            </a:endParaRPr>
          </a:p>
          <a:p>
            <a:pPr>
              <a:lnSpc>
                <a:spcPct val="90000"/>
              </a:lnSpc>
            </a:pPr>
            <a:r>
              <a:rPr lang="en-US" sz="1200" dirty="0">
                <a:latin typeface="+mn-lt"/>
              </a:rPr>
              <a:t>Dichotomous Choice – Guides people through a survey, based on answers given (i.e. survey logic). Examples include:</a:t>
            </a:r>
          </a:p>
          <a:p>
            <a:pPr lvl="1">
              <a:lnSpc>
                <a:spcPct val="90000"/>
              </a:lnSpc>
            </a:pPr>
            <a:r>
              <a:rPr lang="en-US" sz="1200" dirty="0">
                <a:latin typeface="+mn-lt"/>
              </a:rPr>
              <a:t>Yes/No</a:t>
            </a:r>
          </a:p>
          <a:p>
            <a:pPr lvl="1">
              <a:lnSpc>
                <a:spcPct val="90000"/>
              </a:lnSpc>
            </a:pPr>
            <a:r>
              <a:rPr lang="en-US" sz="1200" dirty="0">
                <a:latin typeface="+mn-lt"/>
              </a:rPr>
              <a:t>Used/Didn’t Use</a:t>
            </a:r>
          </a:p>
          <a:p>
            <a:pPr>
              <a:lnSpc>
                <a:spcPct val="90000"/>
              </a:lnSpc>
            </a:pPr>
            <a:endParaRPr lang="en-US" sz="1200" dirty="0">
              <a:latin typeface="+mn-lt"/>
            </a:endParaRPr>
          </a:p>
          <a:p>
            <a:pPr>
              <a:lnSpc>
                <a:spcPct val="90000"/>
              </a:lnSpc>
            </a:pPr>
            <a:r>
              <a:rPr lang="en-US" sz="1200" dirty="0">
                <a:latin typeface="+mn-lt"/>
              </a:rPr>
              <a:t>Rating/Likert Scale– collects respondents’ attitudes and opinions in a scale comprised of multiple items measuring the same focal variable in a reliable and valid manner. Examples include:</a:t>
            </a:r>
          </a:p>
          <a:p>
            <a:pPr lvl="1">
              <a:lnSpc>
                <a:spcPct val="90000"/>
              </a:lnSpc>
            </a:pPr>
            <a:r>
              <a:rPr lang="en-US" sz="1200" dirty="0">
                <a:latin typeface="+mn-lt"/>
              </a:rPr>
              <a:t>Satisfaction</a:t>
            </a:r>
          </a:p>
          <a:p>
            <a:pPr lvl="1">
              <a:lnSpc>
                <a:spcPct val="90000"/>
              </a:lnSpc>
            </a:pPr>
            <a:r>
              <a:rPr lang="en-US" sz="1200" dirty="0">
                <a:latin typeface="+mn-lt"/>
              </a:rPr>
              <a:t>Ease of Use</a:t>
            </a:r>
          </a:p>
          <a:p>
            <a:pPr lvl="1">
              <a:lnSpc>
                <a:spcPct val="90000"/>
              </a:lnSpc>
            </a:pPr>
            <a:r>
              <a:rPr lang="en-US" sz="1200" dirty="0">
                <a:latin typeface="+mn-lt"/>
              </a:rPr>
              <a:t>Useful</a:t>
            </a:r>
          </a:p>
          <a:p>
            <a:pPr lvl="1">
              <a:lnSpc>
                <a:spcPct val="90000"/>
              </a:lnSpc>
            </a:pPr>
            <a:r>
              <a:rPr lang="en-US" sz="1200" dirty="0">
                <a:latin typeface="+mn-lt"/>
              </a:rPr>
              <a:t>Important</a:t>
            </a:r>
          </a:p>
          <a:p>
            <a:pPr lvl="1">
              <a:lnSpc>
                <a:spcPct val="90000"/>
              </a:lnSpc>
            </a:pPr>
            <a:r>
              <a:rPr lang="en-US" sz="1200" dirty="0">
                <a:latin typeface="+mn-lt"/>
              </a:rPr>
              <a:t>Expectations</a:t>
            </a:r>
          </a:p>
          <a:p>
            <a:pPr lvl="1">
              <a:lnSpc>
                <a:spcPct val="90000"/>
              </a:lnSpc>
            </a:pPr>
            <a:r>
              <a:rPr lang="en-US" sz="1200" dirty="0">
                <a:latin typeface="+mn-lt"/>
              </a:rPr>
              <a:t>Recommend</a:t>
            </a:r>
          </a:p>
          <a:p>
            <a:pPr lvl="1">
              <a:lnSpc>
                <a:spcPct val="90000"/>
              </a:lnSpc>
            </a:pPr>
            <a:r>
              <a:rPr lang="en-US" sz="1200" dirty="0">
                <a:latin typeface="+mn-lt"/>
              </a:rPr>
              <a:t>*Note: The representation of the middle point of a Likert scale is important because it can serve two different purposes.  First, it could be a neutral response or it could be a mid-point in increasing levels of satisfaction or emotion.  </a:t>
            </a:r>
          </a:p>
          <a:p>
            <a:pPr lvl="1">
              <a:lnSpc>
                <a:spcPct val="90000"/>
              </a:lnSpc>
            </a:pPr>
            <a:endParaRPr lang="en-US" sz="1200" dirty="0">
              <a:latin typeface="+mn-lt"/>
            </a:endParaRPr>
          </a:p>
          <a:p>
            <a:pPr>
              <a:lnSpc>
                <a:spcPct val="90000"/>
              </a:lnSpc>
            </a:pPr>
            <a:r>
              <a:rPr lang="en-US" sz="1200" dirty="0">
                <a:latin typeface="+mn-lt"/>
              </a:rPr>
              <a:t>Multiple Choice– typically allows respondents to check one or check all, setting another number in between can be difficult for survey respondents to analyze.</a:t>
            </a:r>
          </a:p>
          <a:p>
            <a:pPr>
              <a:lnSpc>
                <a:spcPct val="90000"/>
              </a:lnSpc>
            </a:pPr>
            <a:r>
              <a:rPr lang="en-US" sz="1200" dirty="0">
                <a:latin typeface="+mn-lt"/>
              </a:rPr>
              <a:t>Nominal Short-Answer- creates complexity in a survey</a:t>
            </a:r>
          </a:p>
          <a:p>
            <a:pPr>
              <a:lnSpc>
                <a:spcPct val="90000"/>
              </a:lnSpc>
            </a:pPr>
            <a:r>
              <a:rPr lang="en-US" sz="1200" dirty="0">
                <a:latin typeface="+mn-lt"/>
              </a:rPr>
              <a:t>Check One</a:t>
            </a:r>
            <a:endParaRPr lang="en-US" sz="1200" i="1" dirty="0">
              <a:latin typeface="+mn-lt"/>
            </a:endParaRPr>
          </a:p>
          <a:p>
            <a:pPr>
              <a:lnSpc>
                <a:spcPct val="90000"/>
              </a:lnSpc>
            </a:pPr>
            <a:r>
              <a:rPr lang="en-US" sz="1200" dirty="0">
                <a:latin typeface="+mn-lt"/>
              </a:rPr>
              <a:t>Check All</a:t>
            </a:r>
          </a:p>
          <a:p>
            <a:pPr>
              <a:lnSpc>
                <a:spcPct val="90000"/>
              </a:lnSpc>
            </a:pPr>
            <a:endParaRPr lang="en-US" sz="1200" dirty="0">
              <a:latin typeface="+mn-lt"/>
            </a:endParaRPr>
          </a:p>
          <a:p>
            <a:pPr>
              <a:lnSpc>
                <a:spcPct val="90000"/>
              </a:lnSpc>
            </a:pPr>
            <a:r>
              <a:rPr lang="en-US" sz="1200" dirty="0">
                <a:latin typeface="+mn-lt"/>
              </a:rPr>
              <a:t>Comparative Ranking- Give people a set of things and ask for a priority order; these type of questions are more difficult for respondents to analyze. It’s also difficult for researchers to analyze because we don’t know the order of importance or level of importance given to items comparatively ranked.</a:t>
            </a:r>
          </a:p>
          <a:p>
            <a:pPr>
              <a:lnSpc>
                <a:spcPct val="90000"/>
              </a:lnSpc>
            </a:pPr>
            <a:endParaRPr lang="en-US" sz="1200" dirty="0">
              <a:latin typeface="+mn-lt"/>
            </a:endParaRPr>
          </a:p>
          <a:p>
            <a:pPr>
              <a:lnSpc>
                <a:spcPct val="90000"/>
              </a:lnSpc>
            </a:pPr>
            <a:r>
              <a:rPr lang="en-US" sz="1200" dirty="0">
                <a:latin typeface="+mn-lt"/>
              </a:rPr>
              <a:t>Demographic- Information about respondents (e.g. race, age, income, etc.), only gather what’s necessary/relevant to a research question</a:t>
            </a:r>
          </a:p>
          <a:p>
            <a:pPr>
              <a:lnSpc>
                <a:spcPct val="90000"/>
              </a:lnSpc>
            </a:pPr>
            <a:endParaRPr lang="en-US" sz="1200" dirty="0">
              <a:latin typeface="+mn-lt"/>
            </a:endParaRPr>
          </a:p>
          <a:p>
            <a:pPr>
              <a:lnSpc>
                <a:spcPct val="90000"/>
              </a:lnSpc>
            </a:pPr>
            <a:r>
              <a:rPr lang="en-US" sz="1200" dirty="0">
                <a:latin typeface="+mn-lt"/>
              </a:rPr>
              <a:t>Open-Ended- Allows respondents’ to fill-in-the-blank.</a:t>
            </a:r>
          </a:p>
          <a:p>
            <a:pPr>
              <a:lnSpc>
                <a:spcPct val="90000"/>
              </a:lnSpc>
            </a:pPr>
            <a:endParaRPr lang="en-US" sz="1200" dirty="0">
              <a:latin typeface="+mn-lt"/>
            </a:endParaRPr>
          </a:p>
          <a:p>
            <a:pPr>
              <a:lnSpc>
                <a:spcPct val="90000"/>
              </a:lnSpc>
            </a:pPr>
            <a:r>
              <a:rPr lang="en-US" sz="1200" dirty="0">
                <a:latin typeface="+mn-lt"/>
              </a:rPr>
              <a:t>Also consider whether questions are required, can be skipped, or if they can indicate “does not apply” or “do not know” because we don’t want to solicit an inaccurate answer based on the framing of a question</a:t>
            </a:r>
          </a:p>
          <a:p>
            <a:pPr lvl="1">
              <a:lnSpc>
                <a:spcPct val="90000"/>
              </a:lnSpc>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8E9FE-8A04-474A-9C6C-71A98CB39C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22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categories of common survey mistakes to be aware of and avoid.</a:t>
            </a:r>
          </a:p>
          <a:p>
            <a:endParaRPr lang="en-US" dirty="0"/>
          </a:p>
          <a:p>
            <a:r>
              <a:rPr lang="en-US" dirty="0"/>
              <a:t>Questions that are…</a:t>
            </a:r>
          </a:p>
          <a:p>
            <a:r>
              <a:rPr lang="en-US" dirty="0"/>
              <a:t>Leading/Loaded: Respondents’ can intuit a desired answer to a question and may want to give the perceived “right” answer  (Example: Don’t you agree that the library is important to you?)</a:t>
            </a:r>
          </a:p>
          <a:p>
            <a:r>
              <a:rPr lang="en-US" dirty="0"/>
              <a:t>Double Barreled: Questions that ask about 2 things in the question. (Example: Was this easy to use and helpful to you?)</a:t>
            </a:r>
          </a:p>
          <a:p>
            <a:endParaRPr lang="en-US" dirty="0"/>
          </a:p>
          <a:p>
            <a:r>
              <a:rPr lang="en-US" dirty="0"/>
              <a:t>Answers that are…</a:t>
            </a:r>
          </a:p>
          <a:p>
            <a:r>
              <a:rPr lang="en-US" dirty="0"/>
              <a:t>Not Exclusive: When allowing respondents to choose, answers need to be exclusive (e.g. ages: 20-29, 31-39, 40-49)</a:t>
            </a:r>
          </a:p>
          <a:p>
            <a:r>
              <a:rPr lang="en-US" dirty="0"/>
              <a:t>Not Comprehensive:  Not covering all possible respondents (e.g. 18-24, 25-30, 31-36, 37-45 and then a respondent is 50 but there is no option for selecting their age)</a:t>
            </a:r>
          </a:p>
          <a:p>
            <a:endParaRPr lang="en-US" dirty="0"/>
          </a:p>
          <a:p>
            <a:r>
              <a:rPr lang="en-US" dirty="0"/>
              <a:t>Survey logic that…</a:t>
            </a:r>
          </a:p>
          <a:p>
            <a:r>
              <a:rPr lang="en-US" dirty="0"/>
              <a:t>Loops: People answer a question, but it sends them to a prior point and respondents can’t break out of a loop</a:t>
            </a:r>
          </a:p>
          <a:p>
            <a:r>
              <a:rPr lang="en-US" dirty="0"/>
              <a:t>Dead Ends: Respondents’ lack a path in response to an answer or they get to a question that can’t answer. Rather than answering inaccurately, people will often just stop taking the survey since they can’t or won’t respond in the way they want to; consider NOT requiring all questions so people can skip if they don’t want to answer or give an option of “no opinion” or “prefer not to answer”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8E9FE-8A04-474A-9C6C-71A98CB39C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70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skip logic in a survey.  In this survey, you can see an example of skip logic if/when student affirmed that they were part of a STEM area of study, they were directed to additional relevant questions before continuing to demographic questions.  The final demographics question asked if students identified as an international student. Those who answered “yes” were directed to additional relevant questions for this population before the survey ended.  For students to answered “no” to each of these questions (STEM and international), they automatically skipped to the end of the survey.</a:t>
            </a:r>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8</a:t>
            </a:fld>
            <a:endParaRPr lang="en-US" dirty="0"/>
          </a:p>
        </p:txBody>
      </p:sp>
    </p:spTree>
    <p:extLst>
      <p:ext uri="{BB962C8B-B14F-4D97-AF65-F5344CB8AC3E}">
        <p14:creationId xmlns:p14="http://schemas.microsoft.com/office/powerpoint/2010/main" val="163569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“Interviews are a method of data collection that involves two or more people exchanging information through a series of questions and answers. The questions are designed by a researcher to elicit information from interview participant(s) on a specific topic or set of topics.” </a:t>
            </a:r>
          </a:p>
          <a:p>
            <a:endParaRPr lang="en-US" b="0" dirty="0"/>
          </a:p>
          <a:p>
            <a:r>
              <a:rPr lang="en-US" b="0" dirty="0"/>
              <a:t>Qualitative method of research. Interviews are typically 1:1.  Topics can be highly structured, or topics can be semi-structured, but there can also be anticipated pre-planned probing questions as well as introduce questions that probe in response to something an interviewee shares.  </a:t>
            </a:r>
          </a:p>
          <a:p>
            <a:endParaRPr lang="en-US" dirty="0"/>
          </a:p>
        </p:txBody>
      </p:sp>
      <p:sp>
        <p:nvSpPr>
          <p:cNvPr id="5" name="Footer Placeholder 4"/>
          <p:cNvSpPr>
            <a:spLocks noGrp="1"/>
          </p:cNvSpPr>
          <p:nvPr>
            <p:ph type="ftr" sz="quarter" idx="4"/>
          </p:nvPr>
        </p:nvSpPr>
        <p:spPr/>
        <p:txBody>
          <a:bodyPr/>
          <a:lstStyle/>
          <a:p>
            <a:r>
              <a:rPr lang="en-US"/>
              <a:t>AASD - Module 6</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9</a:t>
            </a:fld>
            <a:endParaRPr lang="en-US" dirty="0"/>
          </a:p>
        </p:txBody>
      </p:sp>
    </p:spTree>
    <p:extLst>
      <p:ext uri="{BB962C8B-B14F-4D97-AF65-F5344CB8AC3E}">
        <p14:creationId xmlns:p14="http://schemas.microsoft.com/office/powerpoint/2010/main" val="312552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AC57EA-F618-3B47-B42D-7D1EBD8A06FC}"/>
              </a:ext>
            </a:extLst>
          </p:cNvPr>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93065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5DF37B-E6F3-B549-B0C8-74BC87AB0397}"/>
              </a:ext>
            </a:extLst>
          </p:cNvPr>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54999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6790-B0F5-2641-A393-6824EF96CC40}"/>
              </a:ext>
            </a:extLst>
          </p:cNvPr>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46266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86C697-100C-3649-8DC1-1BAC94E9014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05805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298320-2741-774E-B2CD-67F2DDBDECD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25971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3812E3-B607-6C46-8DFD-6510DAB17BCF}"/>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47409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53296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12800" y="274638"/>
            <a:ext cx="105664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35" name="Google Shape;35;p5"/>
          <p:cNvSpPr txBox="1">
            <a:spLocks noGrp="1"/>
          </p:cNvSpPr>
          <p:nvPr>
            <p:ph type="dt" idx="10"/>
          </p:nvPr>
        </p:nvSpPr>
        <p:spPr>
          <a:xfrm>
            <a:off x="7620000" y="6356351"/>
            <a:ext cx="203200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9pPr>
          </a:lstStyle>
          <a:p>
            <a:r>
              <a:rPr lang="en-US" dirty="0"/>
              <a:t>12/1/21</a:t>
            </a:r>
            <a:endParaRPr dirty="0"/>
          </a:p>
        </p:txBody>
      </p:sp>
      <p:sp>
        <p:nvSpPr>
          <p:cNvPr id="36" name="Google Shape;36;p5"/>
          <p:cNvSpPr txBox="1">
            <a:spLocks noGrp="1"/>
          </p:cNvSpPr>
          <p:nvPr>
            <p:ph type="ftr" idx="11"/>
          </p:nvPr>
        </p:nvSpPr>
        <p:spPr>
          <a:xfrm>
            <a:off x="8128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cap="none">
                <a:solidFill>
                  <a:schemeClr val="lt1"/>
                </a:solidFill>
                <a:latin typeface="Arial Narrow"/>
                <a:ea typeface="Arial Narrow"/>
                <a:cs typeface="Arial Narrow"/>
                <a:sym typeface="Arial Narrow"/>
              </a:defRPr>
            </a:lvl1pPr>
            <a:lvl2pPr marL="457200" marR="0" lvl="1"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9pPr>
          </a:lstStyle>
          <a:p>
            <a:r>
              <a:rPr lang="en-US" dirty="0"/>
              <a:t>CARLI Counts - Cohort 3 - December 1, 2021</a:t>
            </a:r>
            <a:endParaRPr dirty="0"/>
          </a:p>
        </p:txBody>
      </p:sp>
      <p:sp>
        <p:nvSpPr>
          <p:cNvPr id="37" name="Google Shape;37;p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a:solidFill>
                  <a:schemeClr val="lt1"/>
                </a:solidFill>
                <a:latin typeface="Arial Narrow"/>
                <a:ea typeface="Arial Narrow"/>
                <a:cs typeface="Arial Narrow"/>
                <a:sym typeface="Arial Narrow"/>
              </a:defRPr>
            </a:lvl1pPr>
            <a:lvl2pPr marL="0" marR="0" lvl="1" indent="0" algn="r" rtl="0">
              <a:spcBef>
                <a:spcPts val="0"/>
              </a:spcBef>
              <a:buNone/>
              <a:defRPr sz="1100">
                <a:solidFill>
                  <a:schemeClr val="lt1"/>
                </a:solidFill>
                <a:latin typeface="Arial Narrow"/>
                <a:ea typeface="Arial Narrow"/>
                <a:cs typeface="Arial Narrow"/>
                <a:sym typeface="Arial Narrow"/>
              </a:defRPr>
            </a:lvl2pPr>
            <a:lvl3pPr marL="0" marR="0" lvl="2" indent="0" algn="r" rtl="0">
              <a:spcBef>
                <a:spcPts val="0"/>
              </a:spcBef>
              <a:buNone/>
              <a:defRPr sz="1100">
                <a:solidFill>
                  <a:schemeClr val="lt1"/>
                </a:solidFill>
                <a:latin typeface="Arial Narrow"/>
                <a:ea typeface="Arial Narrow"/>
                <a:cs typeface="Arial Narrow"/>
                <a:sym typeface="Arial Narrow"/>
              </a:defRPr>
            </a:lvl3pPr>
            <a:lvl4pPr marL="0" marR="0" lvl="3" indent="0" algn="r" rtl="0">
              <a:spcBef>
                <a:spcPts val="0"/>
              </a:spcBef>
              <a:buNone/>
              <a:defRPr sz="1100">
                <a:solidFill>
                  <a:schemeClr val="lt1"/>
                </a:solidFill>
                <a:latin typeface="Arial Narrow"/>
                <a:ea typeface="Arial Narrow"/>
                <a:cs typeface="Arial Narrow"/>
                <a:sym typeface="Arial Narrow"/>
              </a:defRPr>
            </a:lvl4pPr>
            <a:lvl5pPr marL="0" marR="0" lvl="4" indent="0" algn="r" rtl="0">
              <a:spcBef>
                <a:spcPts val="0"/>
              </a:spcBef>
              <a:buNone/>
              <a:defRPr sz="1100">
                <a:solidFill>
                  <a:schemeClr val="lt1"/>
                </a:solidFill>
                <a:latin typeface="Arial Narrow"/>
                <a:ea typeface="Arial Narrow"/>
                <a:cs typeface="Arial Narrow"/>
                <a:sym typeface="Arial Narrow"/>
              </a:defRPr>
            </a:lvl5pPr>
            <a:lvl6pPr marL="0" marR="0" lvl="5" indent="0" algn="r" rtl="0">
              <a:spcBef>
                <a:spcPts val="0"/>
              </a:spcBef>
              <a:buNone/>
              <a:defRPr sz="1100">
                <a:solidFill>
                  <a:schemeClr val="lt1"/>
                </a:solidFill>
                <a:latin typeface="Arial Narrow"/>
                <a:ea typeface="Arial Narrow"/>
                <a:cs typeface="Arial Narrow"/>
                <a:sym typeface="Arial Narrow"/>
              </a:defRPr>
            </a:lvl6pPr>
            <a:lvl7pPr marL="0" marR="0" lvl="6" indent="0" algn="r" rtl="0">
              <a:spcBef>
                <a:spcPts val="0"/>
              </a:spcBef>
              <a:buNone/>
              <a:defRPr sz="1100">
                <a:solidFill>
                  <a:schemeClr val="lt1"/>
                </a:solidFill>
                <a:latin typeface="Arial Narrow"/>
                <a:ea typeface="Arial Narrow"/>
                <a:cs typeface="Arial Narrow"/>
                <a:sym typeface="Arial Narrow"/>
              </a:defRPr>
            </a:lvl7pPr>
            <a:lvl8pPr marL="0" marR="0" lvl="7" indent="0" algn="r" rtl="0">
              <a:spcBef>
                <a:spcPts val="0"/>
              </a:spcBef>
              <a:buNone/>
              <a:defRPr sz="1100">
                <a:solidFill>
                  <a:schemeClr val="lt1"/>
                </a:solidFill>
                <a:latin typeface="Arial Narrow"/>
                <a:ea typeface="Arial Narrow"/>
                <a:cs typeface="Arial Narrow"/>
                <a:sym typeface="Arial Narrow"/>
              </a:defRPr>
            </a:lvl8pPr>
            <a:lvl9pPr marL="0" marR="0" lvl="8" indent="0" algn="r" rtl="0">
              <a:spcBef>
                <a:spcPts val="0"/>
              </a:spcBef>
              <a:buNone/>
              <a:defRPr sz="1100">
                <a:solidFill>
                  <a:schemeClr val="lt1"/>
                </a:solidFill>
                <a:latin typeface="Arial Narrow"/>
                <a:ea typeface="Arial Narrow"/>
                <a:cs typeface="Arial Narrow"/>
                <a:sym typeface="Arial Narrow"/>
              </a:defRPr>
            </a:lvl9pPr>
          </a:lstStyle>
          <a:p>
            <a:pPr>
              <a:spcAft>
                <a:spcPts val="0"/>
              </a:spcAft>
            </a:pPr>
            <a:fld id="{00000000-1234-1234-1234-123412341234}" type="slidenum">
              <a:rPr lang="en-US" smtClean="0"/>
              <a:pPr>
                <a:spcAft>
                  <a:spcPts val="0"/>
                </a:spcAft>
              </a:pPr>
              <a:t>‹#›</a:t>
            </a:fld>
            <a:endParaRPr lang="en-US" dirty="0"/>
          </a:p>
        </p:txBody>
      </p:sp>
    </p:spTree>
    <p:extLst>
      <p:ext uri="{BB962C8B-B14F-4D97-AF65-F5344CB8AC3E}">
        <p14:creationId xmlns:p14="http://schemas.microsoft.com/office/powerpoint/2010/main" val="759102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CE3C9-AEF6-3644-B095-A32B78AE1290}"/>
              </a:ext>
            </a:extLst>
          </p:cNvPr>
          <p:cNvSpPr>
            <a:spLocks noGrp="1"/>
          </p:cNvSpPr>
          <p:nvPr>
            <p:ph type="dt" sz="half" idx="10"/>
          </p:nvPr>
        </p:nvSpPr>
        <p:spPr/>
        <p:txBody>
          <a:bodyPr/>
          <a:lstStyle/>
          <a:p>
            <a:r>
              <a:rPr lang="en-US" dirty="0"/>
              <a:t>12/1/21</a:t>
            </a:r>
          </a:p>
        </p:txBody>
      </p:sp>
      <p:sp>
        <p:nvSpPr>
          <p:cNvPr id="3" name="Footer Placeholder 2">
            <a:extLst>
              <a:ext uri="{FF2B5EF4-FFF2-40B4-BE49-F238E27FC236}">
                <a16:creationId xmlns:a16="http://schemas.microsoft.com/office/drawing/2014/main" id="{E3655CBD-7D37-9747-A899-C034807F5954}"/>
              </a:ext>
            </a:extLst>
          </p:cNvPr>
          <p:cNvSpPr>
            <a:spLocks noGrp="1"/>
          </p:cNvSpPr>
          <p:nvPr>
            <p:ph type="ftr" sz="quarter" idx="11"/>
          </p:nvPr>
        </p:nvSpPr>
        <p:spPr/>
        <p:txBody>
          <a:bodyPr/>
          <a:lstStyle/>
          <a:p>
            <a:r>
              <a:rPr lang="en-US" dirty="0"/>
              <a:t>CARLI Counts - Cohort 3 - December 1, 2021</a:t>
            </a:r>
          </a:p>
        </p:txBody>
      </p:sp>
      <p:sp>
        <p:nvSpPr>
          <p:cNvPr id="4" name="Slide Number Placeholder 3">
            <a:extLst>
              <a:ext uri="{FF2B5EF4-FFF2-40B4-BE49-F238E27FC236}">
                <a16:creationId xmlns:a16="http://schemas.microsoft.com/office/drawing/2014/main" id="{7727437F-8D2E-9F4A-8B49-E781DB9954B9}"/>
              </a:ext>
            </a:extLst>
          </p:cNvPr>
          <p:cNvSpPr>
            <a:spLocks noGrp="1"/>
          </p:cNvSpPr>
          <p:nvPr>
            <p:ph type="sldNum" sz="quarter" idx="12"/>
          </p:nvPr>
        </p:nvSpPr>
        <p:spPr/>
        <p:txBody>
          <a:bodyPr/>
          <a:lstStyle/>
          <a:p>
            <a:fld id="{CA4BC38D-8043-F543-87DF-78A1756852DC}" type="slidenum">
              <a:rPr lang="en-US" smtClean="0"/>
              <a:t>‹#›</a:t>
            </a:fld>
            <a:endParaRPr lang="en-US" dirty="0"/>
          </a:p>
        </p:txBody>
      </p:sp>
    </p:spTree>
    <p:extLst>
      <p:ext uri="{BB962C8B-B14F-4D97-AF65-F5344CB8AC3E}">
        <p14:creationId xmlns:p14="http://schemas.microsoft.com/office/powerpoint/2010/main" val="361278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93294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16996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317109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12/1/21</a:t>
            </a:r>
          </a:p>
        </p:txBody>
      </p:sp>
      <p:sp>
        <p:nvSpPr>
          <p:cNvPr id="6" name="Footer Placeholder 5"/>
          <p:cNvSpPr>
            <a:spLocks noGrp="1"/>
          </p:cNvSpPr>
          <p:nvPr>
            <p:ph type="ftr" sz="quarter" idx="11"/>
          </p:nvPr>
        </p:nvSpPr>
        <p:spPr/>
        <p:txBody>
          <a:bodyPr/>
          <a:lstStyle/>
          <a:p>
            <a:r>
              <a:rPr lang="en-US" dirty="0"/>
              <a:t>CARLI Counts - Cohort 3 - December 1, 2021</a:t>
            </a:r>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514222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12/1/21</a:t>
            </a:r>
          </a:p>
        </p:txBody>
      </p:sp>
      <p:sp>
        <p:nvSpPr>
          <p:cNvPr id="8" name="Footer Placeholder 7"/>
          <p:cNvSpPr>
            <a:spLocks noGrp="1"/>
          </p:cNvSpPr>
          <p:nvPr>
            <p:ph type="ftr" sz="quarter" idx="11"/>
          </p:nvPr>
        </p:nvSpPr>
        <p:spPr/>
        <p:txBody>
          <a:bodyPr/>
          <a:lstStyle/>
          <a:p>
            <a:r>
              <a:rPr lang="en-US" dirty="0"/>
              <a:t>CARLI Counts - Cohort 3 - December 1, 2021</a:t>
            </a:r>
          </a:p>
        </p:txBody>
      </p:sp>
      <p:sp>
        <p:nvSpPr>
          <p:cNvPr id="9" name="Slide Number Placeholder 8"/>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457283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12/1/21</a:t>
            </a:r>
          </a:p>
        </p:txBody>
      </p:sp>
      <p:sp>
        <p:nvSpPr>
          <p:cNvPr id="4" name="Footer Placeholder 3"/>
          <p:cNvSpPr>
            <a:spLocks noGrp="1"/>
          </p:cNvSpPr>
          <p:nvPr>
            <p:ph type="ftr" sz="quarter" idx="11"/>
          </p:nvPr>
        </p:nvSpPr>
        <p:spPr/>
        <p:txBody>
          <a:bodyPr/>
          <a:lstStyle/>
          <a:p>
            <a:r>
              <a:rPr lang="en-US" dirty="0"/>
              <a:t>CARLI Counts - Cohort 3 - December 1, 2021</a:t>
            </a:r>
          </a:p>
        </p:txBody>
      </p:sp>
      <p:sp>
        <p:nvSpPr>
          <p:cNvPr id="5" name="Slide Number Placeholder 4"/>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387347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12/1/21</a:t>
            </a:r>
          </a:p>
        </p:txBody>
      </p:sp>
      <p:sp>
        <p:nvSpPr>
          <p:cNvPr id="3" name="Footer Placeholder 2"/>
          <p:cNvSpPr>
            <a:spLocks noGrp="1"/>
          </p:cNvSpPr>
          <p:nvPr>
            <p:ph type="ftr" sz="quarter" idx="11"/>
          </p:nvPr>
        </p:nvSpPr>
        <p:spPr/>
        <p:txBody>
          <a:bodyPr/>
          <a:lstStyle/>
          <a:p>
            <a:r>
              <a:rPr lang="en-US" dirty="0"/>
              <a:t>CARLI Counts - Cohort 3 - December 1, 2021</a:t>
            </a:r>
          </a:p>
        </p:txBody>
      </p:sp>
      <p:sp>
        <p:nvSpPr>
          <p:cNvPr id="4" name="Slide Number Placeholder 3"/>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97380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12/1/21</a:t>
            </a:r>
          </a:p>
        </p:txBody>
      </p:sp>
      <p:sp>
        <p:nvSpPr>
          <p:cNvPr id="6" name="Footer Placeholder 5"/>
          <p:cNvSpPr>
            <a:spLocks noGrp="1"/>
          </p:cNvSpPr>
          <p:nvPr>
            <p:ph type="ftr" sz="quarter" idx="11"/>
          </p:nvPr>
        </p:nvSpPr>
        <p:spPr/>
        <p:txBody>
          <a:bodyPr/>
          <a:lstStyle/>
          <a:p>
            <a:r>
              <a:rPr lang="en-US" dirty="0"/>
              <a:t>CARLI Counts - Cohort 3 - December 1, 2021</a:t>
            </a:r>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11962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12/1/21</a:t>
            </a:r>
          </a:p>
        </p:txBody>
      </p:sp>
      <p:sp>
        <p:nvSpPr>
          <p:cNvPr id="6" name="Footer Placeholder 5"/>
          <p:cNvSpPr>
            <a:spLocks noGrp="1"/>
          </p:cNvSpPr>
          <p:nvPr>
            <p:ph type="ftr" sz="quarter" idx="11"/>
          </p:nvPr>
        </p:nvSpPr>
        <p:spPr/>
        <p:txBody>
          <a:bodyPr/>
          <a:lstStyle/>
          <a:p>
            <a:r>
              <a:rPr lang="en-US" dirty="0"/>
              <a:t>CARLI Counts - Cohort 3 - December 1, 2021</a:t>
            </a:r>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83398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595463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84935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A1059C-AB7C-9D4D-A556-3FF6C9593887}"/>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dirty="0"/>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069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358290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63039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10598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12/1/21</a:t>
            </a:r>
          </a:p>
        </p:txBody>
      </p:sp>
      <p:sp>
        <p:nvSpPr>
          <p:cNvPr id="6" name="Footer Placeholder 5"/>
          <p:cNvSpPr>
            <a:spLocks noGrp="1"/>
          </p:cNvSpPr>
          <p:nvPr>
            <p:ph type="ftr" sz="quarter" idx="11"/>
          </p:nvPr>
        </p:nvSpPr>
        <p:spPr/>
        <p:txBody>
          <a:bodyPr/>
          <a:lstStyle/>
          <a:p>
            <a:r>
              <a:rPr lang="en-US" dirty="0"/>
              <a:t>CARLI Counts - Cohort 3 - December 1, 2021</a:t>
            </a:r>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396227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12/1/21</a:t>
            </a:r>
          </a:p>
        </p:txBody>
      </p:sp>
      <p:sp>
        <p:nvSpPr>
          <p:cNvPr id="8" name="Footer Placeholder 7"/>
          <p:cNvSpPr>
            <a:spLocks noGrp="1"/>
          </p:cNvSpPr>
          <p:nvPr>
            <p:ph type="ftr" sz="quarter" idx="11"/>
          </p:nvPr>
        </p:nvSpPr>
        <p:spPr/>
        <p:txBody>
          <a:bodyPr/>
          <a:lstStyle/>
          <a:p>
            <a:r>
              <a:rPr lang="en-US" dirty="0"/>
              <a:t>CARLI Counts - Cohort 3 - December 1, 2021</a:t>
            </a:r>
          </a:p>
        </p:txBody>
      </p:sp>
      <p:sp>
        <p:nvSpPr>
          <p:cNvPr id="9" name="Slide Number Placeholder 8"/>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58870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12/1/21</a:t>
            </a:r>
          </a:p>
        </p:txBody>
      </p:sp>
      <p:sp>
        <p:nvSpPr>
          <p:cNvPr id="4" name="Footer Placeholder 3"/>
          <p:cNvSpPr>
            <a:spLocks noGrp="1"/>
          </p:cNvSpPr>
          <p:nvPr>
            <p:ph type="ftr" sz="quarter" idx="11"/>
          </p:nvPr>
        </p:nvSpPr>
        <p:spPr/>
        <p:txBody>
          <a:bodyPr/>
          <a:lstStyle/>
          <a:p>
            <a:r>
              <a:rPr lang="en-US" dirty="0"/>
              <a:t>CARLI Counts - Cohort 3 - December 1, 2021</a:t>
            </a:r>
          </a:p>
        </p:txBody>
      </p:sp>
      <p:sp>
        <p:nvSpPr>
          <p:cNvPr id="5" name="Slide Number Placeholder 4"/>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99282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12/1/21</a:t>
            </a:r>
          </a:p>
        </p:txBody>
      </p:sp>
      <p:sp>
        <p:nvSpPr>
          <p:cNvPr id="3" name="Footer Placeholder 2"/>
          <p:cNvSpPr>
            <a:spLocks noGrp="1"/>
          </p:cNvSpPr>
          <p:nvPr>
            <p:ph type="ftr" sz="quarter" idx="11"/>
          </p:nvPr>
        </p:nvSpPr>
        <p:spPr/>
        <p:txBody>
          <a:bodyPr/>
          <a:lstStyle/>
          <a:p>
            <a:r>
              <a:rPr lang="en-US" dirty="0"/>
              <a:t>CARLI Counts - Cohort 3 - December 1, 2021</a:t>
            </a:r>
          </a:p>
        </p:txBody>
      </p:sp>
      <p:sp>
        <p:nvSpPr>
          <p:cNvPr id="4" name="Slide Number Placeholder 3"/>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75630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12/1/21</a:t>
            </a:r>
          </a:p>
        </p:txBody>
      </p:sp>
      <p:sp>
        <p:nvSpPr>
          <p:cNvPr id="6" name="Footer Placeholder 5"/>
          <p:cNvSpPr>
            <a:spLocks noGrp="1"/>
          </p:cNvSpPr>
          <p:nvPr>
            <p:ph type="ftr" sz="quarter" idx="11"/>
          </p:nvPr>
        </p:nvSpPr>
        <p:spPr/>
        <p:txBody>
          <a:bodyPr/>
          <a:lstStyle/>
          <a:p>
            <a:r>
              <a:rPr lang="en-US" dirty="0"/>
              <a:t>CARLI Counts - Cohort 3 - December 1, 2021</a:t>
            </a:r>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438464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12/1/21</a:t>
            </a:r>
          </a:p>
        </p:txBody>
      </p:sp>
      <p:sp>
        <p:nvSpPr>
          <p:cNvPr id="6" name="Footer Placeholder 5"/>
          <p:cNvSpPr>
            <a:spLocks noGrp="1"/>
          </p:cNvSpPr>
          <p:nvPr>
            <p:ph type="ftr" sz="quarter" idx="11"/>
          </p:nvPr>
        </p:nvSpPr>
        <p:spPr/>
        <p:txBody>
          <a:bodyPr/>
          <a:lstStyle/>
          <a:p>
            <a:r>
              <a:rPr lang="en-US" dirty="0"/>
              <a:t>CARLI Counts - Cohort 3 - December 1, 2021</a:t>
            </a:r>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3972988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17437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nchor="t"/>
          <a:lstStyle>
            <a:lvl1pPr algn="ctr">
              <a:defRPr sz="54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marL="1828800" indent="0">
              <a:buNone/>
              <a:defRPr sz="2000" b="0" i="0">
                <a:latin typeface="+mj-lt"/>
              </a:defRPr>
            </a:lvl5pPr>
            <a:lvl6pPr>
              <a:defRPr sz="2000"/>
            </a:lvl6pPr>
            <a:lvl7pPr>
              <a:defRPr sz="2000"/>
            </a:lvl7pPr>
            <a:lvl8pPr>
              <a:defRPr sz="2000"/>
            </a:lvl8pPr>
            <a:lvl9pPr>
              <a:defRPr sz="2000"/>
            </a:lvl9pPr>
          </a:lstStyle>
          <a:p>
            <a:pPr lvl="0"/>
            <a:endParaRPr lang="en-US" dirty="0"/>
          </a:p>
          <a:p>
            <a:pPr lvl="0"/>
            <a:r>
              <a:rPr lang="en-US" dirty="0"/>
              <a:t>Edit Master text styles</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3025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12/1/21</a:t>
            </a:r>
          </a:p>
        </p:txBody>
      </p:sp>
      <p:sp>
        <p:nvSpPr>
          <p:cNvPr id="5" name="Footer Placeholder 4"/>
          <p:cNvSpPr>
            <a:spLocks noGrp="1"/>
          </p:cNvSpPr>
          <p:nvPr>
            <p:ph type="ftr" sz="quarter" idx="11"/>
          </p:nvPr>
        </p:nvSpPr>
        <p:spPr/>
        <p:txBody>
          <a:bodyPr/>
          <a:lstStyle/>
          <a:p>
            <a:r>
              <a:rPr lang="en-US" dirty="0"/>
              <a:t>CARLI Counts - Cohort 3 - December 1, 2021</a:t>
            </a:r>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257124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0461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1F8591-1862-504A-A44A-A013D54AFD40}"/>
              </a:ext>
            </a:extLst>
          </p:cNvPr>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6680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97469F-E8B1-AD41-BB17-718297ABBD5A}"/>
              </a:ext>
            </a:extLst>
          </p:cNvPr>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828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C6B797-C0E8-1F42-A4F2-2A121916BCF9}"/>
              </a:ext>
            </a:extLst>
          </p:cNvPr>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0311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E196D0-8BC8-654C-8734-A8894AD41662}"/>
              </a:ext>
            </a:extLst>
          </p:cNvPr>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25698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21" r:id="rId3"/>
    <p:sldLayoutId id="2147483779"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19" r:id="rId16"/>
    <p:sldLayoutId id="2147483780" r:id="rId17"/>
    <p:sldLayoutId id="2147483783" r:id="rId18"/>
  </p:sldLayoutIdLst>
  <p:hf sldNum="0" hdr="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12/1/21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CARLI Counts - Cohort 3 - December 1,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027A-DB4B-4D3A-8BF3-88B2A79EB2CA}" type="slidenum">
              <a:rPr lang="en-US" smtClean="0"/>
              <a:t>‹#›</a:t>
            </a:fld>
            <a:endParaRPr lang="en-US" dirty="0"/>
          </a:p>
        </p:txBody>
      </p:sp>
    </p:spTree>
    <p:extLst>
      <p:ext uri="{BB962C8B-B14F-4D97-AF65-F5344CB8AC3E}">
        <p14:creationId xmlns:p14="http://schemas.microsoft.com/office/powerpoint/2010/main" val="32305579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12/1/21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CARLI Counts - Cohort 3 - December 1,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871D-7AC1-4D45-933C-D88850B923FC}" type="slidenum">
              <a:rPr lang="en-US" smtClean="0"/>
              <a:t>‹#›</a:t>
            </a:fld>
            <a:endParaRPr lang="en-US" dirty="0"/>
          </a:p>
        </p:txBody>
      </p:sp>
    </p:spTree>
    <p:extLst>
      <p:ext uri="{BB962C8B-B14F-4D97-AF65-F5344CB8AC3E}">
        <p14:creationId xmlns:p14="http://schemas.microsoft.com/office/powerpoint/2010/main" val="42858772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85" r:id="rId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0A65-31C9-4890-94B6-F51F7C625B07}"/>
              </a:ext>
            </a:extLst>
          </p:cNvPr>
          <p:cNvSpPr>
            <a:spLocks noGrp="1"/>
          </p:cNvSpPr>
          <p:nvPr>
            <p:ph type="title" idx="4294967295"/>
          </p:nvPr>
        </p:nvSpPr>
        <p:spPr>
          <a:xfrm>
            <a:off x="661132" y="1200221"/>
            <a:ext cx="11252446"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Analytics and Advocacy for Service Development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t>Module 6: Methods and Participants</a:t>
            </a:r>
          </a:p>
        </p:txBody>
      </p:sp>
      <p:pic>
        <p:nvPicPr>
          <p:cNvPr id="22529" name="Content Placeholder 3">
            <a:extLst>
              <a:ext uri="{FF2B5EF4-FFF2-40B4-BE49-F238E27FC236}">
                <a16:creationId xmlns:a16="http://schemas.microsoft.com/office/drawing/2014/main" id="{5734F482-0F3D-ED45-B876-00C1051B42F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07" r="5891" b="2"/>
          <a:stretch>
            <a:fillRect/>
          </a:stretch>
        </p:blipFill>
        <p:spPr>
          <a:xfrm>
            <a:off x="487362" y="4984984"/>
            <a:ext cx="6376499" cy="971814"/>
          </a:xfrm>
        </p:spPr>
      </p:pic>
      <p:pic>
        <p:nvPicPr>
          <p:cNvPr id="22530" name="Picture 1">
            <a:extLst>
              <a:ext uri="{FF2B5EF4-FFF2-40B4-BE49-F238E27FC236}">
                <a16:creationId xmlns:a16="http://schemas.microsoft.com/office/drawing/2014/main" id="{C11B2BE3-5C04-C94D-9E65-52B595BCA5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448" y="4488228"/>
            <a:ext cx="4321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10718DD4-0AE7-B341-AE90-C38286FE87A8}"/>
              </a:ext>
            </a:extLst>
          </p:cNvPr>
          <p:cNvSpPr txBox="1">
            <a:spLocks noChangeArrowheads="1"/>
          </p:cNvSpPr>
          <p:nvPr/>
        </p:nvSpPr>
        <p:spPr bwMode="auto">
          <a:xfrm>
            <a:off x="487362" y="3780342"/>
            <a:ext cx="11541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dirty="0">
                <a:solidFill>
                  <a:srgbClr val="592C5F"/>
                </a:solidFill>
                <a:latin typeface="Calibri Light" panose="020F0302020204030204" pitchFamily="34" charset="0"/>
                <a:cs typeface="Calibri Light" panose="020F0302020204030204" pitchFamily="34" charset="0"/>
              </a:rPr>
              <a:t>Content is based on </a:t>
            </a:r>
            <a:r>
              <a:rPr lang="en-US" altLang="en-US" sz="2000" b="1" dirty="0">
                <a:solidFill>
                  <a:srgbClr val="592C5F"/>
                </a:solidFill>
                <a:latin typeface="Calibri Light" panose="020F0302020204030204" pitchFamily="34" charset="0"/>
                <a:cs typeface="Calibri Light" panose="020F0302020204030204" pitchFamily="34" charset="0"/>
              </a:rPr>
              <a:t>CARLI Counts: Analytics and Advocacy for Service Development</a:t>
            </a:r>
            <a:r>
              <a:rPr lang="en-US" altLang="en-US" sz="2000" dirty="0">
                <a:solidFill>
                  <a:srgbClr val="592C5F"/>
                </a:solidFill>
                <a:latin typeface="Calibri Light" panose="020F0302020204030204" pitchFamily="34" charset="0"/>
                <a:cs typeface="Calibri Light" panose="020F0302020204030204" pitchFamily="34" charset="0"/>
              </a:rPr>
              <a:t>, a project made possible </a:t>
            </a:r>
            <a:br>
              <a:rPr lang="en-US" altLang="en-US" sz="2000" dirty="0">
                <a:solidFill>
                  <a:srgbClr val="592C5F"/>
                </a:solidFill>
                <a:latin typeface="Calibri Light" panose="020F0302020204030204" pitchFamily="34" charset="0"/>
                <a:cs typeface="Calibri Light" panose="020F0302020204030204" pitchFamily="34" charset="0"/>
              </a:rPr>
            </a:br>
            <a:r>
              <a:rPr lang="en-US" altLang="en-US" sz="2000" dirty="0">
                <a:solidFill>
                  <a:srgbClr val="592C5F"/>
                </a:solidFill>
                <a:latin typeface="Calibri Light" panose="020F0302020204030204" pitchFamily="34" charset="0"/>
                <a:cs typeface="Calibri Light" panose="020F0302020204030204" pitchFamily="34" charset="0"/>
              </a:rPr>
              <a:t>in part by the </a:t>
            </a:r>
            <a:r>
              <a:rPr lang="en-US" altLang="en-US" sz="2000" b="1" dirty="0">
                <a:solidFill>
                  <a:srgbClr val="592C5F"/>
                </a:solidFill>
                <a:latin typeface="Calibri Light" panose="020F0302020204030204" pitchFamily="34" charset="0"/>
                <a:cs typeface="Calibri Light" panose="020F0302020204030204" pitchFamily="34" charset="0"/>
              </a:rPr>
              <a:t>Institute of Museum and Library Services </a:t>
            </a:r>
            <a:r>
              <a:rPr lang="en-US" altLang="en-US" sz="2000" dirty="0">
                <a:solidFill>
                  <a:srgbClr val="592C5F"/>
                </a:solidFill>
                <a:latin typeface="Calibri Light" panose="020F0302020204030204" pitchFamily="34" charset="0"/>
                <a:cs typeface="Calibri Light" panose="020F0302020204030204" pitchFamily="34" charset="0"/>
              </a:rPr>
              <a:t>(Grant Number RE-95-18-0084-18).</a:t>
            </a:r>
          </a:p>
        </p:txBody>
      </p:sp>
    </p:spTree>
    <p:extLst>
      <p:ext uri="{BB962C8B-B14F-4D97-AF65-F5344CB8AC3E}">
        <p14:creationId xmlns:p14="http://schemas.microsoft.com/office/powerpoint/2010/main" val="107131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787A-B264-4BF4-8742-C9DF63101830}"/>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Focus Group Research</a:t>
            </a:r>
          </a:p>
        </p:txBody>
      </p:sp>
      <p:sp>
        <p:nvSpPr>
          <p:cNvPr id="4" name="Content Placeholder 3">
            <a:extLst>
              <a:ext uri="{FF2B5EF4-FFF2-40B4-BE49-F238E27FC236}">
                <a16:creationId xmlns:a16="http://schemas.microsoft.com/office/drawing/2014/main" id="{3712D2D7-DEC9-2243-8F61-716EB47D6256}"/>
              </a:ext>
            </a:extLst>
          </p:cNvPr>
          <p:cNvSpPr>
            <a:spLocks noGrp="1"/>
          </p:cNvSpPr>
          <p:nvPr>
            <p:ph idx="1"/>
          </p:nvPr>
        </p:nvSpPr>
        <p:spPr>
          <a:xfrm>
            <a:off x="533400" y="1104901"/>
            <a:ext cx="11104297" cy="4000500"/>
          </a:xfrm>
        </p:spPr>
        <p:txBody>
          <a:bodyPr/>
          <a:lstStyle/>
          <a:p>
            <a:pPr algn="ctr"/>
            <a:r>
              <a:rPr lang="en-US" sz="3600" dirty="0"/>
              <a:t>“Focus groups, on the other hand, are </a:t>
            </a:r>
            <a:r>
              <a:rPr lang="en-US" sz="3600" b="1" dirty="0"/>
              <a:t>planned discussions designed to elicit group interaction </a:t>
            </a:r>
            <a:r>
              <a:rPr lang="en-US" sz="3600" dirty="0"/>
              <a:t>... The researcher’s aim is to get participants talking to each other and to observe interactions among participants … The researcher takes the role of moderator, posing questions or topics for discussion, but then lets the group members discuss the question or topic among themselves.”</a:t>
            </a:r>
          </a:p>
        </p:txBody>
      </p:sp>
      <p:sp>
        <p:nvSpPr>
          <p:cNvPr id="10" name="TextBox 9">
            <a:extLst>
              <a:ext uri="{FF2B5EF4-FFF2-40B4-BE49-F238E27FC236}">
                <a16:creationId xmlns:a16="http://schemas.microsoft.com/office/drawing/2014/main" id="{1B8C2548-F8B3-054E-BE31-0639AA6F5D79}"/>
              </a:ext>
            </a:extLst>
          </p:cNvPr>
          <p:cNvSpPr txBox="1"/>
          <p:nvPr/>
        </p:nvSpPr>
        <p:spPr>
          <a:xfrm>
            <a:off x="2162102" y="6115216"/>
            <a:ext cx="7867795" cy="307777"/>
          </a:xfrm>
          <a:prstGeom prst="rect">
            <a:avLst/>
          </a:prstGeom>
          <a:noFill/>
        </p:spPr>
        <p:txBody>
          <a:bodyPr wrap="none" rtlCol="0">
            <a:spAutoFit/>
          </a:bodyPr>
          <a:lstStyle/>
          <a:p>
            <a:pPr algn="ctr"/>
            <a:r>
              <a:rPr lang="en-US" sz="1400" dirty="0"/>
              <a:t>https://saylordotorg.github.io/text_principles-of-sociological-inquiry-qualitative-and-quantitative-methods/</a:t>
            </a:r>
          </a:p>
        </p:txBody>
      </p:sp>
    </p:spTree>
    <p:extLst>
      <p:ext uri="{BB962C8B-B14F-4D97-AF65-F5344CB8AC3E}">
        <p14:creationId xmlns:p14="http://schemas.microsoft.com/office/powerpoint/2010/main" val="429330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45E882D-E5AB-4783-91D8-BA05AA57EFE6}"/>
              </a:ext>
            </a:extLst>
          </p:cNvPr>
          <p:cNvSpPr>
            <a:spLocks noGrp="1"/>
          </p:cNvSpPr>
          <p:nvPr>
            <p:ph type="title" idx="4294967295"/>
          </p:nvPr>
        </p:nvSpPr>
        <p:spPr bwMode="auto">
          <a:xfrm>
            <a:off x="306388" y="635000"/>
            <a:ext cx="5635625" cy="48609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rPr>
              <a:t>Considerations …</a:t>
            </a:r>
          </a:p>
        </p:txBody>
      </p:sp>
      <p:graphicFrame>
        <p:nvGraphicFramePr>
          <p:cNvPr id="5" name="Content Placeholder 2" descr="Methodology considerations: interviewers/moderators, setting, the script, open or closed questions, vocabulary/jargon, tone, visual prompts, recruitment/selection, participants/group compensation, recording/transcription mode">
            <a:extLst>
              <a:ext uri="{FF2B5EF4-FFF2-40B4-BE49-F238E27FC236}">
                <a16:creationId xmlns:a16="http://schemas.microsoft.com/office/drawing/2014/main" id="{27A635EA-B555-4CE9-B04C-AB3AA3689344}"/>
              </a:ext>
            </a:extLst>
          </p:cNvPr>
          <p:cNvGraphicFramePr>
            <a:graphicFrameLocks noGrp="1"/>
          </p:cNvGraphicFramePr>
          <p:nvPr>
            <p:ph sz="quarter" idx="11"/>
            <p:extLst>
              <p:ext uri="{D42A27DB-BD31-4B8C-83A1-F6EECF244321}">
                <p14:modId xmlns:p14="http://schemas.microsoft.com/office/powerpoint/2010/main" val="2853759838"/>
              </p:ext>
            </p:extLst>
          </p:nvPr>
        </p:nvGraphicFramePr>
        <p:xfrm>
          <a:off x="5219701" y="673096"/>
          <a:ext cx="6625168" cy="5556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47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3691-B2CC-B441-87FC-5430189A482B}"/>
              </a:ext>
            </a:extLst>
          </p:cNvPr>
          <p:cNvSpPr>
            <a:spLocks noGrp="1"/>
          </p:cNvSpPr>
          <p:nvPr>
            <p:ph type="title"/>
          </p:nvPr>
        </p:nvSpPr>
        <p:spPr/>
        <p:txBody>
          <a:bodyPr vert="horz" lIns="91440" tIns="45720" rIns="91440" bIns="45720" rtlCol="0" anchor="ctr">
            <a:normAutofit/>
          </a:bodyPr>
          <a:lstStyle/>
          <a:p>
            <a:r>
              <a:rPr lang="en-US" dirty="0"/>
              <a:t>The Script</a:t>
            </a:r>
            <a:endParaRPr lang="en-US" kern="1200" dirty="0">
              <a:latin typeface="+mj-lt"/>
              <a:ea typeface="+mj-ea"/>
              <a:cs typeface="+mj-cs"/>
            </a:endParaRPr>
          </a:p>
        </p:txBody>
      </p:sp>
      <p:graphicFrame>
        <p:nvGraphicFramePr>
          <p:cNvPr id="5" name="Content Placeholder 4" descr="Graphic depicts the stages of an effective script which include...&#10;&#10;beginning: welcome and stage setting&#10;&#10;Questions: contextual, synthesis, and deep dive&#10;&#10;conclusion: thanks">
            <a:extLst>
              <a:ext uri="{FF2B5EF4-FFF2-40B4-BE49-F238E27FC236}">
                <a16:creationId xmlns:a16="http://schemas.microsoft.com/office/drawing/2014/main" id="{FD77AF67-29C1-3A40-AC7E-780A868D115B}"/>
              </a:ext>
            </a:extLst>
          </p:cNvPr>
          <p:cNvGraphicFramePr>
            <a:graphicFrameLocks noGrp="1"/>
          </p:cNvGraphicFramePr>
          <p:nvPr>
            <p:ph idx="1"/>
            <p:extLst>
              <p:ext uri="{D42A27DB-BD31-4B8C-83A1-F6EECF244321}">
                <p14:modId xmlns:p14="http://schemas.microsoft.com/office/powerpoint/2010/main" val="3292474617"/>
              </p:ext>
            </p:extLst>
          </p:nvPr>
        </p:nvGraphicFramePr>
        <p:xfrm>
          <a:off x="-247650" y="457200"/>
          <a:ext cx="126873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46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DD48-9A6C-48DD-83F6-9CB704530976}"/>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Selecting Interview or Focus Group Method</a:t>
            </a:r>
          </a:p>
        </p:txBody>
      </p:sp>
      <p:graphicFrame>
        <p:nvGraphicFramePr>
          <p:cNvPr id="6" name="Content Placeholder 3" descr="interviews and focus  groups are similar for gathering data, but the key difference is deciding if you want 1:1 conversation or group conversation.">
            <a:extLst>
              <a:ext uri="{FF2B5EF4-FFF2-40B4-BE49-F238E27FC236}">
                <a16:creationId xmlns:a16="http://schemas.microsoft.com/office/drawing/2014/main" id="{736AE2F3-F00A-4F5E-A9A5-7A22E4AAADD3}"/>
              </a:ext>
            </a:extLst>
          </p:cNvPr>
          <p:cNvGraphicFramePr>
            <a:graphicFrameLocks noGrp="1"/>
          </p:cNvGraphicFramePr>
          <p:nvPr>
            <p:ph idx="1"/>
            <p:extLst>
              <p:ext uri="{D42A27DB-BD31-4B8C-83A1-F6EECF244321}">
                <p14:modId xmlns:p14="http://schemas.microsoft.com/office/powerpoint/2010/main" val="1709449902"/>
              </p:ext>
            </p:extLst>
          </p:nvPr>
        </p:nvGraphicFramePr>
        <p:xfrm>
          <a:off x="623048" y="1578197"/>
          <a:ext cx="10959352" cy="459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56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FFFD-86A0-4601-8DB6-F9C1FF96DD53}"/>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Field Research</a:t>
            </a:r>
          </a:p>
        </p:txBody>
      </p:sp>
      <p:sp>
        <p:nvSpPr>
          <p:cNvPr id="4" name="Content Placeholder 3">
            <a:extLst>
              <a:ext uri="{FF2B5EF4-FFF2-40B4-BE49-F238E27FC236}">
                <a16:creationId xmlns:a16="http://schemas.microsoft.com/office/drawing/2014/main" id="{3712D2D7-DEC9-2243-8F61-716EB47D6256}"/>
              </a:ext>
            </a:extLst>
          </p:cNvPr>
          <p:cNvSpPr>
            <a:spLocks noGrp="1"/>
          </p:cNvSpPr>
          <p:nvPr>
            <p:ph idx="1"/>
          </p:nvPr>
        </p:nvSpPr>
        <p:spPr>
          <a:xfrm>
            <a:off x="800099" y="2428875"/>
            <a:ext cx="10687051" cy="1695449"/>
          </a:xfrm>
        </p:spPr>
        <p:txBody>
          <a:bodyPr/>
          <a:lstStyle/>
          <a:p>
            <a:pPr algn="ctr"/>
            <a:r>
              <a:rPr lang="en-US" sz="4000" dirty="0"/>
              <a:t>“Field research is a qualitative method of data collection aimed at </a:t>
            </a:r>
            <a:r>
              <a:rPr lang="en-US" sz="4000" b="1" dirty="0"/>
              <a:t>understanding, observing, and interacting with people in their natural settings</a:t>
            </a:r>
            <a:r>
              <a:rPr lang="en-US" sz="4000" dirty="0"/>
              <a:t>.”</a:t>
            </a:r>
          </a:p>
        </p:txBody>
      </p:sp>
      <p:sp>
        <p:nvSpPr>
          <p:cNvPr id="10" name="TextBox 9">
            <a:extLst>
              <a:ext uri="{FF2B5EF4-FFF2-40B4-BE49-F238E27FC236}">
                <a16:creationId xmlns:a16="http://schemas.microsoft.com/office/drawing/2014/main" id="{1B8C2548-F8B3-054E-BE31-0639AA6F5D79}"/>
              </a:ext>
            </a:extLst>
          </p:cNvPr>
          <p:cNvSpPr txBox="1"/>
          <p:nvPr/>
        </p:nvSpPr>
        <p:spPr>
          <a:xfrm>
            <a:off x="2162102" y="6115216"/>
            <a:ext cx="7867795" cy="307777"/>
          </a:xfrm>
          <a:prstGeom prst="rect">
            <a:avLst/>
          </a:prstGeom>
          <a:noFill/>
        </p:spPr>
        <p:txBody>
          <a:bodyPr wrap="none" rtlCol="0">
            <a:spAutoFit/>
          </a:bodyPr>
          <a:lstStyle/>
          <a:p>
            <a:pPr algn="ctr"/>
            <a:r>
              <a:rPr lang="en-US" sz="1400" dirty="0"/>
              <a:t>https://saylordotorg.github.io/text_principles-of-sociological-inquiry-qualitative-and-quantitative-methods/</a:t>
            </a:r>
          </a:p>
        </p:txBody>
      </p:sp>
    </p:spTree>
    <p:extLst>
      <p:ext uri="{BB962C8B-B14F-4D97-AF65-F5344CB8AC3E}">
        <p14:creationId xmlns:p14="http://schemas.microsoft.com/office/powerpoint/2010/main" val="18875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8E6D-53E2-4D96-9070-05577606D4EC}"/>
              </a:ext>
            </a:extLst>
          </p:cNvPr>
          <p:cNvSpPr>
            <a:spLocks noGrp="1"/>
          </p:cNvSpPr>
          <p:nvPr>
            <p:ph type="title"/>
          </p:nvPr>
        </p:nvSpPr>
        <p:spPr>
          <a:xfrm>
            <a:off x="609599" y="-1255460"/>
            <a:ext cx="10972800" cy="1143000"/>
          </a:xfrm>
        </p:spPr>
        <p:txBody>
          <a:bodyPr/>
          <a:lstStyle/>
          <a:p>
            <a:r>
              <a:rPr lang="en-US" dirty="0"/>
              <a:t>Unobtrusive Research Methods</a:t>
            </a:r>
          </a:p>
        </p:txBody>
      </p:sp>
      <p:sp>
        <p:nvSpPr>
          <p:cNvPr id="4" name="Content Placeholder 3">
            <a:extLst>
              <a:ext uri="{FF2B5EF4-FFF2-40B4-BE49-F238E27FC236}">
                <a16:creationId xmlns:a16="http://schemas.microsoft.com/office/drawing/2014/main" id="{3712D2D7-DEC9-2243-8F61-716EB47D6256}"/>
              </a:ext>
            </a:extLst>
          </p:cNvPr>
          <p:cNvSpPr>
            <a:spLocks noGrp="1"/>
          </p:cNvSpPr>
          <p:nvPr>
            <p:ph idx="1"/>
          </p:nvPr>
        </p:nvSpPr>
        <p:spPr>
          <a:xfrm>
            <a:off x="533400" y="1562101"/>
            <a:ext cx="11125200" cy="3657599"/>
          </a:xfrm>
        </p:spPr>
        <p:txBody>
          <a:bodyPr/>
          <a:lstStyle/>
          <a:p>
            <a:pPr algn="ctr"/>
            <a:r>
              <a:rPr lang="en-US" sz="3200" dirty="0"/>
              <a:t>“</a:t>
            </a:r>
            <a:r>
              <a:rPr lang="en-US" sz="3200" b="1" dirty="0"/>
              <a:t>Unobtrusive research refers to methods of collecting data that don’t interfere with the subjects under study </a:t>
            </a:r>
            <a:r>
              <a:rPr lang="en-US" sz="3200" dirty="0"/>
              <a:t>… Unobtrusive methods share the unique quality that they do not require the researcher to interact with the people he or she is studying … humans create plenty of evidence of their behaviors … activities leave something behind … are all potential sources of data for the unobtrusive researcher.”</a:t>
            </a:r>
          </a:p>
        </p:txBody>
      </p:sp>
      <p:sp>
        <p:nvSpPr>
          <p:cNvPr id="10" name="TextBox 9">
            <a:extLst>
              <a:ext uri="{FF2B5EF4-FFF2-40B4-BE49-F238E27FC236}">
                <a16:creationId xmlns:a16="http://schemas.microsoft.com/office/drawing/2014/main" id="{1B8C2548-F8B3-054E-BE31-0639AA6F5D79}"/>
              </a:ext>
              <a:ext uri="{C183D7F6-B498-43B3-948B-1728B52AA6E4}">
                <adec:decorative xmlns:adec="http://schemas.microsoft.com/office/drawing/2017/decorative" val="0"/>
              </a:ext>
            </a:extLst>
          </p:cNvPr>
          <p:cNvSpPr txBox="1"/>
          <p:nvPr/>
        </p:nvSpPr>
        <p:spPr>
          <a:xfrm>
            <a:off x="2162102" y="6115216"/>
            <a:ext cx="7867795" cy="307777"/>
          </a:xfrm>
          <a:prstGeom prst="rect">
            <a:avLst/>
          </a:prstGeom>
          <a:noFill/>
        </p:spPr>
        <p:txBody>
          <a:bodyPr wrap="none" rtlCol="0">
            <a:spAutoFit/>
          </a:bodyPr>
          <a:lstStyle/>
          <a:p>
            <a:pPr algn="ctr"/>
            <a:r>
              <a:rPr lang="en-US" sz="1400" dirty="0"/>
              <a:t>https://saylordotorg.github.io/text_principles-of-sociological-inquiry-qualitative-and-quantitative-methods/</a:t>
            </a:r>
          </a:p>
        </p:txBody>
      </p:sp>
    </p:spTree>
    <p:extLst>
      <p:ext uri="{BB962C8B-B14F-4D97-AF65-F5344CB8AC3E}">
        <p14:creationId xmlns:p14="http://schemas.microsoft.com/office/powerpoint/2010/main" val="237010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793B5-83E8-A341-8D66-B98C7D8BD596}"/>
              </a:ext>
            </a:extLst>
          </p:cNvPr>
          <p:cNvSpPr>
            <a:spLocks noGrp="1"/>
          </p:cNvSpPr>
          <p:nvPr>
            <p:ph type="title"/>
          </p:nvPr>
        </p:nvSpPr>
        <p:spPr>
          <a:xfrm>
            <a:off x="609600" y="371460"/>
            <a:ext cx="10972800" cy="1143000"/>
          </a:xfrm>
        </p:spPr>
        <p:txBody>
          <a:bodyPr wrap="square" anchor="ctr">
            <a:normAutofit/>
          </a:bodyPr>
          <a:lstStyle/>
          <a:p>
            <a:r>
              <a:rPr lang="en-US" dirty="0"/>
              <a:t>Observation Considerations …</a:t>
            </a:r>
          </a:p>
        </p:txBody>
      </p:sp>
      <p:graphicFrame>
        <p:nvGraphicFramePr>
          <p:cNvPr id="5" name="Content Placeholder 2" descr="Observation considerations should include: where and when, who will observe, what is the focus, which data to collect, and how to collect data.">
            <a:extLst>
              <a:ext uri="{FF2B5EF4-FFF2-40B4-BE49-F238E27FC236}">
                <a16:creationId xmlns:a16="http://schemas.microsoft.com/office/drawing/2014/main" id="{4C452FE7-F4DE-48A2-AB65-B37D2C2046C7}"/>
              </a:ext>
            </a:extLst>
          </p:cNvPr>
          <p:cNvGraphicFramePr>
            <a:graphicFrameLocks noGrp="1"/>
          </p:cNvGraphicFramePr>
          <p:nvPr>
            <p:ph idx="1"/>
            <p:extLst>
              <p:ext uri="{D42A27DB-BD31-4B8C-83A1-F6EECF244321}">
                <p14:modId xmlns:p14="http://schemas.microsoft.com/office/powerpoint/2010/main" val="889972192"/>
              </p:ext>
            </p:extLst>
          </p:nvPr>
        </p:nvGraphicFramePr>
        <p:xfrm>
          <a:off x="623048" y="1578197"/>
          <a:ext cx="10959352" cy="459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25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29F1-7291-4DF5-A20C-E06932A30A15}"/>
              </a:ext>
            </a:extLst>
          </p:cNvPr>
          <p:cNvSpPr>
            <a:spLocks noGrp="1"/>
          </p:cNvSpPr>
          <p:nvPr>
            <p:ph type="title"/>
          </p:nvPr>
        </p:nvSpPr>
        <p:spPr>
          <a:xfrm>
            <a:off x="307220" y="-602796"/>
            <a:ext cx="10972800" cy="602796"/>
          </a:xfrm>
        </p:spPr>
        <p:txBody>
          <a:bodyPr vert="horz" wrap="square" lIns="91440" tIns="45720" rIns="91440" bIns="45720" numCol="1" anchor="b" anchorCtr="0" compatLnSpc="1">
            <a:prstTxWarp prst="textNoShape">
              <a:avLst/>
            </a:prstTxWarp>
            <a:normAutofit/>
          </a:bodyPr>
          <a:lstStyle/>
          <a:p>
            <a:r>
              <a:rPr lang="en-US" dirty="0"/>
              <a:t>Considerations for Methods</a:t>
            </a:r>
          </a:p>
        </p:txBody>
      </p:sp>
      <p:graphicFrame>
        <p:nvGraphicFramePr>
          <p:cNvPr id="5" name="Content Placeholder 2" descr="With all methods, think carefully about data practices, disclosure of purpose, informed/voluntary consent, incentives, and reporting.">
            <a:extLst>
              <a:ext uri="{FF2B5EF4-FFF2-40B4-BE49-F238E27FC236}">
                <a16:creationId xmlns:a16="http://schemas.microsoft.com/office/drawing/2014/main" id="{2AE58420-BE27-7242-B13E-900364E45E86}"/>
              </a:ext>
            </a:extLst>
          </p:cNvPr>
          <p:cNvGraphicFramePr>
            <a:graphicFrameLocks/>
          </p:cNvGraphicFramePr>
          <p:nvPr>
            <p:extLst>
              <p:ext uri="{D42A27DB-BD31-4B8C-83A1-F6EECF244321}">
                <p14:modId xmlns:p14="http://schemas.microsoft.com/office/powerpoint/2010/main" val="894392317"/>
              </p:ext>
            </p:extLst>
          </p:nvPr>
        </p:nvGraphicFramePr>
        <p:xfrm>
          <a:off x="352425" y="847725"/>
          <a:ext cx="11487150" cy="5162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603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58FFD-0BC8-9F4D-8634-1EBD0ACEA99E}"/>
              </a:ext>
            </a:extLst>
          </p:cNvPr>
          <p:cNvSpPr>
            <a:spLocks noGrp="1"/>
          </p:cNvSpPr>
          <p:nvPr>
            <p:ph type="title"/>
          </p:nvPr>
        </p:nvSpPr>
        <p:spPr/>
        <p:txBody>
          <a:bodyPr/>
          <a:lstStyle/>
          <a:p>
            <a:pPr algn="ctr"/>
            <a:r>
              <a:rPr lang="en-US" dirty="0"/>
              <a:t>Additional Tips and Hints</a:t>
            </a:r>
          </a:p>
        </p:txBody>
      </p:sp>
      <p:graphicFrame>
        <p:nvGraphicFramePr>
          <p:cNvPr id="5" name="Content Placeholder 4" descr="Document Methodology: What did you decide to do and why? What did you consider doing but reject and Why?&#10;&#10;Pilot test/review methods: At least with another librarian, but preferably with representatives of your participants.&#10;&#10;Anticipate data: What do you think you will find? Will it answer your research question?">
            <a:extLst>
              <a:ext uri="{FF2B5EF4-FFF2-40B4-BE49-F238E27FC236}">
                <a16:creationId xmlns:a16="http://schemas.microsoft.com/office/drawing/2014/main" id="{EFF9AA7B-437D-C743-B992-B913365B9C1C}"/>
              </a:ext>
            </a:extLst>
          </p:cNvPr>
          <p:cNvGraphicFramePr>
            <a:graphicFrameLocks noGrp="1"/>
          </p:cNvGraphicFramePr>
          <p:nvPr>
            <p:ph idx="1"/>
            <p:extLst>
              <p:ext uri="{D42A27DB-BD31-4B8C-83A1-F6EECF244321}">
                <p14:modId xmlns:p14="http://schemas.microsoft.com/office/powerpoint/2010/main" val="3575101935"/>
              </p:ext>
            </p:extLst>
          </p:nvPr>
        </p:nvGraphicFramePr>
        <p:xfrm>
          <a:off x="209550" y="1577975"/>
          <a:ext cx="118110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76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09DCB-4AAA-E846-A390-389B13811BF0}"/>
              </a:ext>
            </a:extLst>
          </p:cNvPr>
          <p:cNvSpPr>
            <a:spLocks noGrp="1"/>
          </p:cNvSpPr>
          <p:nvPr>
            <p:ph type="title"/>
          </p:nvPr>
        </p:nvSpPr>
        <p:spPr/>
        <p:txBody>
          <a:bodyPr/>
          <a:lstStyle/>
          <a:p>
            <a:r>
              <a:rPr lang="en-US" dirty="0"/>
              <a:t>Participants/Human Subjects</a:t>
            </a:r>
          </a:p>
        </p:txBody>
      </p:sp>
      <p:sp>
        <p:nvSpPr>
          <p:cNvPr id="4" name="Content Placeholder 3">
            <a:extLst>
              <a:ext uri="{FF2B5EF4-FFF2-40B4-BE49-F238E27FC236}">
                <a16:creationId xmlns:a16="http://schemas.microsoft.com/office/drawing/2014/main" id="{5FA68E06-65D6-3144-A74F-D701EFAA421F}"/>
              </a:ext>
            </a:extLst>
          </p:cNvPr>
          <p:cNvSpPr>
            <a:spLocks noGrp="1"/>
          </p:cNvSpPr>
          <p:nvPr>
            <p:ph idx="1"/>
          </p:nvPr>
        </p:nvSpPr>
        <p:spPr>
          <a:xfrm>
            <a:off x="623048" y="1578197"/>
            <a:ext cx="5472952" cy="4596691"/>
          </a:xfrm>
        </p:spPr>
        <p:txBody>
          <a:bodyPr/>
          <a:lstStyle/>
          <a:p>
            <a:r>
              <a:rPr lang="en-US" dirty="0"/>
              <a:t>Unit of Analysis</a:t>
            </a:r>
          </a:p>
          <a:p>
            <a:pPr marL="457200" lvl="1" indent="0">
              <a:buNone/>
            </a:pPr>
            <a:r>
              <a:rPr lang="en-US" dirty="0"/>
              <a:t>Individual </a:t>
            </a:r>
          </a:p>
          <a:p>
            <a:pPr marL="457200" lvl="1" indent="0">
              <a:buNone/>
            </a:pPr>
            <a:r>
              <a:rPr lang="en-US" dirty="0"/>
              <a:t>Object</a:t>
            </a:r>
          </a:p>
          <a:p>
            <a:pPr marL="457200" lvl="1" indent="0">
              <a:buNone/>
            </a:pPr>
            <a:r>
              <a:rPr lang="en-US" dirty="0"/>
              <a:t>Library/Unit</a:t>
            </a:r>
          </a:p>
          <a:p>
            <a:pPr marL="457200" lvl="1" indent="0">
              <a:buNone/>
            </a:pPr>
            <a:r>
              <a:rPr lang="en-US" dirty="0"/>
              <a:t>Institution</a:t>
            </a:r>
          </a:p>
          <a:p>
            <a:pPr marL="342900" indent="-342900">
              <a:buFont typeface="Arial" panose="020B0604020202020204" pitchFamily="34" charset="0"/>
              <a:buChar char="•"/>
            </a:pPr>
            <a:endParaRPr lang="en-US" dirty="0"/>
          </a:p>
          <a:p>
            <a:r>
              <a:rPr lang="en-US" dirty="0"/>
              <a:t>Recruitment</a:t>
            </a:r>
          </a:p>
          <a:p>
            <a:pPr marL="457200" lvl="1" indent="0">
              <a:buNone/>
            </a:pPr>
            <a:r>
              <a:rPr lang="en-US" dirty="0"/>
              <a:t>Identification</a:t>
            </a:r>
          </a:p>
          <a:p>
            <a:pPr marL="457200" lvl="1" indent="0">
              <a:buNone/>
            </a:pPr>
            <a:r>
              <a:rPr lang="en-US" dirty="0"/>
              <a:t>Invitation</a:t>
            </a:r>
          </a:p>
          <a:p>
            <a:pPr marL="457200" lvl="1" indent="0">
              <a:buNone/>
            </a:pPr>
            <a:r>
              <a:rPr lang="en-US" dirty="0"/>
              <a:t>Selection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Content Placeholder 3">
            <a:extLst>
              <a:ext uri="{FF2B5EF4-FFF2-40B4-BE49-F238E27FC236}">
                <a16:creationId xmlns:a16="http://schemas.microsoft.com/office/drawing/2014/main" id="{14C310A2-EA66-2642-BB50-EE23B0233ACC}"/>
              </a:ext>
            </a:extLst>
          </p:cNvPr>
          <p:cNvSpPr txBox="1">
            <a:spLocks/>
          </p:cNvSpPr>
          <p:nvPr/>
        </p:nvSpPr>
        <p:spPr bwMode="auto">
          <a:xfrm>
            <a:off x="6244914" y="1514460"/>
            <a:ext cx="5472952" cy="459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Sampling</a:t>
            </a:r>
          </a:p>
          <a:p>
            <a:pPr marL="457200" lvl="1" indent="0">
              <a:buNone/>
            </a:pPr>
            <a:r>
              <a:rPr lang="en-US" dirty="0"/>
              <a:t>Nonprobability Sampling</a:t>
            </a:r>
          </a:p>
          <a:p>
            <a:pPr marL="1085850" lvl="1" indent="-342900">
              <a:buFont typeface="Arial" panose="020B0604020202020204" pitchFamily="34" charset="0"/>
              <a:buChar char="•"/>
            </a:pPr>
            <a:r>
              <a:rPr lang="en-US" dirty="0"/>
              <a:t>Purposive </a:t>
            </a:r>
          </a:p>
          <a:p>
            <a:pPr marL="1085850" lvl="1" indent="-342900">
              <a:buFont typeface="Arial" panose="020B0604020202020204" pitchFamily="34" charset="0"/>
              <a:buChar char="•"/>
            </a:pPr>
            <a:r>
              <a:rPr lang="en-US" dirty="0"/>
              <a:t>Snowball/Referral</a:t>
            </a:r>
          </a:p>
          <a:p>
            <a:pPr marL="1085850" lvl="1" indent="-342900">
              <a:buFont typeface="Arial" panose="020B0604020202020204" pitchFamily="34" charset="0"/>
              <a:buChar char="•"/>
            </a:pPr>
            <a:r>
              <a:rPr lang="en-US" dirty="0"/>
              <a:t>Quota</a:t>
            </a:r>
          </a:p>
          <a:p>
            <a:pPr marL="1085850" lvl="1" indent="-342900">
              <a:buFont typeface="Arial" panose="020B0604020202020204" pitchFamily="34" charset="0"/>
              <a:buChar char="•"/>
            </a:pPr>
            <a:r>
              <a:rPr lang="en-US" dirty="0"/>
              <a:t>Convenience</a:t>
            </a:r>
          </a:p>
          <a:p>
            <a:pPr marL="457200" lvl="1" indent="0">
              <a:buNone/>
            </a:pPr>
            <a:r>
              <a:rPr lang="en-US" dirty="0"/>
              <a:t>Probability Sampling</a:t>
            </a:r>
          </a:p>
          <a:p>
            <a:pPr marL="1085850" lvl="1" indent="-342900">
              <a:buFont typeface="Arial" panose="020B0604020202020204" pitchFamily="34" charset="0"/>
              <a:buChar char="•"/>
            </a:pPr>
            <a:r>
              <a:rPr lang="en-US" dirty="0"/>
              <a:t>Simple Random</a:t>
            </a:r>
          </a:p>
          <a:p>
            <a:pPr marL="1085850" lvl="1" indent="-342900">
              <a:buFont typeface="Arial" panose="020B0604020202020204" pitchFamily="34" charset="0"/>
              <a:buChar char="•"/>
            </a:pPr>
            <a:r>
              <a:rPr lang="en-US" dirty="0"/>
              <a:t>Systematic</a:t>
            </a:r>
          </a:p>
          <a:p>
            <a:pPr marL="1085850" lvl="1" indent="-342900">
              <a:buFont typeface="Arial" panose="020B0604020202020204" pitchFamily="34" charset="0"/>
              <a:buChar char="•"/>
            </a:pPr>
            <a:r>
              <a:rPr lang="en-US" dirty="0"/>
              <a:t>Stratified</a:t>
            </a:r>
          </a:p>
          <a:p>
            <a:pPr marL="1085850" lvl="1" indent="-342900">
              <a:buFont typeface="Arial" panose="020B0604020202020204" pitchFamily="34" charset="0"/>
              <a:buChar char="•"/>
            </a:pPr>
            <a:r>
              <a:rPr lang="en-US" dirty="0"/>
              <a:t>Cluster</a:t>
            </a:r>
          </a:p>
          <a:p>
            <a:endParaRPr lang="en-US" dirty="0"/>
          </a:p>
        </p:txBody>
      </p:sp>
      <p:sp>
        <p:nvSpPr>
          <p:cNvPr id="6" name="TextBox 5">
            <a:extLst>
              <a:ext uri="{FF2B5EF4-FFF2-40B4-BE49-F238E27FC236}">
                <a16:creationId xmlns:a16="http://schemas.microsoft.com/office/drawing/2014/main" id="{927AF14B-2763-5040-864F-D3E5A2C8C5D9}"/>
              </a:ext>
            </a:extLst>
          </p:cNvPr>
          <p:cNvSpPr txBox="1"/>
          <p:nvPr/>
        </p:nvSpPr>
        <p:spPr>
          <a:xfrm>
            <a:off x="6112933" y="6208754"/>
            <a:ext cx="5997885" cy="246221"/>
          </a:xfrm>
          <a:prstGeom prst="rect">
            <a:avLst/>
          </a:prstGeom>
          <a:noFill/>
        </p:spPr>
        <p:txBody>
          <a:bodyPr wrap="square" rtlCol="0">
            <a:spAutoFit/>
          </a:bodyPr>
          <a:lstStyle/>
          <a:p>
            <a:pPr algn="ctr"/>
            <a:r>
              <a:rPr lang="en-US" sz="1000" dirty="0"/>
              <a:t>https://saylordotorg.github.io/text_principles-of-sociological-inquiry-qualitative-and-quantitative-methods/</a:t>
            </a:r>
          </a:p>
        </p:txBody>
      </p:sp>
    </p:spTree>
    <p:extLst>
      <p:ext uri="{BB962C8B-B14F-4D97-AF65-F5344CB8AC3E}">
        <p14:creationId xmlns:p14="http://schemas.microsoft.com/office/powerpoint/2010/main" val="346381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64573C-61C1-C842-91CD-415CAFB335D3}"/>
              </a:ext>
            </a:extLst>
          </p:cNvPr>
          <p:cNvSpPr>
            <a:spLocks noGrp="1"/>
          </p:cNvSpPr>
          <p:nvPr>
            <p:ph type="title"/>
          </p:nvPr>
        </p:nvSpPr>
        <p:spPr>
          <a:xfrm>
            <a:off x="609599" y="371460"/>
            <a:ext cx="2410691" cy="2011522"/>
          </a:xfrm>
        </p:spPr>
        <p:txBody>
          <a:bodyPr/>
          <a:lstStyle/>
          <a:p>
            <a:r>
              <a:rPr lang="en-US" dirty="0"/>
              <a:t>Cycle of Inquiry</a:t>
            </a:r>
          </a:p>
        </p:txBody>
      </p:sp>
      <p:graphicFrame>
        <p:nvGraphicFramePr>
          <p:cNvPr id="6" name="Content Placeholder 6" descr="Cycle of Inquiry focus in this module: identifying an area of interest or a problem&#10;Developing a research question&#10;&#10;">
            <a:extLst>
              <a:ext uri="{FF2B5EF4-FFF2-40B4-BE49-F238E27FC236}">
                <a16:creationId xmlns:a16="http://schemas.microsoft.com/office/drawing/2014/main" id="{D1144BB1-6ADE-4EDE-B0BF-86E0463A87F0}"/>
              </a:ext>
            </a:extLst>
          </p:cNvPr>
          <p:cNvGraphicFramePr>
            <a:graphicFrameLocks/>
          </p:cNvGraphicFramePr>
          <p:nvPr>
            <p:extLst>
              <p:ext uri="{D42A27DB-BD31-4B8C-83A1-F6EECF244321}">
                <p14:modId xmlns:p14="http://schemas.microsoft.com/office/powerpoint/2010/main" val="3582683606"/>
              </p:ext>
            </p:extLst>
          </p:nvPr>
        </p:nvGraphicFramePr>
        <p:xfrm>
          <a:off x="372918" y="568036"/>
          <a:ext cx="11819082" cy="572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05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35E8C-819D-4F25-8067-C92CF54D92CE}"/>
              </a:ext>
            </a:extLst>
          </p:cNvPr>
          <p:cNvSpPr>
            <a:spLocks noGrp="1"/>
          </p:cNvSpPr>
          <p:nvPr>
            <p:ph type="title"/>
          </p:nvPr>
        </p:nvSpPr>
        <p:spPr/>
        <p:txBody>
          <a:bodyPr/>
          <a:lstStyle/>
          <a:p>
            <a:r>
              <a:rPr lang="en-US" b="1" dirty="0"/>
              <a:t>Team Development Time</a:t>
            </a:r>
          </a:p>
        </p:txBody>
      </p:sp>
      <p:sp>
        <p:nvSpPr>
          <p:cNvPr id="3" name="Content Placeholder 2"/>
          <p:cNvSpPr>
            <a:spLocks noGrp="1"/>
          </p:cNvSpPr>
          <p:nvPr>
            <p:ph idx="1"/>
          </p:nvPr>
        </p:nvSpPr>
        <p:spPr/>
        <p:txBody>
          <a:bodyPr/>
          <a:lstStyle/>
          <a:p>
            <a:r>
              <a:rPr lang="en-US" sz="2400" b="1" dirty="0"/>
              <a:t>What, in Module 6, engaged or surprised you?</a:t>
            </a:r>
          </a:p>
          <a:p>
            <a:endParaRPr lang="en-US" sz="2400" dirty="0"/>
          </a:p>
          <a:p>
            <a:r>
              <a:rPr lang="en-US" sz="2400" b="1" dirty="0"/>
              <a:t>Local Case Study Discussion</a:t>
            </a:r>
          </a:p>
          <a:p>
            <a:r>
              <a:rPr lang="en-US" sz="2400" dirty="0"/>
              <a:t>What type of method(s) are you developing for your local case study project?</a:t>
            </a:r>
          </a:p>
          <a:p>
            <a:endParaRPr lang="en-US" sz="2400" dirty="0"/>
          </a:p>
          <a:p>
            <a:r>
              <a:rPr lang="en-US" sz="2400" b="1" dirty="0"/>
              <a:t>Next Steps:  </a:t>
            </a:r>
          </a:p>
          <a:p>
            <a:pPr marL="1200150" lvl="2" indent="-342900"/>
            <a:r>
              <a:rPr lang="en-US" sz="2400" dirty="0"/>
              <a:t>Develop Finalized Assessment Methods/Tools</a:t>
            </a:r>
          </a:p>
          <a:p>
            <a:pPr marL="1200150" lvl="2" indent="-342900"/>
            <a:r>
              <a:rPr lang="en-US" sz="2400" dirty="0"/>
              <a:t>Apply for IRB Approval</a:t>
            </a:r>
          </a:p>
        </p:txBody>
      </p:sp>
    </p:spTree>
    <p:extLst>
      <p:ext uri="{BB962C8B-B14F-4D97-AF65-F5344CB8AC3E}">
        <p14:creationId xmlns:p14="http://schemas.microsoft.com/office/powerpoint/2010/main" val="123536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93C2-4439-44B3-B019-F36412854C0F}"/>
              </a:ext>
            </a:extLst>
          </p:cNvPr>
          <p:cNvSpPr>
            <a:spLocks noGrp="1"/>
          </p:cNvSpPr>
          <p:nvPr>
            <p:ph type="title"/>
          </p:nvPr>
        </p:nvSpPr>
        <p:spPr>
          <a:xfrm>
            <a:off x="808801" y="2938513"/>
            <a:ext cx="10972800" cy="1143000"/>
          </a:xfrm>
        </p:spPr>
        <p:txBody>
          <a:bodyPr/>
          <a:lstStyle/>
          <a:p>
            <a:pPr marL="0" marR="0">
              <a:spcBef>
                <a:spcPts val="0"/>
              </a:spcBef>
              <a:spcAft>
                <a:spcPts val="0"/>
              </a:spcAft>
            </a:pPr>
            <a:r>
              <a:rPr lang="en-US" sz="24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©2022. This work is licensed under a </a:t>
            </a:r>
            <a:r>
              <a:rPr lang="en-US" sz="2400" u="sng" dirty="0">
                <a:solidFill>
                  <a:srgbClr val="049CCF"/>
                </a:solidFill>
                <a:effectLst/>
                <a:latin typeface="Calibri" panose="020F0502020204030204" pitchFamily="34" charset="0"/>
                <a:ea typeface="DengXian" panose="02010600030101010101" pitchFamily="2" charset="-122"/>
                <a:cs typeface="Calibri" panose="020F0502020204030204" pitchFamily="34" charset="0"/>
                <a:hlinkClick r:id="rId3"/>
              </a:rPr>
              <a:t>CC BY 4.0 license</a:t>
            </a:r>
            <a:r>
              <a:rPr lang="en-US" sz="2400" dirty="0">
                <a:solidFill>
                  <a:srgbClr val="464646"/>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effectLst/>
                <a:latin typeface="Calibri" panose="020F0502020204030204" pitchFamily="34" charset="0"/>
                <a:ea typeface="DengXian" panose="02010600030101010101" pitchFamily="2" charset="-122"/>
                <a:cs typeface="Calibri" panose="020F0502020204030204" pitchFamily="34" charset="0"/>
              </a:rPr>
              <a:t>How to Cite: </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Hinchliffe, Lisa Janicke, Mayer, Cathy, &amp; Consortium of Academic and Research Libraries in Illinois. </a:t>
            </a:r>
            <a:r>
              <a:rPr lang="en-US" sz="2400" i="1"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Analytics and Advocacy for Service Development Module 6: Methods and Participants[PowerPoint slides]</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Champaign, IL: CARLI, 2022.</a:t>
            </a:r>
            <a:r>
              <a:rPr lang="en-US" sz="24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DengXian" panose="02010600030101010101" pitchFamily="2" charset="-122"/>
                <a:cs typeface="Times New Roman" panose="02020603050405020304" pitchFamily="18" charset="0"/>
              </a:rPr>
            </a:br>
            <a:endParaRPr lang="en-US" dirty="0"/>
          </a:p>
        </p:txBody>
      </p:sp>
    </p:spTree>
    <p:extLst>
      <p:ext uri="{BB962C8B-B14F-4D97-AF65-F5344CB8AC3E}">
        <p14:creationId xmlns:p14="http://schemas.microsoft.com/office/powerpoint/2010/main" val="215592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BCF7-2E11-DB4A-95BC-2566A4C71B49}"/>
              </a:ext>
            </a:extLst>
          </p:cNvPr>
          <p:cNvSpPr>
            <a:spLocks noGrp="1"/>
          </p:cNvSpPr>
          <p:nvPr>
            <p:ph type="title"/>
          </p:nvPr>
        </p:nvSpPr>
        <p:spPr/>
        <p:txBody>
          <a:bodyPr/>
          <a:lstStyle/>
          <a:p>
            <a:r>
              <a:rPr lang="en-US" dirty="0"/>
              <a:t>How to gather the data? </a:t>
            </a:r>
          </a:p>
        </p:txBody>
      </p:sp>
      <p:sp>
        <p:nvSpPr>
          <p:cNvPr id="3" name="Content Placeholder 2">
            <a:extLst>
              <a:ext uri="{FF2B5EF4-FFF2-40B4-BE49-F238E27FC236}">
                <a16:creationId xmlns:a16="http://schemas.microsoft.com/office/drawing/2014/main" id="{CB3271BF-ABD5-6D47-92D5-84AFC9EA3A85}"/>
              </a:ext>
            </a:extLst>
          </p:cNvPr>
          <p:cNvSpPr>
            <a:spLocks noGrp="1"/>
          </p:cNvSpPr>
          <p:nvPr>
            <p:ph idx="1"/>
          </p:nvPr>
        </p:nvSpPr>
        <p:spPr>
          <a:xfrm>
            <a:off x="623048" y="1578197"/>
            <a:ext cx="10765388" cy="4596691"/>
          </a:xfrm>
        </p:spPr>
        <p:txBody>
          <a:bodyPr/>
          <a:lstStyle/>
          <a:p>
            <a:r>
              <a:rPr lang="en-US" dirty="0"/>
              <a:t>The research method is derived from the research question.</a:t>
            </a:r>
          </a:p>
          <a:p>
            <a:r>
              <a:rPr lang="en-US" dirty="0"/>
              <a:t>Different questions require different methods.</a:t>
            </a:r>
          </a:p>
          <a:p>
            <a:r>
              <a:rPr lang="en-US" dirty="0"/>
              <a:t>For any given question, more than one method may be a match; however, it is unlikely there is question for which every method be a match. </a:t>
            </a:r>
          </a:p>
          <a:p>
            <a:r>
              <a:rPr lang="en-US" dirty="0"/>
              <a:t>The plan for participants is driven by the method(s).</a:t>
            </a:r>
          </a:p>
          <a:p>
            <a:endParaRPr lang="en-US" dirty="0"/>
          </a:p>
        </p:txBody>
      </p:sp>
      <p:graphicFrame>
        <p:nvGraphicFramePr>
          <p:cNvPr id="4" name="Content Placeholder 3">
            <a:extLst>
              <a:ext uri="{FF2B5EF4-FFF2-40B4-BE49-F238E27FC236}">
                <a16:creationId xmlns:a16="http://schemas.microsoft.com/office/drawing/2014/main" id="{C2345EE2-302F-AE40-9220-CA16C34516F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04356069"/>
              </p:ext>
            </p:extLst>
          </p:nvPr>
        </p:nvGraphicFramePr>
        <p:xfrm>
          <a:off x="1220512" y="4322617"/>
          <a:ext cx="9764424" cy="192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0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21B2-7773-ED42-9F7B-E6CCF4DE6700}"/>
              </a:ext>
            </a:extLst>
          </p:cNvPr>
          <p:cNvSpPr>
            <a:spLocks noGrp="1"/>
          </p:cNvSpPr>
          <p:nvPr>
            <p:ph type="title"/>
          </p:nvPr>
        </p:nvSpPr>
        <p:spPr>
          <a:xfrm>
            <a:off x="609600" y="371460"/>
            <a:ext cx="10972800" cy="1143000"/>
          </a:xfrm>
        </p:spPr>
        <p:txBody>
          <a:bodyPr wrap="square" anchor="ctr">
            <a:normAutofit/>
          </a:bodyPr>
          <a:lstStyle/>
          <a:p>
            <a:r>
              <a:rPr lang="en-US" dirty="0"/>
              <a:t>Common Methods in Library Science</a:t>
            </a:r>
          </a:p>
        </p:txBody>
      </p:sp>
      <p:graphicFrame>
        <p:nvGraphicFramePr>
          <p:cNvPr id="5" name="Content Placeholder 2" descr="Surveys, interviews, focus groups, observation">
            <a:extLst>
              <a:ext uri="{FF2B5EF4-FFF2-40B4-BE49-F238E27FC236}">
                <a16:creationId xmlns:a16="http://schemas.microsoft.com/office/drawing/2014/main" id="{341AB3ED-3739-4D44-A348-5DE4E9CE30F4}"/>
              </a:ext>
            </a:extLst>
          </p:cNvPr>
          <p:cNvGraphicFramePr>
            <a:graphicFrameLocks noGrp="1"/>
          </p:cNvGraphicFramePr>
          <p:nvPr>
            <p:ph idx="1"/>
            <p:extLst>
              <p:ext uri="{D42A27DB-BD31-4B8C-83A1-F6EECF244321}">
                <p14:modId xmlns:p14="http://schemas.microsoft.com/office/powerpoint/2010/main" val="1015790618"/>
              </p:ext>
            </p:extLst>
          </p:nvPr>
        </p:nvGraphicFramePr>
        <p:xfrm>
          <a:off x="623048" y="1578197"/>
          <a:ext cx="10959352" cy="459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21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A1C1-B14C-46B8-B6E4-CD34C10F0BA9}"/>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Survey Research</a:t>
            </a:r>
          </a:p>
        </p:txBody>
      </p:sp>
      <p:sp>
        <p:nvSpPr>
          <p:cNvPr id="4" name="Content Placeholder 3">
            <a:extLst>
              <a:ext uri="{FF2B5EF4-FFF2-40B4-BE49-F238E27FC236}">
                <a16:creationId xmlns:a16="http://schemas.microsoft.com/office/drawing/2014/main" id="{3712D2D7-DEC9-2243-8F61-716EB47D6256}"/>
              </a:ext>
            </a:extLst>
          </p:cNvPr>
          <p:cNvSpPr>
            <a:spLocks noGrp="1"/>
          </p:cNvSpPr>
          <p:nvPr>
            <p:ph idx="1"/>
          </p:nvPr>
        </p:nvSpPr>
        <p:spPr>
          <a:xfrm>
            <a:off x="794498" y="2054447"/>
            <a:ext cx="10728899" cy="2612803"/>
          </a:xfrm>
        </p:spPr>
        <p:txBody>
          <a:bodyPr/>
          <a:lstStyle/>
          <a:p>
            <a:pPr algn="ctr"/>
            <a:r>
              <a:rPr lang="en-US" sz="4000" dirty="0"/>
              <a:t>“Survey research is a quantitative method whereby a researcher </a:t>
            </a:r>
            <a:r>
              <a:rPr lang="en-US" sz="4000" b="1" dirty="0"/>
              <a:t>poses some set of predetermined questions to an entire group, or sample, of individuals</a:t>
            </a:r>
            <a:r>
              <a:rPr lang="en-US" sz="4000" dirty="0"/>
              <a:t>.”</a:t>
            </a:r>
          </a:p>
        </p:txBody>
      </p:sp>
      <p:sp>
        <p:nvSpPr>
          <p:cNvPr id="10" name="TextBox 9">
            <a:extLst>
              <a:ext uri="{FF2B5EF4-FFF2-40B4-BE49-F238E27FC236}">
                <a16:creationId xmlns:a16="http://schemas.microsoft.com/office/drawing/2014/main" id="{1B8C2548-F8B3-054E-BE31-0639AA6F5D79}"/>
              </a:ext>
            </a:extLst>
          </p:cNvPr>
          <p:cNvSpPr txBox="1"/>
          <p:nvPr/>
        </p:nvSpPr>
        <p:spPr>
          <a:xfrm>
            <a:off x="2162102" y="6115216"/>
            <a:ext cx="7867795" cy="307777"/>
          </a:xfrm>
          <a:prstGeom prst="rect">
            <a:avLst/>
          </a:prstGeom>
          <a:noFill/>
        </p:spPr>
        <p:txBody>
          <a:bodyPr wrap="none" rtlCol="0">
            <a:spAutoFit/>
          </a:bodyPr>
          <a:lstStyle/>
          <a:p>
            <a:pPr algn="ctr"/>
            <a:r>
              <a:rPr lang="en-US" sz="1400" dirty="0"/>
              <a:t>https://saylordotorg.github.io/text_principles-of-sociological-inquiry-qualitative-and-quantitative-methods/</a:t>
            </a:r>
          </a:p>
        </p:txBody>
      </p:sp>
    </p:spTree>
    <p:extLst>
      <p:ext uri="{BB962C8B-B14F-4D97-AF65-F5344CB8AC3E}">
        <p14:creationId xmlns:p14="http://schemas.microsoft.com/office/powerpoint/2010/main" val="210236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3691-B2CC-B441-87FC-5430189A482B}"/>
              </a:ext>
            </a:extLst>
          </p:cNvPr>
          <p:cNvSpPr>
            <a:spLocks noGrp="1"/>
          </p:cNvSpPr>
          <p:nvPr>
            <p:ph type="title"/>
          </p:nvPr>
        </p:nvSpPr>
        <p:spPr/>
        <p:txBody>
          <a:bodyPr vert="horz" wrap="square" lIns="91440" tIns="45720" rIns="91440" bIns="45720" rtlCol="0" anchor="ctr">
            <a:normAutofit/>
          </a:bodyPr>
          <a:lstStyle/>
          <a:p>
            <a:r>
              <a:rPr lang="en-US" kern="1200" dirty="0"/>
              <a:t>Common Types of Library Survey Questions</a:t>
            </a:r>
          </a:p>
        </p:txBody>
      </p:sp>
      <p:sp>
        <p:nvSpPr>
          <p:cNvPr id="13" name="Content Placeholder 2">
            <a:extLst>
              <a:ext uri="{FF2B5EF4-FFF2-40B4-BE49-F238E27FC236}">
                <a16:creationId xmlns:a16="http://schemas.microsoft.com/office/drawing/2014/main" id="{917CDB2C-B5CB-7441-BE8E-7CB660A06CE0}"/>
              </a:ext>
            </a:extLst>
          </p:cNvPr>
          <p:cNvSpPr txBox="1">
            <a:spLocks/>
          </p:cNvSpPr>
          <p:nvPr/>
        </p:nvSpPr>
        <p:spPr>
          <a:xfrm>
            <a:off x="859367" y="1456277"/>
            <a:ext cx="5635143" cy="4860925"/>
          </a:xfrm>
          <a:prstGeom prst="rect">
            <a:avLst/>
          </a:prstGeom>
        </p:spPr>
        <p:txBody>
          <a:bodyPr wrap="square" anchor="t">
            <a:normAutofit/>
          </a:bodyPr>
          <a:lst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US" sz="2400" dirty="0"/>
          </a:p>
          <a:p>
            <a:pPr>
              <a:lnSpc>
                <a:spcPct val="90000"/>
              </a:lnSpc>
            </a:pPr>
            <a:r>
              <a:rPr lang="en-US" sz="2400" dirty="0"/>
              <a:t>Dichotomous Choice</a:t>
            </a:r>
          </a:p>
          <a:p>
            <a:pPr lvl="1">
              <a:lnSpc>
                <a:spcPct val="90000"/>
              </a:lnSpc>
            </a:pPr>
            <a:r>
              <a:rPr lang="en-US" sz="2400" dirty="0"/>
              <a:t>Yes/No</a:t>
            </a:r>
          </a:p>
          <a:p>
            <a:pPr lvl="1">
              <a:lnSpc>
                <a:spcPct val="90000"/>
              </a:lnSpc>
            </a:pPr>
            <a:r>
              <a:rPr lang="en-US" sz="2400" dirty="0"/>
              <a:t>Used/Didn’t Use</a:t>
            </a:r>
          </a:p>
          <a:p>
            <a:pPr>
              <a:lnSpc>
                <a:spcPct val="90000"/>
              </a:lnSpc>
            </a:pPr>
            <a:endParaRPr lang="en-US" sz="2400" dirty="0"/>
          </a:p>
          <a:p>
            <a:pPr>
              <a:lnSpc>
                <a:spcPct val="90000"/>
              </a:lnSpc>
            </a:pPr>
            <a:r>
              <a:rPr lang="en-US" sz="2400" dirty="0"/>
              <a:t>Rating/Likert Scale </a:t>
            </a:r>
          </a:p>
          <a:p>
            <a:pPr lvl="1">
              <a:lnSpc>
                <a:spcPct val="90000"/>
              </a:lnSpc>
            </a:pPr>
            <a:r>
              <a:rPr lang="en-US" sz="2400" dirty="0"/>
              <a:t>Satisfaction</a:t>
            </a:r>
          </a:p>
          <a:p>
            <a:pPr lvl="1">
              <a:lnSpc>
                <a:spcPct val="90000"/>
              </a:lnSpc>
            </a:pPr>
            <a:r>
              <a:rPr lang="en-US" sz="2400" dirty="0"/>
              <a:t>Ease of Use</a:t>
            </a:r>
          </a:p>
          <a:p>
            <a:pPr lvl="1">
              <a:lnSpc>
                <a:spcPct val="90000"/>
              </a:lnSpc>
            </a:pPr>
            <a:r>
              <a:rPr lang="en-US" sz="2400" dirty="0"/>
              <a:t>Useful</a:t>
            </a:r>
          </a:p>
          <a:p>
            <a:pPr lvl="1">
              <a:lnSpc>
                <a:spcPct val="90000"/>
              </a:lnSpc>
            </a:pPr>
            <a:r>
              <a:rPr lang="en-US" sz="2400" dirty="0"/>
              <a:t>Important</a:t>
            </a:r>
          </a:p>
          <a:p>
            <a:pPr lvl="1">
              <a:lnSpc>
                <a:spcPct val="90000"/>
              </a:lnSpc>
            </a:pPr>
            <a:r>
              <a:rPr lang="en-US" sz="2400" dirty="0"/>
              <a:t>Expectations</a:t>
            </a:r>
          </a:p>
          <a:p>
            <a:pPr lvl="1">
              <a:lnSpc>
                <a:spcPct val="90000"/>
              </a:lnSpc>
            </a:pPr>
            <a:r>
              <a:rPr lang="en-US" sz="2400" dirty="0"/>
              <a:t>Recommend</a:t>
            </a:r>
          </a:p>
          <a:p>
            <a:pPr lvl="1">
              <a:lnSpc>
                <a:spcPct val="90000"/>
              </a:lnSpc>
            </a:pPr>
            <a:endParaRPr lang="en-US" sz="2400" dirty="0"/>
          </a:p>
        </p:txBody>
      </p:sp>
      <p:sp>
        <p:nvSpPr>
          <p:cNvPr id="11" name="Content Placeholder 10">
            <a:extLst>
              <a:ext uri="{FF2B5EF4-FFF2-40B4-BE49-F238E27FC236}">
                <a16:creationId xmlns:a16="http://schemas.microsoft.com/office/drawing/2014/main" id="{9EA736DA-6FD2-2A47-9E12-E570969D3DB9}"/>
              </a:ext>
            </a:extLst>
          </p:cNvPr>
          <p:cNvSpPr>
            <a:spLocks noGrp="1"/>
          </p:cNvSpPr>
          <p:nvPr>
            <p:ph idx="1"/>
          </p:nvPr>
        </p:nvSpPr>
        <p:spPr>
          <a:xfrm>
            <a:off x="6172200" y="1456277"/>
            <a:ext cx="5486400" cy="4596691"/>
          </a:xfrm>
        </p:spPr>
        <p:txBody>
          <a:bodyPr/>
          <a:lstStyle/>
          <a:p>
            <a:pPr>
              <a:lnSpc>
                <a:spcPct val="90000"/>
              </a:lnSpc>
            </a:pPr>
            <a:endParaRPr lang="en-US" sz="2400" dirty="0"/>
          </a:p>
          <a:p>
            <a:pPr>
              <a:lnSpc>
                <a:spcPct val="90000"/>
              </a:lnSpc>
            </a:pPr>
            <a:r>
              <a:rPr lang="en-US" sz="2400" dirty="0"/>
              <a:t>Multiple Choice/Nominal Short-Answer </a:t>
            </a:r>
          </a:p>
          <a:p>
            <a:pPr lvl="1">
              <a:lnSpc>
                <a:spcPct val="90000"/>
              </a:lnSpc>
            </a:pPr>
            <a:r>
              <a:rPr lang="en-US" sz="2400" dirty="0"/>
              <a:t>Check One</a:t>
            </a:r>
            <a:endParaRPr lang="en-US" sz="2400" i="1" dirty="0"/>
          </a:p>
          <a:p>
            <a:pPr lvl="1">
              <a:lnSpc>
                <a:spcPct val="90000"/>
              </a:lnSpc>
            </a:pPr>
            <a:r>
              <a:rPr lang="en-US" sz="2400" dirty="0"/>
              <a:t>Check All</a:t>
            </a:r>
          </a:p>
          <a:p>
            <a:pPr>
              <a:lnSpc>
                <a:spcPct val="90000"/>
              </a:lnSpc>
            </a:pPr>
            <a:endParaRPr lang="en-US" sz="2400" dirty="0"/>
          </a:p>
          <a:p>
            <a:pPr>
              <a:lnSpc>
                <a:spcPct val="90000"/>
              </a:lnSpc>
            </a:pPr>
            <a:r>
              <a:rPr lang="en-US" sz="2400" dirty="0"/>
              <a:t>Comparative Ranking</a:t>
            </a:r>
          </a:p>
          <a:p>
            <a:pPr>
              <a:lnSpc>
                <a:spcPct val="90000"/>
              </a:lnSpc>
            </a:pPr>
            <a:endParaRPr lang="en-US" sz="2400" dirty="0"/>
          </a:p>
          <a:p>
            <a:pPr>
              <a:lnSpc>
                <a:spcPct val="90000"/>
              </a:lnSpc>
            </a:pPr>
            <a:r>
              <a:rPr lang="en-US" sz="2400" dirty="0"/>
              <a:t>Demographic</a:t>
            </a:r>
          </a:p>
          <a:p>
            <a:pPr>
              <a:lnSpc>
                <a:spcPct val="90000"/>
              </a:lnSpc>
            </a:pPr>
            <a:endParaRPr lang="en-US" sz="2400" dirty="0"/>
          </a:p>
          <a:p>
            <a:pPr>
              <a:lnSpc>
                <a:spcPct val="90000"/>
              </a:lnSpc>
            </a:pPr>
            <a:r>
              <a:rPr lang="en-US" sz="2400" dirty="0"/>
              <a:t>Open-Ended</a:t>
            </a:r>
          </a:p>
          <a:p>
            <a:endParaRPr lang="en-US" sz="3600" dirty="0"/>
          </a:p>
        </p:txBody>
      </p:sp>
    </p:spTree>
    <p:extLst>
      <p:ext uri="{BB962C8B-B14F-4D97-AF65-F5344CB8AC3E}">
        <p14:creationId xmlns:p14="http://schemas.microsoft.com/office/powerpoint/2010/main" val="230258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3691-B2CC-B441-87FC-5430189A482B}"/>
              </a:ext>
            </a:extLst>
          </p:cNvPr>
          <p:cNvSpPr>
            <a:spLocks noGrp="1"/>
          </p:cNvSpPr>
          <p:nvPr>
            <p:ph type="title"/>
          </p:nvPr>
        </p:nvSpPr>
        <p:spPr>
          <a:xfrm>
            <a:off x="609600" y="371460"/>
            <a:ext cx="10972800" cy="1143000"/>
          </a:xfrm>
        </p:spPr>
        <p:txBody>
          <a:bodyPr vert="horz" wrap="square" lIns="91440" tIns="45720" rIns="91440" bIns="45720" rtlCol="0" anchor="ctr">
            <a:normAutofit/>
          </a:bodyPr>
          <a:lstStyle/>
          <a:p>
            <a:r>
              <a:rPr lang="en-US" kern="1200" dirty="0"/>
              <a:t>Common Survey Question Mistakes</a:t>
            </a:r>
          </a:p>
        </p:txBody>
      </p:sp>
      <p:graphicFrame>
        <p:nvGraphicFramePr>
          <p:cNvPr id="5" name="Content Placeholder 2" descr="Common survey question mistakes include questions that are leading, loaded or double-barreled.  Answers that are not exclusive or not comprehensive. Survey logic that loops or dead ends.">
            <a:extLst>
              <a:ext uri="{FF2B5EF4-FFF2-40B4-BE49-F238E27FC236}">
                <a16:creationId xmlns:a16="http://schemas.microsoft.com/office/drawing/2014/main" id="{7643326E-03DB-4178-987D-05775BACCBF9}"/>
              </a:ext>
            </a:extLst>
          </p:cNvPr>
          <p:cNvGraphicFramePr>
            <a:graphicFrameLocks noGrp="1"/>
          </p:cNvGraphicFramePr>
          <p:nvPr>
            <p:ph idx="1"/>
            <p:extLst>
              <p:ext uri="{D42A27DB-BD31-4B8C-83A1-F6EECF244321}">
                <p14:modId xmlns:p14="http://schemas.microsoft.com/office/powerpoint/2010/main" val="1590115715"/>
              </p:ext>
            </p:extLst>
          </p:nvPr>
        </p:nvGraphicFramePr>
        <p:xfrm>
          <a:off x="400050" y="1685910"/>
          <a:ext cx="11372850" cy="4660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943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40B0A-BB60-C249-8A2A-CEAB4F83DD99}"/>
              </a:ext>
            </a:extLst>
          </p:cNvPr>
          <p:cNvSpPr>
            <a:spLocks noGrp="1"/>
          </p:cNvSpPr>
          <p:nvPr>
            <p:ph type="title"/>
          </p:nvPr>
        </p:nvSpPr>
        <p:spPr>
          <a:xfrm>
            <a:off x="361950" y="371460"/>
            <a:ext cx="3790950" cy="5057790"/>
          </a:xfrm>
        </p:spPr>
        <p:txBody>
          <a:bodyPr vert="horz" wrap="square" lIns="91440" tIns="45720" rIns="91440" bIns="45720" rtlCol="0" anchor="ctr">
            <a:normAutofit/>
          </a:bodyPr>
          <a:lstStyle/>
          <a:p>
            <a:r>
              <a:rPr lang="en-US" sz="3200" kern="1200" dirty="0"/>
              <a:t>Contingencies </a:t>
            </a:r>
            <a:br>
              <a:rPr lang="en-US" sz="3200" kern="1200" dirty="0"/>
            </a:br>
            <a:r>
              <a:rPr lang="en-US" sz="3200" kern="1200" dirty="0"/>
              <a:t>and/or </a:t>
            </a:r>
            <a:br>
              <a:rPr lang="en-US" sz="3200" kern="1200" dirty="0"/>
            </a:br>
            <a:r>
              <a:rPr lang="en-US" sz="3200" kern="1200" dirty="0"/>
              <a:t>Skip Logic </a:t>
            </a:r>
            <a:br>
              <a:rPr lang="en-US" sz="3200" kern="1200" dirty="0"/>
            </a:br>
            <a:r>
              <a:rPr lang="en-US" sz="3200" kern="1200" dirty="0"/>
              <a:t> </a:t>
            </a:r>
            <a:br>
              <a:rPr lang="en-US" sz="3200" kern="1200" dirty="0"/>
            </a:br>
            <a:r>
              <a:rPr lang="en-US" sz="3200" kern="1200" dirty="0"/>
              <a:t>Example of </a:t>
            </a:r>
            <a:br>
              <a:rPr lang="en-US" sz="3200" kern="1200" dirty="0"/>
            </a:br>
            <a:r>
              <a:rPr lang="en-US" sz="3200" kern="1200" dirty="0"/>
              <a:t>Survey Flow</a:t>
            </a:r>
          </a:p>
        </p:txBody>
      </p:sp>
      <p:pic>
        <p:nvPicPr>
          <p:cNvPr id="6" name="Picture 5" descr="This diagram depicts an example of survey logic. It demonstrates how graduate students, surveyed by the library at the University of Illinois at Urbana Champaign, moved through the survey depending on their indicated status studying STEM an/or were international students.">
            <a:extLst>
              <a:ext uri="{FF2B5EF4-FFF2-40B4-BE49-F238E27FC236}">
                <a16:creationId xmlns:a16="http://schemas.microsoft.com/office/drawing/2014/main" id="{0EE6E5F2-F1B3-324F-9745-B3EA197E3B1C}"/>
              </a:ext>
            </a:extLst>
          </p:cNvPr>
          <p:cNvPicPr>
            <a:picLocks noChangeAspect="1"/>
          </p:cNvPicPr>
          <p:nvPr/>
        </p:nvPicPr>
        <p:blipFill>
          <a:blip r:embed="rId3"/>
          <a:stretch>
            <a:fillRect/>
          </a:stretch>
        </p:blipFill>
        <p:spPr>
          <a:xfrm>
            <a:off x="4095750" y="484127"/>
            <a:ext cx="7886699" cy="5855874"/>
          </a:xfrm>
          <a:prstGeom prst="rect">
            <a:avLst/>
          </a:prstGeom>
          <a:noFill/>
        </p:spPr>
      </p:pic>
    </p:spTree>
    <p:extLst>
      <p:ext uri="{BB962C8B-B14F-4D97-AF65-F5344CB8AC3E}">
        <p14:creationId xmlns:p14="http://schemas.microsoft.com/office/powerpoint/2010/main" val="5762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C90D-2389-4EA2-B4D1-6C44724B93FA}"/>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Interview Research</a:t>
            </a:r>
          </a:p>
        </p:txBody>
      </p:sp>
      <p:sp>
        <p:nvSpPr>
          <p:cNvPr id="4" name="Content Placeholder 3">
            <a:extLst>
              <a:ext uri="{FF2B5EF4-FFF2-40B4-BE49-F238E27FC236}">
                <a16:creationId xmlns:a16="http://schemas.microsoft.com/office/drawing/2014/main" id="{3712D2D7-DEC9-2243-8F61-716EB47D6256}"/>
              </a:ext>
            </a:extLst>
          </p:cNvPr>
          <p:cNvSpPr>
            <a:spLocks noGrp="1"/>
          </p:cNvSpPr>
          <p:nvPr>
            <p:ph idx="1"/>
          </p:nvPr>
        </p:nvSpPr>
        <p:spPr>
          <a:xfrm>
            <a:off x="495300" y="1466851"/>
            <a:ext cx="11201400" cy="3848100"/>
          </a:xfrm>
        </p:spPr>
        <p:txBody>
          <a:bodyPr/>
          <a:lstStyle/>
          <a:p>
            <a:pPr algn="ctr"/>
            <a:r>
              <a:rPr lang="en-US" sz="4000" dirty="0"/>
              <a:t>“Interviews are a method of data collection that </a:t>
            </a:r>
            <a:r>
              <a:rPr lang="en-US" sz="4000" b="1" dirty="0"/>
              <a:t>involves two or more people exchanging information through a series of questions and answers</a:t>
            </a:r>
            <a:r>
              <a:rPr lang="en-US" sz="4000" dirty="0"/>
              <a:t>. The questions are designed by a researcher to elicit information from interview participant(s) on a specific topic or set of topics.” </a:t>
            </a:r>
          </a:p>
        </p:txBody>
      </p:sp>
      <p:sp>
        <p:nvSpPr>
          <p:cNvPr id="10" name="TextBox 9">
            <a:extLst>
              <a:ext uri="{FF2B5EF4-FFF2-40B4-BE49-F238E27FC236}">
                <a16:creationId xmlns:a16="http://schemas.microsoft.com/office/drawing/2014/main" id="{1B8C2548-F8B3-054E-BE31-0639AA6F5D79}"/>
              </a:ext>
            </a:extLst>
          </p:cNvPr>
          <p:cNvSpPr txBox="1"/>
          <p:nvPr/>
        </p:nvSpPr>
        <p:spPr>
          <a:xfrm>
            <a:off x="2186949" y="6115216"/>
            <a:ext cx="7818101" cy="307777"/>
          </a:xfrm>
          <a:prstGeom prst="rect">
            <a:avLst/>
          </a:prstGeom>
          <a:noFill/>
        </p:spPr>
        <p:txBody>
          <a:bodyPr wrap="none" rtlCol="0">
            <a:spAutoFit/>
          </a:bodyPr>
          <a:lstStyle/>
          <a:p>
            <a:pPr algn="ctr"/>
            <a:r>
              <a:rPr lang="en-US" sz="1400" dirty="0"/>
              <a:t>https://saylordotorg.github.io/text_principles-of-sociological-inquiry-qualitative-and-quantitative-methods/</a:t>
            </a:r>
          </a:p>
        </p:txBody>
      </p:sp>
    </p:spTree>
    <p:extLst>
      <p:ext uri="{BB962C8B-B14F-4D97-AF65-F5344CB8AC3E}">
        <p14:creationId xmlns:p14="http://schemas.microsoft.com/office/powerpoint/2010/main" val="1116643502"/>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Presentation11</Template>
  <TotalTime>6186</TotalTime>
  <Words>3726</Words>
  <Application>Microsoft Office PowerPoint</Application>
  <PresentationFormat>Widescreen</PresentationFormat>
  <Paragraphs>349</Paragraphs>
  <Slides>21</Slides>
  <Notes>21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Arial Narrow</vt:lpstr>
      <vt:lpstr>Calibri</vt:lpstr>
      <vt:lpstr>Calibri Light</vt:lpstr>
      <vt:lpstr>Times New Roman</vt:lpstr>
      <vt:lpstr>Presentation11</vt:lpstr>
      <vt:lpstr>Custom Design</vt:lpstr>
      <vt:lpstr>1_Custom Design</vt:lpstr>
      <vt:lpstr>Presentation11</vt:lpstr>
      <vt:lpstr>Analytics and Advocacy for Service Development  Module 6: Methods and Participants</vt:lpstr>
      <vt:lpstr>Cycle of Inquiry</vt:lpstr>
      <vt:lpstr>How to gather the data? </vt:lpstr>
      <vt:lpstr>Common Methods in Library Science</vt:lpstr>
      <vt:lpstr>Survey Research</vt:lpstr>
      <vt:lpstr>Common Types of Library Survey Questions</vt:lpstr>
      <vt:lpstr>Common Survey Question Mistakes</vt:lpstr>
      <vt:lpstr>Contingencies  and/or  Skip Logic    Example of  Survey Flow</vt:lpstr>
      <vt:lpstr>Interview Research</vt:lpstr>
      <vt:lpstr>Focus Group Research</vt:lpstr>
      <vt:lpstr>Considerations …</vt:lpstr>
      <vt:lpstr>The Script</vt:lpstr>
      <vt:lpstr>Selecting Interview or Focus Group Method</vt:lpstr>
      <vt:lpstr>Field Research</vt:lpstr>
      <vt:lpstr>Unobtrusive Research Methods</vt:lpstr>
      <vt:lpstr>Observation Considerations …</vt:lpstr>
      <vt:lpstr>Considerations for Methods</vt:lpstr>
      <vt:lpstr>Additional Tips and Hints</vt:lpstr>
      <vt:lpstr>Participants/Human Subjects</vt:lpstr>
      <vt:lpstr>Team Development Time</vt:lpstr>
      <vt:lpstr>©2022. This work is licensed under a CC BY 4.0 license.    How to Cite: Hinchliffe, Lisa Janicke, Mayer, Cathy, &amp; Consortium of Academic and Research Libraries in Illinois. Analytics and Advocacy for Service Development Module 6: Methods and Participants[PowerPoint slides]. Champaign, IL: CARLI,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Mayer, Cathy</cp:lastModifiedBy>
  <cp:revision>103</cp:revision>
  <cp:lastPrinted>2021-11-30T21:40:04Z</cp:lastPrinted>
  <dcterms:created xsi:type="dcterms:W3CDTF">2019-02-06T21:03:16Z</dcterms:created>
  <dcterms:modified xsi:type="dcterms:W3CDTF">2022-10-04T13:06:39Z</dcterms:modified>
</cp:coreProperties>
</file>