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5" r:id="rId2"/>
    <p:sldMasterId id="2147483752" r:id="rId3"/>
    <p:sldMasterId id="2147483785" r:id="rId4"/>
  </p:sldMasterIdLst>
  <p:notesMasterIdLst>
    <p:notesMasterId r:id="rId31"/>
  </p:notesMasterIdLst>
  <p:handoutMasterIdLst>
    <p:handoutMasterId r:id="rId32"/>
  </p:handoutMasterIdLst>
  <p:sldIdLst>
    <p:sldId id="400" r:id="rId5"/>
    <p:sldId id="391" r:id="rId6"/>
    <p:sldId id="310" r:id="rId7"/>
    <p:sldId id="312" r:id="rId8"/>
    <p:sldId id="313" r:id="rId9"/>
    <p:sldId id="392" r:id="rId10"/>
    <p:sldId id="314" r:id="rId11"/>
    <p:sldId id="288" r:id="rId12"/>
    <p:sldId id="306" r:id="rId13"/>
    <p:sldId id="291" r:id="rId14"/>
    <p:sldId id="290" r:id="rId15"/>
    <p:sldId id="390" r:id="rId16"/>
    <p:sldId id="315" r:id="rId17"/>
    <p:sldId id="294" r:id="rId18"/>
    <p:sldId id="402" r:id="rId19"/>
    <p:sldId id="296" r:id="rId20"/>
    <p:sldId id="286" r:id="rId21"/>
    <p:sldId id="293" r:id="rId22"/>
    <p:sldId id="297" r:id="rId23"/>
    <p:sldId id="318" r:id="rId24"/>
    <p:sldId id="298" r:id="rId25"/>
    <p:sldId id="394" r:id="rId26"/>
    <p:sldId id="404" r:id="rId27"/>
    <p:sldId id="403" r:id="rId28"/>
    <p:sldId id="401" r:id="rId29"/>
    <p:sldId id="405"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2"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1AAAF2"/>
    <a:srgbClr val="00A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276" y="90"/>
      </p:cViewPr>
      <p:guideLst>
        <p:guide orient="horz" pos="2160"/>
        <p:guide pos="3840"/>
      </p:guideLst>
    </p:cSldViewPr>
  </p:slideViewPr>
  <p:outlineViewPr>
    <p:cViewPr>
      <p:scale>
        <a:sx n="33" d="100"/>
        <a:sy n="33" d="100"/>
      </p:scale>
      <p:origin x="0" y="-144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39B20-ED38-4566-AEAA-B9D07028EF8D}" type="doc">
      <dgm:prSet loTypeId="urn:microsoft.com/office/officeart/2005/8/layout/process1" loCatId="process" qsTypeId="urn:microsoft.com/office/officeart/2005/8/quickstyle/simple1" qsCatId="simple" csTypeId="urn:microsoft.com/office/officeart/2005/8/colors/accent1_2" csCatId="accent1" phldr="1"/>
      <dgm:spPr/>
    </dgm:pt>
    <dgm:pt modelId="{99751706-48B1-4416-9977-A434CCC95A93}">
      <dgm:prSet phldrT="[Text]" custT="1"/>
      <dgm:spPr/>
      <dgm:t>
        <a:bodyPr/>
        <a:lstStyle/>
        <a:p>
          <a:r>
            <a:rPr lang="en-US" sz="2400" dirty="0"/>
            <a:t>Resources</a:t>
          </a:r>
        </a:p>
      </dgm:t>
    </dgm:pt>
    <dgm:pt modelId="{940AE33E-621F-461B-997A-361AB4B6566E}" type="parTrans" cxnId="{01EC1837-935F-4462-A88F-15CA8643AD14}">
      <dgm:prSet/>
      <dgm:spPr/>
      <dgm:t>
        <a:bodyPr/>
        <a:lstStyle/>
        <a:p>
          <a:endParaRPr lang="en-US"/>
        </a:p>
      </dgm:t>
    </dgm:pt>
    <dgm:pt modelId="{963F659B-994A-4BC9-8639-687D5BC66152}" type="sibTrans" cxnId="{01EC1837-935F-4462-A88F-15CA8643AD14}">
      <dgm:prSet/>
      <dgm:spPr/>
      <dgm:t>
        <a:bodyPr/>
        <a:lstStyle/>
        <a:p>
          <a:endParaRPr lang="en-US"/>
        </a:p>
      </dgm:t>
    </dgm:pt>
    <dgm:pt modelId="{20E6E469-A312-42D7-9449-8C898E225E83}">
      <dgm:prSet phldrT="[Text]" custT="1"/>
      <dgm:spPr/>
      <dgm:t>
        <a:bodyPr/>
        <a:lstStyle/>
        <a:p>
          <a:r>
            <a:rPr lang="en-US" sz="2400" dirty="0"/>
            <a:t>Activities</a:t>
          </a:r>
        </a:p>
      </dgm:t>
    </dgm:pt>
    <dgm:pt modelId="{436B273D-7EB2-46A4-8ED0-743DDC5380A0}" type="parTrans" cxnId="{0E507F11-431A-420C-82AD-EFADA3136E52}">
      <dgm:prSet/>
      <dgm:spPr/>
      <dgm:t>
        <a:bodyPr/>
        <a:lstStyle/>
        <a:p>
          <a:endParaRPr lang="en-US"/>
        </a:p>
      </dgm:t>
    </dgm:pt>
    <dgm:pt modelId="{2DD65809-B694-4389-86AE-0C74F18A6353}" type="sibTrans" cxnId="{0E507F11-431A-420C-82AD-EFADA3136E52}">
      <dgm:prSet/>
      <dgm:spPr/>
      <dgm:t>
        <a:bodyPr/>
        <a:lstStyle/>
        <a:p>
          <a:endParaRPr lang="en-US"/>
        </a:p>
      </dgm:t>
    </dgm:pt>
    <dgm:pt modelId="{F6B9AF6D-69E5-43E8-A41C-D13301BB5512}">
      <dgm:prSet phldrT="[Text]" custT="1"/>
      <dgm:spPr/>
      <dgm:t>
        <a:bodyPr/>
        <a:lstStyle/>
        <a:p>
          <a:r>
            <a:rPr lang="en-US" sz="2400" dirty="0"/>
            <a:t>Outputs</a:t>
          </a:r>
        </a:p>
      </dgm:t>
    </dgm:pt>
    <dgm:pt modelId="{5A4267CC-6335-4C4C-8E8D-5A4E1B4B9F02}" type="parTrans" cxnId="{EA40AF2C-6DEE-423C-AE1D-332275F8E380}">
      <dgm:prSet/>
      <dgm:spPr/>
      <dgm:t>
        <a:bodyPr/>
        <a:lstStyle/>
        <a:p>
          <a:endParaRPr lang="en-US"/>
        </a:p>
      </dgm:t>
    </dgm:pt>
    <dgm:pt modelId="{749A38CD-186F-44B6-9E88-4ECA4BD4FBAC}" type="sibTrans" cxnId="{EA40AF2C-6DEE-423C-AE1D-332275F8E380}">
      <dgm:prSet/>
      <dgm:spPr/>
      <dgm:t>
        <a:bodyPr/>
        <a:lstStyle/>
        <a:p>
          <a:endParaRPr lang="en-US"/>
        </a:p>
      </dgm:t>
    </dgm:pt>
    <dgm:pt modelId="{101BED20-263F-4512-B6B0-630607102118}">
      <dgm:prSet phldrT="[Text]" custT="1"/>
      <dgm:spPr/>
      <dgm:t>
        <a:bodyPr/>
        <a:lstStyle/>
        <a:p>
          <a:r>
            <a:rPr lang="en-US" sz="2400" dirty="0"/>
            <a:t>Impact</a:t>
          </a:r>
        </a:p>
      </dgm:t>
    </dgm:pt>
    <dgm:pt modelId="{B35AEAB2-0F52-4131-8B43-D7D94C1E0CA5}" type="parTrans" cxnId="{346C2739-74FE-4293-AD3D-F0F521DE7E91}">
      <dgm:prSet/>
      <dgm:spPr/>
      <dgm:t>
        <a:bodyPr/>
        <a:lstStyle/>
        <a:p>
          <a:endParaRPr lang="en-US"/>
        </a:p>
      </dgm:t>
    </dgm:pt>
    <dgm:pt modelId="{2F620ED6-888B-47AC-8FE0-65B0BC2128F2}" type="sibTrans" cxnId="{346C2739-74FE-4293-AD3D-F0F521DE7E91}">
      <dgm:prSet/>
      <dgm:spPr/>
      <dgm:t>
        <a:bodyPr/>
        <a:lstStyle/>
        <a:p>
          <a:endParaRPr lang="en-US"/>
        </a:p>
      </dgm:t>
    </dgm:pt>
    <dgm:pt modelId="{49470D5C-EDB6-4C10-914E-B72C5F2FDA2A}" type="pres">
      <dgm:prSet presAssocID="{00E39B20-ED38-4566-AEAA-B9D07028EF8D}" presName="Name0" presStyleCnt="0">
        <dgm:presLayoutVars>
          <dgm:dir/>
          <dgm:resizeHandles val="exact"/>
        </dgm:presLayoutVars>
      </dgm:prSet>
      <dgm:spPr/>
    </dgm:pt>
    <dgm:pt modelId="{11841FCC-337E-4507-8EA6-91432C8BA8D2}" type="pres">
      <dgm:prSet presAssocID="{99751706-48B1-4416-9977-A434CCC95A93}" presName="node" presStyleLbl="node1" presStyleIdx="0" presStyleCnt="4">
        <dgm:presLayoutVars>
          <dgm:bulletEnabled val="1"/>
        </dgm:presLayoutVars>
      </dgm:prSet>
      <dgm:spPr/>
    </dgm:pt>
    <dgm:pt modelId="{0BC3D7CA-8E5A-4EC3-841A-6EB6A500BF06}" type="pres">
      <dgm:prSet presAssocID="{963F659B-994A-4BC9-8639-687D5BC66152}" presName="sibTrans" presStyleLbl="sibTrans2D1" presStyleIdx="0" presStyleCnt="3"/>
      <dgm:spPr/>
    </dgm:pt>
    <dgm:pt modelId="{2F1F66D9-2D2E-4B1C-9C17-892B7505FF5F}" type="pres">
      <dgm:prSet presAssocID="{963F659B-994A-4BC9-8639-687D5BC66152}" presName="connectorText" presStyleLbl="sibTrans2D1" presStyleIdx="0" presStyleCnt="3"/>
      <dgm:spPr/>
    </dgm:pt>
    <dgm:pt modelId="{C0C797C2-6A60-4493-8130-75F035CFA5E9}" type="pres">
      <dgm:prSet presAssocID="{20E6E469-A312-42D7-9449-8C898E225E83}" presName="node" presStyleLbl="node1" presStyleIdx="1" presStyleCnt="4">
        <dgm:presLayoutVars>
          <dgm:bulletEnabled val="1"/>
        </dgm:presLayoutVars>
      </dgm:prSet>
      <dgm:spPr/>
    </dgm:pt>
    <dgm:pt modelId="{DA0F8AD6-9B91-4657-ABC1-7F7D516F041D}" type="pres">
      <dgm:prSet presAssocID="{2DD65809-B694-4389-86AE-0C74F18A6353}" presName="sibTrans" presStyleLbl="sibTrans2D1" presStyleIdx="1" presStyleCnt="3"/>
      <dgm:spPr/>
    </dgm:pt>
    <dgm:pt modelId="{B2AD0275-18C2-4BCB-B96B-B115AD61718E}" type="pres">
      <dgm:prSet presAssocID="{2DD65809-B694-4389-86AE-0C74F18A6353}" presName="connectorText" presStyleLbl="sibTrans2D1" presStyleIdx="1" presStyleCnt="3"/>
      <dgm:spPr/>
    </dgm:pt>
    <dgm:pt modelId="{739A57B1-4D0E-43DD-8BBD-E8AF32D25CF1}" type="pres">
      <dgm:prSet presAssocID="{F6B9AF6D-69E5-43E8-A41C-D13301BB5512}" presName="node" presStyleLbl="node1" presStyleIdx="2" presStyleCnt="4">
        <dgm:presLayoutVars>
          <dgm:bulletEnabled val="1"/>
        </dgm:presLayoutVars>
      </dgm:prSet>
      <dgm:spPr/>
    </dgm:pt>
    <dgm:pt modelId="{34E1DD19-E2DE-4AD9-B874-3E76F80C2766}" type="pres">
      <dgm:prSet presAssocID="{749A38CD-186F-44B6-9E88-4ECA4BD4FBAC}" presName="sibTrans" presStyleLbl="sibTrans2D1" presStyleIdx="2" presStyleCnt="3"/>
      <dgm:spPr/>
    </dgm:pt>
    <dgm:pt modelId="{FEA0AA70-DB83-43FC-8A62-36F6EE0BB884}" type="pres">
      <dgm:prSet presAssocID="{749A38CD-186F-44B6-9E88-4ECA4BD4FBAC}" presName="connectorText" presStyleLbl="sibTrans2D1" presStyleIdx="2" presStyleCnt="3"/>
      <dgm:spPr/>
    </dgm:pt>
    <dgm:pt modelId="{618DF54B-C523-4FF7-8699-B02C26F09CA5}" type="pres">
      <dgm:prSet presAssocID="{101BED20-263F-4512-B6B0-630607102118}" presName="node" presStyleLbl="node1" presStyleIdx="3" presStyleCnt="4">
        <dgm:presLayoutVars>
          <dgm:bulletEnabled val="1"/>
        </dgm:presLayoutVars>
      </dgm:prSet>
      <dgm:spPr/>
    </dgm:pt>
  </dgm:ptLst>
  <dgm:cxnLst>
    <dgm:cxn modelId="{0E507F11-431A-420C-82AD-EFADA3136E52}" srcId="{00E39B20-ED38-4566-AEAA-B9D07028EF8D}" destId="{20E6E469-A312-42D7-9449-8C898E225E83}" srcOrd="1" destOrd="0" parTransId="{436B273D-7EB2-46A4-8ED0-743DDC5380A0}" sibTransId="{2DD65809-B694-4389-86AE-0C74F18A6353}"/>
    <dgm:cxn modelId="{EA40AF2C-6DEE-423C-AE1D-332275F8E380}" srcId="{00E39B20-ED38-4566-AEAA-B9D07028EF8D}" destId="{F6B9AF6D-69E5-43E8-A41C-D13301BB5512}" srcOrd="2" destOrd="0" parTransId="{5A4267CC-6335-4C4C-8E8D-5A4E1B4B9F02}" sibTransId="{749A38CD-186F-44B6-9E88-4ECA4BD4FBAC}"/>
    <dgm:cxn modelId="{01EC1837-935F-4462-A88F-15CA8643AD14}" srcId="{00E39B20-ED38-4566-AEAA-B9D07028EF8D}" destId="{99751706-48B1-4416-9977-A434CCC95A93}" srcOrd="0" destOrd="0" parTransId="{940AE33E-621F-461B-997A-361AB4B6566E}" sibTransId="{963F659B-994A-4BC9-8639-687D5BC66152}"/>
    <dgm:cxn modelId="{346C2739-74FE-4293-AD3D-F0F521DE7E91}" srcId="{00E39B20-ED38-4566-AEAA-B9D07028EF8D}" destId="{101BED20-263F-4512-B6B0-630607102118}" srcOrd="3" destOrd="0" parTransId="{B35AEAB2-0F52-4131-8B43-D7D94C1E0CA5}" sibTransId="{2F620ED6-888B-47AC-8FE0-65B0BC2128F2}"/>
    <dgm:cxn modelId="{D6FEB665-7395-46F6-8B2A-D35BB35B4A9F}" type="presOf" srcId="{2DD65809-B694-4389-86AE-0C74F18A6353}" destId="{DA0F8AD6-9B91-4657-ABC1-7F7D516F041D}" srcOrd="0" destOrd="0" presId="urn:microsoft.com/office/officeart/2005/8/layout/process1"/>
    <dgm:cxn modelId="{60364368-58C5-4CCA-8C5E-65873AB32D91}" type="presOf" srcId="{F6B9AF6D-69E5-43E8-A41C-D13301BB5512}" destId="{739A57B1-4D0E-43DD-8BBD-E8AF32D25CF1}" srcOrd="0" destOrd="0" presId="urn:microsoft.com/office/officeart/2005/8/layout/process1"/>
    <dgm:cxn modelId="{11BE7849-516C-4F2B-BB2C-C1F63755791A}" type="presOf" srcId="{749A38CD-186F-44B6-9E88-4ECA4BD4FBAC}" destId="{FEA0AA70-DB83-43FC-8A62-36F6EE0BB884}" srcOrd="1" destOrd="0" presId="urn:microsoft.com/office/officeart/2005/8/layout/process1"/>
    <dgm:cxn modelId="{35A66F86-6860-4FDC-9A0F-4B3232A132B8}" type="presOf" srcId="{2DD65809-B694-4389-86AE-0C74F18A6353}" destId="{B2AD0275-18C2-4BCB-B96B-B115AD61718E}" srcOrd="1" destOrd="0" presId="urn:microsoft.com/office/officeart/2005/8/layout/process1"/>
    <dgm:cxn modelId="{BE34A698-387A-412E-B7D9-F41B6E9C1350}" type="presOf" srcId="{00E39B20-ED38-4566-AEAA-B9D07028EF8D}" destId="{49470D5C-EDB6-4C10-914E-B72C5F2FDA2A}" srcOrd="0" destOrd="0" presId="urn:microsoft.com/office/officeart/2005/8/layout/process1"/>
    <dgm:cxn modelId="{E25BCE99-2003-4087-9DB9-1EBCCA5170EF}" type="presOf" srcId="{99751706-48B1-4416-9977-A434CCC95A93}" destId="{11841FCC-337E-4507-8EA6-91432C8BA8D2}" srcOrd="0" destOrd="0" presId="urn:microsoft.com/office/officeart/2005/8/layout/process1"/>
    <dgm:cxn modelId="{68A519C2-49C6-4B37-B217-B2CFAD67B9CE}" type="presOf" srcId="{963F659B-994A-4BC9-8639-687D5BC66152}" destId="{0BC3D7CA-8E5A-4EC3-841A-6EB6A500BF06}" srcOrd="0" destOrd="0" presId="urn:microsoft.com/office/officeart/2005/8/layout/process1"/>
    <dgm:cxn modelId="{C1073EC6-7D03-4661-8FA7-8040EED8CEA6}" type="presOf" srcId="{101BED20-263F-4512-B6B0-630607102118}" destId="{618DF54B-C523-4FF7-8699-B02C26F09CA5}" srcOrd="0" destOrd="0" presId="urn:microsoft.com/office/officeart/2005/8/layout/process1"/>
    <dgm:cxn modelId="{B38C76C6-B25F-40CB-A623-888B1C709E36}" type="presOf" srcId="{20E6E469-A312-42D7-9449-8C898E225E83}" destId="{C0C797C2-6A60-4493-8130-75F035CFA5E9}" srcOrd="0" destOrd="0" presId="urn:microsoft.com/office/officeart/2005/8/layout/process1"/>
    <dgm:cxn modelId="{C2897BD9-2CE9-4879-87E5-3733D8CA1D55}" type="presOf" srcId="{749A38CD-186F-44B6-9E88-4ECA4BD4FBAC}" destId="{34E1DD19-E2DE-4AD9-B874-3E76F80C2766}" srcOrd="0" destOrd="0" presId="urn:microsoft.com/office/officeart/2005/8/layout/process1"/>
    <dgm:cxn modelId="{520B48EE-4E6A-478C-91D8-5DB0965C82AB}" type="presOf" srcId="{963F659B-994A-4BC9-8639-687D5BC66152}" destId="{2F1F66D9-2D2E-4B1C-9C17-892B7505FF5F}" srcOrd="1" destOrd="0" presId="urn:microsoft.com/office/officeart/2005/8/layout/process1"/>
    <dgm:cxn modelId="{C542B5BA-5062-4D76-A60A-DD0228284DFE}" type="presParOf" srcId="{49470D5C-EDB6-4C10-914E-B72C5F2FDA2A}" destId="{11841FCC-337E-4507-8EA6-91432C8BA8D2}" srcOrd="0" destOrd="0" presId="urn:microsoft.com/office/officeart/2005/8/layout/process1"/>
    <dgm:cxn modelId="{FC32772E-FD57-40E0-922D-289D6BDDBBA3}" type="presParOf" srcId="{49470D5C-EDB6-4C10-914E-B72C5F2FDA2A}" destId="{0BC3D7CA-8E5A-4EC3-841A-6EB6A500BF06}" srcOrd="1" destOrd="0" presId="urn:microsoft.com/office/officeart/2005/8/layout/process1"/>
    <dgm:cxn modelId="{8ED9A463-9825-4650-8E84-58AE0FB0FD76}" type="presParOf" srcId="{0BC3D7CA-8E5A-4EC3-841A-6EB6A500BF06}" destId="{2F1F66D9-2D2E-4B1C-9C17-892B7505FF5F}" srcOrd="0" destOrd="0" presId="urn:microsoft.com/office/officeart/2005/8/layout/process1"/>
    <dgm:cxn modelId="{EAD7E299-3435-4713-BDDE-6F007CC2EA46}" type="presParOf" srcId="{49470D5C-EDB6-4C10-914E-B72C5F2FDA2A}" destId="{C0C797C2-6A60-4493-8130-75F035CFA5E9}" srcOrd="2" destOrd="0" presId="urn:microsoft.com/office/officeart/2005/8/layout/process1"/>
    <dgm:cxn modelId="{DAA77263-2292-43D9-905F-E59B7D0163EF}" type="presParOf" srcId="{49470D5C-EDB6-4C10-914E-B72C5F2FDA2A}" destId="{DA0F8AD6-9B91-4657-ABC1-7F7D516F041D}" srcOrd="3" destOrd="0" presId="urn:microsoft.com/office/officeart/2005/8/layout/process1"/>
    <dgm:cxn modelId="{665713DB-3403-4578-AFBB-60111FE08A14}" type="presParOf" srcId="{DA0F8AD6-9B91-4657-ABC1-7F7D516F041D}" destId="{B2AD0275-18C2-4BCB-B96B-B115AD61718E}" srcOrd="0" destOrd="0" presId="urn:microsoft.com/office/officeart/2005/8/layout/process1"/>
    <dgm:cxn modelId="{7B957879-5292-4D44-84CA-C82DDF2B26CA}" type="presParOf" srcId="{49470D5C-EDB6-4C10-914E-B72C5F2FDA2A}" destId="{739A57B1-4D0E-43DD-8BBD-E8AF32D25CF1}" srcOrd="4" destOrd="0" presId="urn:microsoft.com/office/officeart/2005/8/layout/process1"/>
    <dgm:cxn modelId="{71F344EA-5F81-4B5D-B4CB-E7433E5A8FA2}" type="presParOf" srcId="{49470D5C-EDB6-4C10-914E-B72C5F2FDA2A}" destId="{34E1DD19-E2DE-4AD9-B874-3E76F80C2766}" srcOrd="5" destOrd="0" presId="urn:microsoft.com/office/officeart/2005/8/layout/process1"/>
    <dgm:cxn modelId="{003D4FBD-5FC4-4CAE-97FB-FE93E4E72CA4}" type="presParOf" srcId="{34E1DD19-E2DE-4AD9-B874-3E76F80C2766}" destId="{FEA0AA70-DB83-43FC-8A62-36F6EE0BB884}" srcOrd="0" destOrd="0" presId="urn:microsoft.com/office/officeart/2005/8/layout/process1"/>
    <dgm:cxn modelId="{AD1E6C5F-AB6C-4105-AE56-CCA1F7237B09}" type="presParOf" srcId="{49470D5C-EDB6-4C10-914E-B72C5F2FDA2A}" destId="{618DF54B-C523-4FF7-8699-B02C26F09CA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23A3A-6C98-E849-90F0-899DE59D460D}" type="doc">
      <dgm:prSet loTypeId="urn:microsoft.com/office/officeart/2005/8/layout/radial5" loCatId="" qsTypeId="urn:microsoft.com/office/officeart/2005/8/quickstyle/simple1" qsCatId="simple" csTypeId="urn:microsoft.com/office/officeart/2005/8/colors/accent1_1" csCatId="accent1" phldr="1"/>
      <dgm:spPr/>
      <dgm:t>
        <a:bodyPr/>
        <a:lstStyle/>
        <a:p>
          <a:endParaRPr lang="en-US"/>
        </a:p>
      </dgm:t>
    </dgm:pt>
    <dgm:pt modelId="{00A7AA2F-1CD4-9541-919F-7114EE185D39}">
      <dgm:prSet phldrT="[Text]" custT="1"/>
      <dgm:spPr/>
      <dgm:t>
        <a:bodyPr/>
        <a:lstStyle/>
        <a:p>
          <a:r>
            <a:rPr lang="en-US" sz="2400" dirty="0"/>
            <a:t>Ethics - Librarian</a:t>
          </a:r>
        </a:p>
      </dgm:t>
    </dgm:pt>
    <dgm:pt modelId="{592461F4-05CD-ED47-8B33-268DFDD626DD}" type="parTrans" cxnId="{59E3C265-FFA6-7D4F-A3CD-D2975752E5C4}">
      <dgm:prSet custT="1"/>
      <dgm:spPr/>
      <dgm:t>
        <a:bodyPr/>
        <a:lstStyle/>
        <a:p>
          <a:endParaRPr lang="en-US" sz="2400"/>
        </a:p>
      </dgm:t>
    </dgm:pt>
    <dgm:pt modelId="{7E4FE86B-1E34-8B4F-9F9D-A87616881FA9}" type="sibTrans" cxnId="{59E3C265-FFA6-7D4F-A3CD-D2975752E5C4}">
      <dgm:prSet/>
      <dgm:spPr/>
      <dgm:t>
        <a:bodyPr/>
        <a:lstStyle/>
        <a:p>
          <a:endParaRPr lang="en-US" sz="2400"/>
        </a:p>
      </dgm:t>
    </dgm:pt>
    <dgm:pt modelId="{46DB113A-E0B9-CB40-8090-3F3AE99BB989}">
      <dgm:prSet phldrT="[Text]" custT="1"/>
      <dgm:spPr/>
      <dgm:t>
        <a:bodyPr/>
        <a:lstStyle/>
        <a:p>
          <a:r>
            <a:rPr lang="en-US" sz="2400" dirty="0"/>
            <a:t>Laws</a:t>
          </a:r>
        </a:p>
      </dgm:t>
    </dgm:pt>
    <dgm:pt modelId="{A906ECB3-8FC5-6F43-8CC7-3677842D9128}" type="parTrans" cxnId="{A3774134-6BDB-434F-BD3C-58986AD056F7}">
      <dgm:prSet custT="1"/>
      <dgm:spPr/>
      <dgm:t>
        <a:bodyPr/>
        <a:lstStyle/>
        <a:p>
          <a:endParaRPr lang="en-US" sz="2400"/>
        </a:p>
      </dgm:t>
    </dgm:pt>
    <dgm:pt modelId="{1757448F-71E0-EE44-9DE4-335C5AD6A5DB}" type="sibTrans" cxnId="{A3774134-6BDB-434F-BD3C-58986AD056F7}">
      <dgm:prSet/>
      <dgm:spPr/>
      <dgm:t>
        <a:bodyPr/>
        <a:lstStyle/>
        <a:p>
          <a:endParaRPr lang="en-US" sz="2400"/>
        </a:p>
      </dgm:t>
    </dgm:pt>
    <dgm:pt modelId="{CFC31F65-6A84-C44B-B640-85021A6E8C98}">
      <dgm:prSet phldrT="[Text]" custT="1"/>
      <dgm:spPr/>
      <dgm:t>
        <a:bodyPr/>
        <a:lstStyle/>
        <a:p>
          <a:r>
            <a:rPr lang="en-US" sz="2400" dirty="0"/>
            <a:t>Regulations</a:t>
          </a:r>
        </a:p>
      </dgm:t>
    </dgm:pt>
    <dgm:pt modelId="{16B29787-DE8B-B547-9F17-009759A27DEC}" type="parTrans" cxnId="{5BEC1CE8-BD24-4241-8FC3-C87D0517CCF5}">
      <dgm:prSet custT="1"/>
      <dgm:spPr/>
      <dgm:t>
        <a:bodyPr/>
        <a:lstStyle/>
        <a:p>
          <a:endParaRPr lang="en-US" sz="2400"/>
        </a:p>
      </dgm:t>
    </dgm:pt>
    <dgm:pt modelId="{DFBC5BE7-9403-4548-8FAB-A4FE275A49E4}" type="sibTrans" cxnId="{5BEC1CE8-BD24-4241-8FC3-C87D0517CCF5}">
      <dgm:prSet/>
      <dgm:spPr/>
      <dgm:t>
        <a:bodyPr/>
        <a:lstStyle/>
        <a:p>
          <a:endParaRPr lang="en-US" sz="2400"/>
        </a:p>
      </dgm:t>
    </dgm:pt>
    <dgm:pt modelId="{69A162AF-CCDF-054C-93F2-93D79FDA1E21}">
      <dgm:prSet phldrT="[Text]" custT="1"/>
      <dgm:spPr/>
      <dgm:t>
        <a:bodyPr/>
        <a:lstStyle/>
        <a:p>
          <a:r>
            <a:rPr lang="en-US" sz="2400" dirty="0"/>
            <a:t>User Preferences</a:t>
          </a:r>
        </a:p>
      </dgm:t>
    </dgm:pt>
    <dgm:pt modelId="{AB02D3CB-88BB-DE42-8E95-4A43EB73DE8B}" type="parTrans" cxnId="{C02D55EC-FBA5-084D-9DBD-7CE6FD088155}">
      <dgm:prSet custT="1"/>
      <dgm:spPr/>
      <dgm:t>
        <a:bodyPr/>
        <a:lstStyle/>
        <a:p>
          <a:endParaRPr lang="en-US" sz="2400"/>
        </a:p>
      </dgm:t>
    </dgm:pt>
    <dgm:pt modelId="{69DFCB43-E3D3-7B4F-B447-6D1AED752ED4}" type="sibTrans" cxnId="{C02D55EC-FBA5-084D-9DBD-7CE6FD088155}">
      <dgm:prSet/>
      <dgm:spPr/>
      <dgm:t>
        <a:bodyPr/>
        <a:lstStyle/>
        <a:p>
          <a:endParaRPr lang="en-US" sz="2400"/>
        </a:p>
      </dgm:t>
    </dgm:pt>
    <dgm:pt modelId="{A36F54CB-3CD3-1843-8292-D38932E02369}">
      <dgm:prSet phldrT="[Text]" custT="1"/>
      <dgm:spPr/>
      <dgm:t>
        <a:bodyPr/>
        <a:lstStyle/>
        <a:p>
          <a:r>
            <a:rPr lang="en-US" sz="2400" dirty="0"/>
            <a:t>Ethics - Evaluator</a:t>
          </a:r>
        </a:p>
      </dgm:t>
    </dgm:pt>
    <dgm:pt modelId="{EC3CBC41-6F06-7348-85E7-3A371A505E9A}" type="parTrans" cxnId="{35D8835F-CF88-D34F-900C-DB6B147AA2E4}">
      <dgm:prSet custT="1"/>
      <dgm:spPr/>
      <dgm:t>
        <a:bodyPr/>
        <a:lstStyle/>
        <a:p>
          <a:endParaRPr lang="en-US" sz="2400"/>
        </a:p>
      </dgm:t>
    </dgm:pt>
    <dgm:pt modelId="{BC2B2DB2-3031-954C-9E28-A5B839BF8B87}" type="sibTrans" cxnId="{35D8835F-CF88-D34F-900C-DB6B147AA2E4}">
      <dgm:prSet/>
      <dgm:spPr/>
      <dgm:t>
        <a:bodyPr/>
        <a:lstStyle/>
        <a:p>
          <a:endParaRPr lang="en-US" sz="2400"/>
        </a:p>
      </dgm:t>
    </dgm:pt>
    <dgm:pt modelId="{80DCA0CF-E29A-2E44-B201-B1DD43BD779A}">
      <dgm:prSet phldrT="[Text]" custT="1"/>
      <dgm:spPr/>
      <dgm:t>
        <a:bodyPr/>
        <a:lstStyle/>
        <a:p>
          <a:r>
            <a:rPr lang="en-US" sz="2400" dirty="0"/>
            <a:t>Workplace Procedures</a:t>
          </a:r>
        </a:p>
      </dgm:t>
    </dgm:pt>
    <dgm:pt modelId="{3EC917C9-0B34-774A-8A76-B1ED62A9E347}" type="parTrans" cxnId="{F0971FD8-277B-8042-8D5A-D8D1BD5983EC}">
      <dgm:prSet custT="1"/>
      <dgm:spPr/>
      <dgm:t>
        <a:bodyPr/>
        <a:lstStyle/>
        <a:p>
          <a:endParaRPr lang="en-US" sz="2400"/>
        </a:p>
      </dgm:t>
    </dgm:pt>
    <dgm:pt modelId="{B4138CC1-4CEC-4746-96F9-4C2976EF1DA9}" type="sibTrans" cxnId="{F0971FD8-277B-8042-8D5A-D8D1BD5983EC}">
      <dgm:prSet/>
      <dgm:spPr/>
      <dgm:t>
        <a:bodyPr/>
        <a:lstStyle/>
        <a:p>
          <a:endParaRPr lang="en-US" sz="2400"/>
        </a:p>
      </dgm:t>
    </dgm:pt>
    <dgm:pt modelId="{6E77DFDF-EA6E-7C4A-9D8A-39AE7E19811A}">
      <dgm:prSet phldrT="[Text]" custT="1"/>
      <dgm:spPr>
        <a:noFill/>
        <a:ln>
          <a:noFill/>
        </a:ln>
      </dgm:spPr>
      <dgm:t>
        <a:bodyPr/>
        <a:lstStyle/>
        <a:p>
          <a:endParaRPr lang="en-US" sz="2400" dirty="0"/>
        </a:p>
      </dgm:t>
    </dgm:pt>
    <dgm:pt modelId="{C1A02F92-4A0D-1D43-BC24-BB5BB7221997}" type="sibTrans" cxnId="{7E68541C-8E0D-CE4C-8302-543D18416F37}">
      <dgm:prSet/>
      <dgm:spPr/>
      <dgm:t>
        <a:bodyPr/>
        <a:lstStyle/>
        <a:p>
          <a:endParaRPr lang="en-US" sz="2400"/>
        </a:p>
      </dgm:t>
    </dgm:pt>
    <dgm:pt modelId="{E67E5CAE-1B07-BD4C-8BC5-471C1649F001}" type="parTrans" cxnId="{7E68541C-8E0D-CE4C-8302-543D18416F37}">
      <dgm:prSet/>
      <dgm:spPr/>
      <dgm:t>
        <a:bodyPr/>
        <a:lstStyle/>
        <a:p>
          <a:endParaRPr lang="en-US" sz="2400"/>
        </a:p>
      </dgm:t>
    </dgm:pt>
    <dgm:pt modelId="{F9DF8255-E36B-FD49-9D99-71EFB723A10C}" type="pres">
      <dgm:prSet presAssocID="{AD023A3A-6C98-E849-90F0-899DE59D460D}" presName="Name0" presStyleCnt="0">
        <dgm:presLayoutVars>
          <dgm:chMax val="1"/>
          <dgm:dir/>
          <dgm:animLvl val="ctr"/>
          <dgm:resizeHandles val="exact"/>
        </dgm:presLayoutVars>
      </dgm:prSet>
      <dgm:spPr/>
    </dgm:pt>
    <dgm:pt modelId="{88908521-A198-6349-AB7C-BEB001A3DADB}" type="pres">
      <dgm:prSet presAssocID="{6E77DFDF-EA6E-7C4A-9D8A-39AE7E19811A}" presName="centerShape" presStyleLbl="node0" presStyleIdx="0" presStyleCnt="1"/>
      <dgm:spPr/>
    </dgm:pt>
    <dgm:pt modelId="{9D97F86C-CD45-674A-BD69-CA733C831977}" type="pres">
      <dgm:prSet presAssocID="{592461F4-05CD-ED47-8B33-268DFDD626DD}" presName="parTrans" presStyleLbl="sibTrans2D1" presStyleIdx="0" presStyleCnt="6"/>
      <dgm:spPr/>
    </dgm:pt>
    <dgm:pt modelId="{188B8046-CC39-9841-830C-87BB901BBD1E}" type="pres">
      <dgm:prSet presAssocID="{592461F4-05CD-ED47-8B33-268DFDD626DD}" presName="connectorText" presStyleLbl="sibTrans2D1" presStyleIdx="0" presStyleCnt="6"/>
      <dgm:spPr/>
    </dgm:pt>
    <dgm:pt modelId="{A35E5F08-831A-064D-9C1D-5F472653066A}" type="pres">
      <dgm:prSet presAssocID="{00A7AA2F-1CD4-9541-919F-7114EE185D39}" presName="node" presStyleLbl="node1" presStyleIdx="0" presStyleCnt="6" custScaleX="159729">
        <dgm:presLayoutVars>
          <dgm:bulletEnabled val="1"/>
        </dgm:presLayoutVars>
      </dgm:prSet>
      <dgm:spPr/>
    </dgm:pt>
    <dgm:pt modelId="{CA39A2F9-5333-7346-8E6E-DB186B3B559A}" type="pres">
      <dgm:prSet presAssocID="{A906ECB3-8FC5-6F43-8CC7-3677842D9128}" presName="parTrans" presStyleLbl="sibTrans2D1" presStyleIdx="1" presStyleCnt="6"/>
      <dgm:spPr/>
    </dgm:pt>
    <dgm:pt modelId="{760ED997-ED98-1E41-90E4-FE8144BF6253}" type="pres">
      <dgm:prSet presAssocID="{A906ECB3-8FC5-6F43-8CC7-3677842D9128}" presName="connectorText" presStyleLbl="sibTrans2D1" presStyleIdx="1" presStyleCnt="6"/>
      <dgm:spPr/>
    </dgm:pt>
    <dgm:pt modelId="{C6ABB568-DB6C-4549-A9AD-66CA8E571E95}" type="pres">
      <dgm:prSet presAssocID="{46DB113A-E0B9-CB40-8090-3F3AE99BB989}" presName="node" presStyleLbl="node1" presStyleIdx="1" presStyleCnt="6" custScaleX="159729" custRadScaleRad="108700" custRadScaleInc="11509">
        <dgm:presLayoutVars>
          <dgm:bulletEnabled val="1"/>
        </dgm:presLayoutVars>
      </dgm:prSet>
      <dgm:spPr/>
    </dgm:pt>
    <dgm:pt modelId="{7AD3C6CA-8838-CB47-9A1C-516C0AEA659B}" type="pres">
      <dgm:prSet presAssocID="{16B29787-DE8B-B547-9F17-009759A27DEC}" presName="parTrans" presStyleLbl="sibTrans2D1" presStyleIdx="2" presStyleCnt="6"/>
      <dgm:spPr/>
    </dgm:pt>
    <dgm:pt modelId="{5F3380E9-E813-CF4F-8ED5-6EF998B394C9}" type="pres">
      <dgm:prSet presAssocID="{16B29787-DE8B-B547-9F17-009759A27DEC}" presName="connectorText" presStyleLbl="sibTrans2D1" presStyleIdx="2" presStyleCnt="6"/>
      <dgm:spPr/>
    </dgm:pt>
    <dgm:pt modelId="{CADD7110-4D4D-E346-9769-7A263BB2929C}" type="pres">
      <dgm:prSet presAssocID="{CFC31F65-6A84-C44B-B640-85021A6E8C98}" presName="node" presStyleLbl="node1" presStyleIdx="2" presStyleCnt="6" custScaleX="159729" custRadScaleRad="108700" custRadScaleInc="-11509">
        <dgm:presLayoutVars>
          <dgm:bulletEnabled val="1"/>
        </dgm:presLayoutVars>
      </dgm:prSet>
      <dgm:spPr/>
    </dgm:pt>
    <dgm:pt modelId="{BB5F94C1-BC64-AD46-9209-9C82C01F9C2B}" type="pres">
      <dgm:prSet presAssocID="{3EC917C9-0B34-774A-8A76-B1ED62A9E347}" presName="parTrans" presStyleLbl="sibTrans2D1" presStyleIdx="3" presStyleCnt="6"/>
      <dgm:spPr/>
    </dgm:pt>
    <dgm:pt modelId="{177F3085-278B-1346-BF8C-ED7E353E4F77}" type="pres">
      <dgm:prSet presAssocID="{3EC917C9-0B34-774A-8A76-B1ED62A9E347}" presName="connectorText" presStyleLbl="sibTrans2D1" presStyleIdx="3" presStyleCnt="6"/>
      <dgm:spPr/>
    </dgm:pt>
    <dgm:pt modelId="{22E49371-EAF3-4B47-9121-2F784A4B3BC6}" type="pres">
      <dgm:prSet presAssocID="{80DCA0CF-E29A-2E44-B201-B1DD43BD779A}" presName="node" presStyleLbl="node1" presStyleIdx="3" presStyleCnt="6" custScaleX="159729">
        <dgm:presLayoutVars>
          <dgm:bulletEnabled val="1"/>
        </dgm:presLayoutVars>
      </dgm:prSet>
      <dgm:spPr/>
    </dgm:pt>
    <dgm:pt modelId="{A3FBE380-FE75-0947-A8D9-E3DEE639969F}" type="pres">
      <dgm:prSet presAssocID="{AB02D3CB-88BB-DE42-8E95-4A43EB73DE8B}" presName="parTrans" presStyleLbl="sibTrans2D1" presStyleIdx="4" presStyleCnt="6"/>
      <dgm:spPr/>
    </dgm:pt>
    <dgm:pt modelId="{D5305701-FA48-B64E-AD43-6C59886C5937}" type="pres">
      <dgm:prSet presAssocID="{AB02D3CB-88BB-DE42-8E95-4A43EB73DE8B}" presName="connectorText" presStyleLbl="sibTrans2D1" presStyleIdx="4" presStyleCnt="6"/>
      <dgm:spPr/>
    </dgm:pt>
    <dgm:pt modelId="{02186EF6-689E-F242-91B5-7A254B7441DE}" type="pres">
      <dgm:prSet presAssocID="{69A162AF-CCDF-054C-93F2-93D79FDA1E21}" presName="node" presStyleLbl="node1" presStyleIdx="4" presStyleCnt="6" custScaleX="159729" custRadScaleRad="107433" custRadScaleInc="10382">
        <dgm:presLayoutVars>
          <dgm:bulletEnabled val="1"/>
        </dgm:presLayoutVars>
      </dgm:prSet>
      <dgm:spPr/>
    </dgm:pt>
    <dgm:pt modelId="{6E7FE7A6-ADDA-6E42-9202-71E2ABA3541B}" type="pres">
      <dgm:prSet presAssocID="{EC3CBC41-6F06-7348-85E7-3A371A505E9A}" presName="parTrans" presStyleLbl="sibTrans2D1" presStyleIdx="5" presStyleCnt="6"/>
      <dgm:spPr/>
    </dgm:pt>
    <dgm:pt modelId="{59758197-AAFF-2248-BAF7-4DCA52B1E871}" type="pres">
      <dgm:prSet presAssocID="{EC3CBC41-6F06-7348-85E7-3A371A505E9A}" presName="connectorText" presStyleLbl="sibTrans2D1" presStyleIdx="5" presStyleCnt="6"/>
      <dgm:spPr/>
    </dgm:pt>
    <dgm:pt modelId="{8219473E-BFD1-114E-A7F0-1CA22BA4C103}" type="pres">
      <dgm:prSet presAssocID="{A36F54CB-3CD3-1843-8292-D38932E02369}" presName="node" presStyleLbl="node1" presStyleIdx="5" presStyleCnt="6" custScaleX="159729" custRadScaleRad="107433" custRadScaleInc="-10382">
        <dgm:presLayoutVars>
          <dgm:bulletEnabled val="1"/>
        </dgm:presLayoutVars>
      </dgm:prSet>
      <dgm:spPr/>
    </dgm:pt>
  </dgm:ptLst>
  <dgm:cxnLst>
    <dgm:cxn modelId="{EB906C08-3314-D94D-98C3-559558CD9534}" type="presOf" srcId="{AD023A3A-6C98-E849-90F0-899DE59D460D}" destId="{F9DF8255-E36B-FD49-9D99-71EFB723A10C}" srcOrd="0" destOrd="0" presId="urn:microsoft.com/office/officeart/2005/8/layout/radial5"/>
    <dgm:cxn modelId="{ED96400C-435A-DC4F-AB7F-CD81DCB2BF8B}" type="presOf" srcId="{46DB113A-E0B9-CB40-8090-3F3AE99BB989}" destId="{C6ABB568-DB6C-4549-A9AD-66CA8E571E95}" srcOrd="0" destOrd="0" presId="urn:microsoft.com/office/officeart/2005/8/layout/radial5"/>
    <dgm:cxn modelId="{7E68541C-8E0D-CE4C-8302-543D18416F37}" srcId="{AD023A3A-6C98-E849-90F0-899DE59D460D}" destId="{6E77DFDF-EA6E-7C4A-9D8A-39AE7E19811A}" srcOrd="0" destOrd="0" parTransId="{E67E5CAE-1B07-BD4C-8BC5-471C1649F001}" sibTransId="{C1A02F92-4A0D-1D43-BC24-BB5BB7221997}"/>
    <dgm:cxn modelId="{D372E123-4D49-9C4D-B17C-BA8618B567E3}" type="presOf" srcId="{16B29787-DE8B-B547-9F17-009759A27DEC}" destId="{7AD3C6CA-8838-CB47-9A1C-516C0AEA659B}" srcOrd="0" destOrd="0" presId="urn:microsoft.com/office/officeart/2005/8/layout/radial5"/>
    <dgm:cxn modelId="{30CD7625-6829-2D40-842B-0F11820468A7}" type="presOf" srcId="{592461F4-05CD-ED47-8B33-268DFDD626DD}" destId="{188B8046-CC39-9841-830C-87BB901BBD1E}" srcOrd="1" destOrd="0" presId="urn:microsoft.com/office/officeart/2005/8/layout/radial5"/>
    <dgm:cxn modelId="{F8A0A525-2323-6942-9FE6-8108F69EF3F8}" type="presOf" srcId="{3EC917C9-0B34-774A-8A76-B1ED62A9E347}" destId="{BB5F94C1-BC64-AD46-9209-9C82C01F9C2B}" srcOrd="0" destOrd="0" presId="urn:microsoft.com/office/officeart/2005/8/layout/radial5"/>
    <dgm:cxn modelId="{1C233026-1ED9-7748-B99D-7F864A1CE4F3}" type="presOf" srcId="{69A162AF-CCDF-054C-93F2-93D79FDA1E21}" destId="{02186EF6-689E-F242-91B5-7A254B7441DE}" srcOrd="0" destOrd="0" presId="urn:microsoft.com/office/officeart/2005/8/layout/radial5"/>
    <dgm:cxn modelId="{A3774134-6BDB-434F-BD3C-58986AD056F7}" srcId="{6E77DFDF-EA6E-7C4A-9D8A-39AE7E19811A}" destId="{46DB113A-E0B9-CB40-8090-3F3AE99BB989}" srcOrd="1" destOrd="0" parTransId="{A906ECB3-8FC5-6F43-8CC7-3677842D9128}" sibTransId="{1757448F-71E0-EE44-9DE4-335C5AD6A5DB}"/>
    <dgm:cxn modelId="{EFA9275D-8326-CB4A-80F8-1910F9AE5218}" type="presOf" srcId="{EC3CBC41-6F06-7348-85E7-3A371A505E9A}" destId="{59758197-AAFF-2248-BAF7-4DCA52B1E871}" srcOrd="1" destOrd="0" presId="urn:microsoft.com/office/officeart/2005/8/layout/radial5"/>
    <dgm:cxn modelId="{35D8835F-CF88-D34F-900C-DB6B147AA2E4}" srcId="{6E77DFDF-EA6E-7C4A-9D8A-39AE7E19811A}" destId="{A36F54CB-3CD3-1843-8292-D38932E02369}" srcOrd="5" destOrd="0" parTransId="{EC3CBC41-6F06-7348-85E7-3A371A505E9A}" sibTransId="{BC2B2DB2-3031-954C-9E28-A5B839BF8B87}"/>
    <dgm:cxn modelId="{73198A42-CEE6-5B43-A973-355A7AB51100}" type="presOf" srcId="{592461F4-05CD-ED47-8B33-268DFDD626DD}" destId="{9D97F86C-CD45-674A-BD69-CA733C831977}" srcOrd="0" destOrd="0" presId="urn:microsoft.com/office/officeart/2005/8/layout/radial5"/>
    <dgm:cxn modelId="{59E3C265-FFA6-7D4F-A3CD-D2975752E5C4}" srcId="{6E77DFDF-EA6E-7C4A-9D8A-39AE7E19811A}" destId="{00A7AA2F-1CD4-9541-919F-7114EE185D39}" srcOrd="0" destOrd="0" parTransId="{592461F4-05CD-ED47-8B33-268DFDD626DD}" sibTransId="{7E4FE86B-1E34-8B4F-9F9D-A87616881FA9}"/>
    <dgm:cxn modelId="{B40B0746-D91E-C24A-B7E6-192415969C81}" type="presOf" srcId="{00A7AA2F-1CD4-9541-919F-7114EE185D39}" destId="{A35E5F08-831A-064D-9C1D-5F472653066A}" srcOrd="0" destOrd="0" presId="urn:microsoft.com/office/officeart/2005/8/layout/radial5"/>
    <dgm:cxn modelId="{E356D248-518D-0F49-BF74-A597E1A66C62}" type="presOf" srcId="{A36F54CB-3CD3-1843-8292-D38932E02369}" destId="{8219473E-BFD1-114E-A7F0-1CA22BA4C103}" srcOrd="0" destOrd="0" presId="urn:microsoft.com/office/officeart/2005/8/layout/radial5"/>
    <dgm:cxn modelId="{3675D051-F6C9-1249-8F44-A3A2CA75A64A}" type="presOf" srcId="{AB02D3CB-88BB-DE42-8E95-4A43EB73DE8B}" destId="{D5305701-FA48-B64E-AD43-6C59886C5937}" srcOrd="1" destOrd="0" presId="urn:microsoft.com/office/officeart/2005/8/layout/radial5"/>
    <dgm:cxn modelId="{8295E47A-DD02-8D43-8931-73DF798D5F54}" type="presOf" srcId="{16B29787-DE8B-B547-9F17-009759A27DEC}" destId="{5F3380E9-E813-CF4F-8ED5-6EF998B394C9}" srcOrd="1" destOrd="0" presId="urn:microsoft.com/office/officeart/2005/8/layout/radial5"/>
    <dgm:cxn modelId="{9B577282-728A-AD42-A18E-180249C748F1}" type="presOf" srcId="{3EC917C9-0B34-774A-8A76-B1ED62A9E347}" destId="{177F3085-278B-1346-BF8C-ED7E353E4F77}" srcOrd="1" destOrd="0" presId="urn:microsoft.com/office/officeart/2005/8/layout/radial5"/>
    <dgm:cxn modelId="{CB549A89-D120-7C46-848B-3120D3640916}" type="presOf" srcId="{80DCA0CF-E29A-2E44-B201-B1DD43BD779A}" destId="{22E49371-EAF3-4B47-9121-2F784A4B3BC6}" srcOrd="0" destOrd="0" presId="urn:microsoft.com/office/officeart/2005/8/layout/radial5"/>
    <dgm:cxn modelId="{2FD6FCA2-E230-CF40-BBDF-E21CAAFE3997}" type="presOf" srcId="{6E77DFDF-EA6E-7C4A-9D8A-39AE7E19811A}" destId="{88908521-A198-6349-AB7C-BEB001A3DADB}" srcOrd="0" destOrd="0" presId="urn:microsoft.com/office/officeart/2005/8/layout/radial5"/>
    <dgm:cxn modelId="{F16207B0-BE58-4148-AB42-826E63E2908F}" type="presOf" srcId="{EC3CBC41-6F06-7348-85E7-3A371A505E9A}" destId="{6E7FE7A6-ADDA-6E42-9202-71E2ABA3541B}" srcOrd="0" destOrd="0" presId="urn:microsoft.com/office/officeart/2005/8/layout/radial5"/>
    <dgm:cxn modelId="{DFF17BD4-D5C0-F449-85CE-3BA5A6B09F3B}" type="presOf" srcId="{AB02D3CB-88BB-DE42-8E95-4A43EB73DE8B}" destId="{A3FBE380-FE75-0947-A8D9-E3DEE639969F}" srcOrd="0" destOrd="0" presId="urn:microsoft.com/office/officeart/2005/8/layout/radial5"/>
    <dgm:cxn modelId="{F0971FD8-277B-8042-8D5A-D8D1BD5983EC}" srcId="{6E77DFDF-EA6E-7C4A-9D8A-39AE7E19811A}" destId="{80DCA0CF-E29A-2E44-B201-B1DD43BD779A}" srcOrd="3" destOrd="0" parTransId="{3EC917C9-0B34-774A-8A76-B1ED62A9E347}" sibTransId="{B4138CC1-4CEC-4746-96F9-4C2976EF1DA9}"/>
    <dgm:cxn modelId="{5BEC1CE8-BD24-4241-8FC3-C87D0517CCF5}" srcId="{6E77DFDF-EA6E-7C4A-9D8A-39AE7E19811A}" destId="{CFC31F65-6A84-C44B-B640-85021A6E8C98}" srcOrd="2" destOrd="0" parTransId="{16B29787-DE8B-B547-9F17-009759A27DEC}" sibTransId="{DFBC5BE7-9403-4548-8FAB-A4FE275A49E4}"/>
    <dgm:cxn modelId="{C02D55EC-FBA5-084D-9DBD-7CE6FD088155}" srcId="{6E77DFDF-EA6E-7C4A-9D8A-39AE7E19811A}" destId="{69A162AF-CCDF-054C-93F2-93D79FDA1E21}" srcOrd="4" destOrd="0" parTransId="{AB02D3CB-88BB-DE42-8E95-4A43EB73DE8B}" sibTransId="{69DFCB43-E3D3-7B4F-B447-6D1AED752ED4}"/>
    <dgm:cxn modelId="{418076EF-7BCD-1349-BD3F-B632D573F1A3}" type="presOf" srcId="{A906ECB3-8FC5-6F43-8CC7-3677842D9128}" destId="{CA39A2F9-5333-7346-8E6E-DB186B3B559A}" srcOrd="0" destOrd="0" presId="urn:microsoft.com/office/officeart/2005/8/layout/radial5"/>
    <dgm:cxn modelId="{5A6A9DFE-79F8-A642-9382-D3E8051BC986}" type="presOf" srcId="{CFC31F65-6A84-C44B-B640-85021A6E8C98}" destId="{CADD7110-4D4D-E346-9769-7A263BB2929C}" srcOrd="0" destOrd="0" presId="urn:microsoft.com/office/officeart/2005/8/layout/radial5"/>
    <dgm:cxn modelId="{FC9FE7FF-E62E-8B46-A7B1-7BC9E09B14BB}" type="presOf" srcId="{A906ECB3-8FC5-6F43-8CC7-3677842D9128}" destId="{760ED997-ED98-1E41-90E4-FE8144BF6253}" srcOrd="1" destOrd="0" presId="urn:microsoft.com/office/officeart/2005/8/layout/radial5"/>
    <dgm:cxn modelId="{7EFB8E0D-963C-A044-BD8A-D3AB1AF0AB17}" type="presParOf" srcId="{F9DF8255-E36B-FD49-9D99-71EFB723A10C}" destId="{88908521-A198-6349-AB7C-BEB001A3DADB}" srcOrd="0" destOrd="0" presId="urn:microsoft.com/office/officeart/2005/8/layout/radial5"/>
    <dgm:cxn modelId="{2DD9B6FC-309A-334B-A600-CCCCB20881D2}" type="presParOf" srcId="{F9DF8255-E36B-FD49-9D99-71EFB723A10C}" destId="{9D97F86C-CD45-674A-BD69-CA733C831977}" srcOrd="1" destOrd="0" presId="urn:microsoft.com/office/officeart/2005/8/layout/radial5"/>
    <dgm:cxn modelId="{89DA9333-C8C3-2A4D-8B28-3C69B57F852E}" type="presParOf" srcId="{9D97F86C-CD45-674A-BD69-CA733C831977}" destId="{188B8046-CC39-9841-830C-87BB901BBD1E}" srcOrd="0" destOrd="0" presId="urn:microsoft.com/office/officeart/2005/8/layout/radial5"/>
    <dgm:cxn modelId="{CB2EA49F-67D1-3B4C-8072-86BF84789D01}" type="presParOf" srcId="{F9DF8255-E36B-FD49-9D99-71EFB723A10C}" destId="{A35E5F08-831A-064D-9C1D-5F472653066A}" srcOrd="2" destOrd="0" presId="urn:microsoft.com/office/officeart/2005/8/layout/radial5"/>
    <dgm:cxn modelId="{CCCA5E00-F8B8-244A-9611-7E51184B369F}" type="presParOf" srcId="{F9DF8255-E36B-FD49-9D99-71EFB723A10C}" destId="{CA39A2F9-5333-7346-8E6E-DB186B3B559A}" srcOrd="3" destOrd="0" presId="urn:microsoft.com/office/officeart/2005/8/layout/radial5"/>
    <dgm:cxn modelId="{EE104C00-1C65-EB4B-A546-CD216D043BCD}" type="presParOf" srcId="{CA39A2F9-5333-7346-8E6E-DB186B3B559A}" destId="{760ED997-ED98-1E41-90E4-FE8144BF6253}" srcOrd="0" destOrd="0" presId="urn:microsoft.com/office/officeart/2005/8/layout/radial5"/>
    <dgm:cxn modelId="{51ED9A23-C78D-2944-BE2B-4FA6BDFB6466}" type="presParOf" srcId="{F9DF8255-E36B-FD49-9D99-71EFB723A10C}" destId="{C6ABB568-DB6C-4549-A9AD-66CA8E571E95}" srcOrd="4" destOrd="0" presId="urn:microsoft.com/office/officeart/2005/8/layout/radial5"/>
    <dgm:cxn modelId="{0468D745-98AB-2F47-A8F2-186519C3F8EE}" type="presParOf" srcId="{F9DF8255-E36B-FD49-9D99-71EFB723A10C}" destId="{7AD3C6CA-8838-CB47-9A1C-516C0AEA659B}" srcOrd="5" destOrd="0" presId="urn:microsoft.com/office/officeart/2005/8/layout/radial5"/>
    <dgm:cxn modelId="{BD4EAFF9-2344-4E41-908E-BB0685E8F39D}" type="presParOf" srcId="{7AD3C6CA-8838-CB47-9A1C-516C0AEA659B}" destId="{5F3380E9-E813-CF4F-8ED5-6EF998B394C9}" srcOrd="0" destOrd="0" presId="urn:microsoft.com/office/officeart/2005/8/layout/radial5"/>
    <dgm:cxn modelId="{D9DBE286-CA57-8746-9C1F-5E584F3537EB}" type="presParOf" srcId="{F9DF8255-E36B-FD49-9D99-71EFB723A10C}" destId="{CADD7110-4D4D-E346-9769-7A263BB2929C}" srcOrd="6" destOrd="0" presId="urn:microsoft.com/office/officeart/2005/8/layout/radial5"/>
    <dgm:cxn modelId="{3F0B059C-1AC5-E044-8C29-0C28381621FB}" type="presParOf" srcId="{F9DF8255-E36B-FD49-9D99-71EFB723A10C}" destId="{BB5F94C1-BC64-AD46-9209-9C82C01F9C2B}" srcOrd="7" destOrd="0" presId="urn:microsoft.com/office/officeart/2005/8/layout/radial5"/>
    <dgm:cxn modelId="{F761E2CB-141B-FF4A-9C2D-6A53EB507DB5}" type="presParOf" srcId="{BB5F94C1-BC64-AD46-9209-9C82C01F9C2B}" destId="{177F3085-278B-1346-BF8C-ED7E353E4F77}" srcOrd="0" destOrd="0" presId="urn:microsoft.com/office/officeart/2005/8/layout/radial5"/>
    <dgm:cxn modelId="{2B8BF65B-138E-BD47-86B9-FC62029B4830}" type="presParOf" srcId="{F9DF8255-E36B-FD49-9D99-71EFB723A10C}" destId="{22E49371-EAF3-4B47-9121-2F784A4B3BC6}" srcOrd="8" destOrd="0" presId="urn:microsoft.com/office/officeart/2005/8/layout/radial5"/>
    <dgm:cxn modelId="{5DB41614-2204-9A45-BC05-9A8BCB690197}" type="presParOf" srcId="{F9DF8255-E36B-FD49-9D99-71EFB723A10C}" destId="{A3FBE380-FE75-0947-A8D9-E3DEE639969F}" srcOrd="9" destOrd="0" presId="urn:microsoft.com/office/officeart/2005/8/layout/radial5"/>
    <dgm:cxn modelId="{6C0F51CD-9845-CA4C-BD32-5AAE623A2E96}" type="presParOf" srcId="{A3FBE380-FE75-0947-A8D9-E3DEE639969F}" destId="{D5305701-FA48-B64E-AD43-6C59886C5937}" srcOrd="0" destOrd="0" presId="urn:microsoft.com/office/officeart/2005/8/layout/radial5"/>
    <dgm:cxn modelId="{6B0C9B12-1AE9-804A-8342-E452CFB94DA6}" type="presParOf" srcId="{F9DF8255-E36B-FD49-9D99-71EFB723A10C}" destId="{02186EF6-689E-F242-91B5-7A254B7441DE}" srcOrd="10" destOrd="0" presId="urn:microsoft.com/office/officeart/2005/8/layout/radial5"/>
    <dgm:cxn modelId="{832BEE7A-A5F8-D149-821B-E5E5EA4C1662}" type="presParOf" srcId="{F9DF8255-E36B-FD49-9D99-71EFB723A10C}" destId="{6E7FE7A6-ADDA-6E42-9202-71E2ABA3541B}" srcOrd="11" destOrd="0" presId="urn:microsoft.com/office/officeart/2005/8/layout/radial5"/>
    <dgm:cxn modelId="{E5E9BDAA-FDBD-4A4C-8C88-2D4804F64B17}" type="presParOf" srcId="{6E7FE7A6-ADDA-6E42-9202-71E2ABA3541B}" destId="{59758197-AAFF-2248-BAF7-4DCA52B1E871}" srcOrd="0" destOrd="0" presId="urn:microsoft.com/office/officeart/2005/8/layout/radial5"/>
    <dgm:cxn modelId="{8928C010-E191-1C48-A1EF-6BAA30B09F35}" type="presParOf" srcId="{F9DF8255-E36B-FD49-9D99-71EFB723A10C}" destId="{8219473E-BFD1-114E-A7F0-1CA22BA4C10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E47794-3893-7440-BD77-0394AD0BBF0B}"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41F15EE3-7D5E-FF43-A099-A800E9188A6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dirty="0"/>
            <a:t>Area of Interest/Problem</a:t>
          </a:r>
        </a:p>
      </dgm:t>
    </dgm:pt>
    <dgm:pt modelId="{8C8581FE-F4EE-AC44-B08C-2D4C13A11B6B}" type="parTrans" cxnId="{E5C906D7-8B4D-B74E-A06E-2114164F772A}">
      <dgm:prSet/>
      <dgm:spPr/>
      <dgm:t>
        <a:bodyPr/>
        <a:lstStyle/>
        <a:p>
          <a:endParaRPr lang="en-US"/>
        </a:p>
      </dgm:t>
    </dgm:pt>
    <dgm:pt modelId="{77D1EB2A-93D0-024F-BBE2-1144E412DA48}" type="sibTrans" cxnId="{E5C906D7-8B4D-B74E-A06E-2114164F772A}">
      <dgm:prSet/>
      <dgm:spPr/>
      <dgm:t>
        <a:bodyPr/>
        <a:lstStyle/>
        <a:p>
          <a:endParaRPr lang="en-US"/>
        </a:p>
      </dgm:t>
    </dgm:pt>
    <dgm:pt modelId="{A5F44D45-E362-1044-874C-7EDB6B7AA468}">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dirty="0"/>
            <a:t>Research Question</a:t>
          </a:r>
        </a:p>
      </dgm:t>
    </dgm:pt>
    <dgm:pt modelId="{23C6422C-02AD-534F-8800-A70B91DF16D6}" type="parTrans" cxnId="{1FD3D1BE-DE89-6147-8A58-70E2954E10A4}">
      <dgm:prSet/>
      <dgm:spPr/>
      <dgm:t>
        <a:bodyPr/>
        <a:lstStyle/>
        <a:p>
          <a:endParaRPr lang="en-US"/>
        </a:p>
      </dgm:t>
    </dgm:pt>
    <dgm:pt modelId="{44C26EF6-1903-D14D-BBA1-DC1C2F5D8351}" type="sibTrans" cxnId="{1FD3D1BE-DE89-6147-8A58-70E2954E10A4}">
      <dgm:prSet/>
      <dgm:spPr/>
      <dgm:t>
        <a:bodyPr/>
        <a:lstStyle/>
        <a:p>
          <a:endParaRPr lang="en-US"/>
        </a:p>
      </dgm:t>
    </dgm:pt>
    <dgm:pt modelId="{CF70CF69-F9B8-114B-95A8-0C1973838E04}">
      <dgm:prSet phldrT="[Text]"/>
      <dgm:spPr>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dgm:spPr>
      <dgm:t>
        <a:bodyPr/>
        <a:lstStyle/>
        <a:p>
          <a:r>
            <a:rPr lang="en-US" dirty="0"/>
            <a:t>Data and Methods</a:t>
          </a:r>
        </a:p>
      </dgm:t>
    </dgm:pt>
    <dgm:pt modelId="{162091B3-CBD4-BF48-B383-818F1985043A}" type="parTrans" cxnId="{2CB49A44-6E6B-6149-A434-CEBD51DFF6A0}">
      <dgm:prSet/>
      <dgm:spPr/>
      <dgm:t>
        <a:bodyPr/>
        <a:lstStyle/>
        <a:p>
          <a:endParaRPr lang="en-US"/>
        </a:p>
      </dgm:t>
    </dgm:pt>
    <dgm:pt modelId="{0E4D687F-29A4-BC40-B339-93F35DB30137}" type="sibTrans" cxnId="{2CB49A44-6E6B-6149-A434-CEBD51DFF6A0}">
      <dgm:prSet/>
      <dgm:spPr/>
      <dgm:t>
        <a:bodyPr/>
        <a:lstStyle/>
        <a:p>
          <a:endParaRPr lang="en-US"/>
        </a:p>
      </dgm:t>
    </dgm:pt>
    <dgm:pt modelId="{A44F31EB-124A-F848-8E24-D2AF561665E9}">
      <dgm:prSet phldrT="[Text]"/>
      <dgm:spPr>
        <a:solidFill>
          <a:schemeClr val="accent1">
            <a:hueOff val="0"/>
            <a:satOff val="0"/>
            <a:lumOff val="0"/>
            <a:alpha val="40000"/>
          </a:schemeClr>
        </a:solidFill>
      </dgm:spPr>
      <dgm:t>
        <a:bodyPr/>
        <a:lstStyle/>
        <a:p>
          <a:r>
            <a:rPr lang="en-US" dirty="0"/>
            <a:t>Analysis</a:t>
          </a:r>
        </a:p>
      </dgm:t>
    </dgm:pt>
    <dgm:pt modelId="{2E443B19-97A7-894E-8A9C-FF3AC1600702}" type="parTrans" cxnId="{8D6292CE-7B2D-F641-A503-81F5432E8477}">
      <dgm:prSet/>
      <dgm:spPr/>
      <dgm:t>
        <a:bodyPr/>
        <a:lstStyle/>
        <a:p>
          <a:endParaRPr lang="en-US"/>
        </a:p>
      </dgm:t>
    </dgm:pt>
    <dgm:pt modelId="{304B2055-C504-664A-923F-A93EDAEEFF19}" type="sibTrans" cxnId="{8D6292CE-7B2D-F641-A503-81F5432E8477}">
      <dgm:prSet/>
      <dgm:spPr/>
      <dgm:t>
        <a:bodyPr/>
        <a:lstStyle/>
        <a:p>
          <a:endParaRPr lang="en-US"/>
        </a:p>
      </dgm:t>
    </dgm:pt>
    <dgm:pt modelId="{72E91A16-8528-2A49-BB4F-FD090697642C}">
      <dgm:prSet phldrT="[Text]"/>
      <dgm:spPr>
        <a:solidFill>
          <a:schemeClr val="accent1">
            <a:hueOff val="0"/>
            <a:satOff val="0"/>
            <a:lumOff val="0"/>
            <a:alpha val="40000"/>
          </a:schemeClr>
        </a:solidFill>
      </dgm:spPr>
      <dgm:t>
        <a:bodyPr/>
        <a:lstStyle/>
        <a:p>
          <a:r>
            <a:rPr lang="en-US" dirty="0"/>
            <a:t>Results/Findings</a:t>
          </a:r>
        </a:p>
      </dgm:t>
    </dgm:pt>
    <dgm:pt modelId="{33E824BF-3CB9-C74E-B7F8-C8F44AAE12C7}" type="parTrans" cxnId="{9DF5E05A-232D-4E40-884A-E25419870DA2}">
      <dgm:prSet/>
      <dgm:spPr/>
      <dgm:t>
        <a:bodyPr/>
        <a:lstStyle/>
        <a:p>
          <a:endParaRPr lang="en-US"/>
        </a:p>
      </dgm:t>
    </dgm:pt>
    <dgm:pt modelId="{04B61779-83F1-D34F-8255-B20391707787}" type="sibTrans" cxnId="{9DF5E05A-232D-4E40-884A-E25419870DA2}">
      <dgm:prSet/>
      <dgm:spPr/>
      <dgm:t>
        <a:bodyPr/>
        <a:lstStyle/>
        <a:p>
          <a:endParaRPr lang="en-US"/>
        </a:p>
      </dgm:t>
    </dgm:pt>
    <dgm:pt modelId="{2C80662B-E4BB-C24C-B27E-FA706DCF11FF}">
      <dgm:prSet/>
      <dgm:spPr>
        <a:solidFill>
          <a:schemeClr val="accent1">
            <a:hueOff val="0"/>
            <a:satOff val="0"/>
            <a:lumOff val="0"/>
            <a:alpha val="40000"/>
          </a:schemeClr>
        </a:solidFill>
      </dgm:spPr>
      <dgm:t>
        <a:bodyPr/>
        <a:lstStyle/>
        <a:p>
          <a:r>
            <a:rPr lang="en-US" dirty="0"/>
            <a:t>Implications</a:t>
          </a:r>
        </a:p>
      </dgm:t>
    </dgm:pt>
    <dgm:pt modelId="{156AE48A-FCA6-4D4B-8C6D-ED945A31DAF2}" type="parTrans" cxnId="{0DD7071C-E96A-1E48-887C-44E441DE2462}">
      <dgm:prSet/>
      <dgm:spPr/>
      <dgm:t>
        <a:bodyPr/>
        <a:lstStyle/>
        <a:p>
          <a:endParaRPr lang="en-US"/>
        </a:p>
      </dgm:t>
    </dgm:pt>
    <dgm:pt modelId="{58B88BE4-8DD3-F647-AD44-1559F061BFA2}" type="sibTrans" cxnId="{0DD7071C-E96A-1E48-887C-44E441DE2462}">
      <dgm:prSet/>
      <dgm:spPr/>
      <dgm:t>
        <a:bodyPr/>
        <a:lstStyle/>
        <a:p>
          <a:endParaRPr lang="en-US"/>
        </a:p>
      </dgm:t>
    </dgm:pt>
    <dgm:pt modelId="{0FEEEEA1-E80D-5046-84AD-55D2D6EA1E5B}">
      <dgm:prSet/>
      <dgm:spPr>
        <a:solidFill>
          <a:schemeClr val="accent1">
            <a:hueOff val="0"/>
            <a:satOff val="0"/>
            <a:lumOff val="0"/>
            <a:alpha val="40000"/>
          </a:schemeClr>
        </a:solidFill>
      </dgm:spPr>
      <dgm:t>
        <a:bodyPr/>
        <a:lstStyle/>
        <a:p>
          <a:r>
            <a:rPr lang="en-US" dirty="0"/>
            <a:t>Adjust Practices</a:t>
          </a:r>
        </a:p>
      </dgm:t>
    </dgm:pt>
    <dgm:pt modelId="{69786A1F-79D6-6141-9F83-66A941E238DC}" type="parTrans" cxnId="{7ABFDE07-2B5B-1E45-969E-2A10FF8E8AF1}">
      <dgm:prSet/>
      <dgm:spPr/>
      <dgm:t>
        <a:bodyPr/>
        <a:lstStyle/>
        <a:p>
          <a:endParaRPr lang="en-US"/>
        </a:p>
      </dgm:t>
    </dgm:pt>
    <dgm:pt modelId="{B63B2569-83A1-ED43-9C27-DBEEA693A5CE}" type="sibTrans" cxnId="{7ABFDE07-2B5B-1E45-969E-2A10FF8E8AF1}">
      <dgm:prSet/>
      <dgm:spPr/>
      <dgm:t>
        <a:bodyPr/>
        <a:lstStyle/>
        <a:p>
          <a:endParaRPr lang="en-US"/>
        </a:p>
      </dgm:t>
    </dgm:pt>
    <dgm:pt modelId="{A85C19A5-22FD-D542-BAEA-C1F2370C1DA1}">
      <dgm:prSet/>
      <dgm:spPr>
        <a:solidFill>
          <a:schemeClr val="accent1">
            <a:hueOff val="0"/>
            <a:satOff val="0"/>
            <a:lumOff val="0"/>
            <a:alpha val="40000"/>
          </a:schemeClr>
        </a:solidFill>
      </dgm:spPr>
      <dgm:t>
        <a:bodyPr/>
        <a:lstStyle/>
        <a:p>
          <a:r>
            <a:rPr lang="en-US" dirty="0"/>
            <a:t>Observe and Reflect</a:t>
          </a:r>
        </a:p>
      </dgm:t>
    </dgm:pt>
    <dgm:pt modelId="{20C5B65F-0592-9F4B-B429-9470EBE99F01}" type="parTrans" cxnId="{A4D43AC0-0C16-8942-9D29-22F6469340B1}">
      <dgm:prSet/>
      <dgm:spPr/>
      <dgm:t>
        <a:bodyPr/>
        <a:lstStyle/>
        <a:p>
          <a:endParaRPr lang="en-US"/>
        </a:p>
      </dgm:t>
    </dgm:pt>
    <dgm:pt modelId="{B7D64E7F-DFE3-5747-A7E2-401ACC35044A}" type="sibTrans" cxnId="{A4D43AC0-0C16-8942-9D29-22F6469340B1}">
      <dgm:prSet/>
      <dgm:spPr/>
      <dgm:t>
        <a:bodyPr/>
        <a:lstStyle/>
        <a:p>
          <a:endParaRPr lang="en-US"/>
        </a:p>
      </dgm:t>
    </dgm:pt>
    <dgm:pt modelId="{BD1ABA75-5D05-204B-ABE2-1DA4D2D274AC}" type="pres">
      <dgm:prSet presAssocID="{2EE47794-3893-7440-BD77-0394AD0BBF0B}" presName="Name0" presStyleCnt="0">
        <dgm:presLayoutVars>
          <dgm:dir/>
          <dgm:resizeHandles val="exact"/>
        </dgm:presLayoutVars>
      </dgm:prSet>
      <dgm:spPr/>
    </dgm:pt>
    <dgm:pt modelId="{C89FDC4A-8D33-1648-9A69-2D21FAB41D1B}" type="pres">
      <dgm:prSet presAssocID="{2EE47794-3893-7440-BD77-0394AD0BBF0B}" presName="cycle" presStyleCnt="0"/>
      <dgm:spPr/>
    </dgm:pt>
    <dgm:pt modelId="{8838CB87-EB3F-5B41-82F5-9331FAEBE600}" type="pres">
      <dgm:prSet presAssocID="{41F15EE3-7D5E-FF43-A099-A800E9188A6F}" presName="nodeFirstNode" presStyleLbl="node1" presStyleIdx="0" presStyleCnt="8">
        <dgm:presLayoutVars>
          <dgm:bulletEnabled val="1"/>
        </dgm:presLayoutVars>
      </dgm:prSet>
      <dgm:spPr/>
    </dgm:pt>
    <dgm:pt modelId="{90FE0610-F307-DD47-913D-26D4459FDCE8}" type="pres">
      <dgm:prSet presAssocID="{77D1EB2A-93D0-024F-BBE2-1144E412DA48}" presName="sibTransFirstNode" presStyleLbl="bgShp" presStyleIdx="0" presStyleCnt="1"/>
      <dgm:spPr/>
    </dgm:pt>
    <dgm:pt modelId="{F5F8EA44-10CA-874A-BE57-04150AC5E129}" type="pres">
      <dgm:prSet presAssocID="{A5F44D45-E362-1044-874C-7EDB6B7AA468}" presName="nodeFollowingNodes" presStyleLbl="node1" presStyleIdx="1" presStyleCnt="8">
        <dgm:presLayoutVars>
          <dgm:bulletEnabled val="1"/>
        </dgm:presLayoutVars>
      </dgm:prSet>
      <dgm:spPr/>
    </dgm:pt>
    <dgm:pt modelId="{B4B099E4-38FD-9249-BC63-ED4FE9D4A50F}" type="pres">
      <dgm:prSet presAssocID="{CF70CF69-F9B8-114B-95A8-0C1973838E04}" presName="nodeFollowingNodes" presStyleLbl="node1" presStyleIdx="2" presStyleCnt="8">
        <dgm:presLayoutVars>
          <dgm:bulletEnabled val="1"/>
        </dgm:presLayoutVars>
      </dgm:prSet>
      <dgm:spPr/>
    </dgm:pt>
    <dgm:pt modelId="{C368D126-FE1E-CF46-AE03-38D4620C078B}" type="pres">
      <dgm:prSet presAssocID="{A44F31EB-124A-F848-8E24-D2AF561665E9}" presName="nodeFollowingNodes" presStyleLbl="node1" presStyleIdx="3" presStyleCnt="8">
        <dgm:presLayoutVars>
          <dgm:bulletEnabled val="1"/>
        </dgm:presLayoutVars>
      </dgm:prSet>
      <dgm:spPr/>
    </dgm:pt>
    <dgm:pt modelId="{E86F0804-DC25-D947-A330-8BE78DCA2C87}" type="pres">
      <dgm:prSet presAssocID="{72E91A16-8528-2A49-BB4F-FD090697642C}" presName="nodeFollowingNodes" presStyleLbl="node1" presStyleIdx="4" presStyleCnt="8">
        <dgm:presLayoutVars>
          <dgm:bulletEnabled val="1"/>
        </dgm:presLayoutVars>
      </dgm:prSet>
      <dgm:spPr/>
    </dgm:pt>
    <dgm:pt modelId="{CA49E060-76C9-6448-BA3A-9F8B2412A463}" type="pres">
      <dgm:prSet presAssocID="{2C80662B-E4BB-C24C-B27E-FA706DCF11FF}" presName="nodeFollowingNodes" presStyleLbl="node1" presStyleIdx="5" presStyleCnt="8">
        <dgm:presLayoutVars>
          <dgm:bulletEnabled val="1"/>
        </dgm:presLayoutVars>
      </dgm:prSet>
      <dgm:spPr/>
    </dgm:pt>
    <dgm:pt modelId="{B6E287C6-2F98-DE4E-BAC3-1EB1097E7065}" type="pres">
      <dgm:prSet presAssocID="{0FEEEEA1-E80D-5046-84AD-55D2D6EA1E5B}" presName="nodeFollowingNodes" presStyleLbl="node1" presStyleIdx="6" presStyleCnt="8">
        <dgm:presLayoutVars>
          <dgm:bulletEnabled val="1"/>
        </dgm:presLayoutVars>
      </dgm:prSet>
      <dgm:spPr/>
    </dgm:pt>
    <dgm:pt modelId="{7EC77E7C-772C-FC48-B741-69422957B264}" type="pres">
      <dgm:prSet presAssocID="{A85C19A5-22FD-D542-BAEA-C1F2370C1DA1}" presName="nodeFollowingNodes" presStyleLbl="node1" presStyleIdx="7" presStyleCnt="8">
        <dgm:presLayoutVars>
          <dgm:bulletEnabled val="1"/>
        </dgm:presLayoutVars>
      </dgm:prSet>
      <dgm:spPr/>
    </dgm:pt>
  </dgm:ptLst>
  <dgm:cxnLst>
    <dgm:cxn modelId="{7ABFDE07-2B5B-1E45-969E-2A10FF8E8AF1}" srcId="{2EE47794-3893-7440-BD77-0394AD0BBF0B}" destId="{0FEEEEA1-E80D-5046-84AD-55D2D6EA1E5B}" srcOrd="6" destOrd="0" parTransId="{69786A1F-79D6-6141-9F83-66A941E238DC}" sibTransId="{B63B2569-83A1-ED43-9C27-DBEEA693A5CE}"/>
    <dgm:cxn modelId="{57611A19-5371-A140-B85F-6B59C179DCB3}" type="presOf" srcId="{2C80662B-E4BB-C24C-B27E-FA706DCF11FF}" destId="{CA49E060-76C9-6448-BA3A-9F8B2412A463}" srcOrd="0" destOrd="0" presId="urn:microsoft.com/office/officeart/2005/8/layout/cycle3"/>
    <dgm:cxn modelId="{0DD7071C-E96A-1E48-887C-44E441DE2462}" srcId="{2EE47794-3893-7440-BD77-0394AD0BBF0B}" destId="{2C80662B-E4BB-C24C-B27E-FA706DCF11FF}" srcOrd="5" destOrd="0" parTransId="{156AE48A-FCA6-4D4B-8C6D-ED945A31DAF2}" sibTransId="{58B88BE4-8DD3-F647-AD44-1559F061BFA2}"/>
    <dgm:cxn modelId="{75541627-7637-B045-9149-44E448741E92}" type="presOf" srcId="{CF70CF69-F9B8-114B-95A8-0C1973838E04}" destId="{B4B099E4-38FD-9249-BC63-ED4FE9D4A50F}" srcOrd="0" destOrd="0" presId="urn:microsoft.com/office/officeart/2005/8/layout/cycle3"/>
    <dgm:cxn modelId="{9062FD36-AB57-8147-95B4-AB89DE9D4E97}" type="presOf" srcId="{A85C19A5-22FD-D542-BAEA-C1F2370C1DA1}" destId="{7EC77E7C-772C-FC48-B741-69422957B264}" srcOrd="0" destOrd="0" presId="urn:microsoft.com/office/officeart/2005/8/layout/cycle3"/>
    <dgm:cxn modelId="{2CB49A44-6E6B-6149-A434-CEBD51DFF6A0}" srcId="{2EE47794-3893-7440-BD77-0394AD0BBF0B}" destId="{CF70CF69-F9B8-114B-95A8-0C1973838E04}" srcOrd="2" destOrd="0" parTransId="{162091B3-CBD4-BF48-B383-818F1985043A}" sibTransId="{0E4D687F-29A4-BC40-B339-93F35DB30137}"/>
    <dgm:cxn modelId="{3483E073-1240-BA4A-AA0F-B4975FC8C55F}" type="presOf" srcId="{A5F44D45-E362-1044-874C-7EDB6B7AA468}" destId="{F5F8EA44-10CA-874A-BE57-04150AC5E129}" srcOrd="0" destOrd="0" presId="urn:microsoft.com/office/officeart/2005/8/layout/cycle3"/>
    <dgm:cxn modelId="{EEBD2A5A-6FB6-0546-914E-2B218A197D71}" type="presOf" srcId="{72E91A16-8528-2A49-BB4F-FD090697642C}" destId="{E86F0804-DC25-D947-A330-8BE78DCA2C87}" srcOrd="0" destOrd="0" presId="urn:microsoft.com/office/officeart/2005/8/layout/cycle3"/>
    <dgm:cxn modelId="{9DF5E05A-232D-4E40-884A-E25419870DA2}" srcId="{2EE47794-3893-7440-BD77-0394AD0BBF0B}" destId="{72E91A16-8528-2A49-BB4F-FD090697642C}" srcOrd="4" destOrd="0" parTransId="{33E824BF-3CB9-C74E-B7F8-C8F44AAE12C7}" sibTransId="{04B61779-83F1-D34F-8255-B20391707787}"/>
    <dgm:cxn modelId="{04E13796-0C41-194B-A696-FD7A7DC53E73}" type="presOf" srcId="{A44F31EB-124A-F848-8E24-D2AF561665E9}" destId="{C368D126-FE1E-CF46-AE03-38D4620C078B}" srcOrd="0" destOrd="0" presId="urn:microsoft.com/office/officeart/2005/8/layout/cycle3"/>
    <dgm:cxn modelId="{37FDABA9-C030-F44F-9C0F-2930B2981A58}" type="presOf" srcId="{2EE47794-3893-7440-BD77-0394AD0BBF0B}" destId="{BD1ABA75-5D05-204B-ABE2-1DA4D2D274AC}" srcOrd="0" destOrd="0" presId="urn:microsoft.com/office/officeart/2005/8/layout/cycle3"/>
    <dgm:cxn modelId="{1FD3D1BE-DE89-6147-8A58-70E2954E10A4}" srcId="{2EE47794-3893-7440-BD77-0394AD0BBF0B}" destId="{A5F44D45-E362-1044-874C-7EDB6B7AA468}" srcOrd="1" destOrd="0" parTransId="{23C6422C-02AD-534F-8800-A70B91DF16D6}" sibTransId="{44C26EF6-1903-D14D-BBA1-DC1C2F5D8351}"/>
    <dgm:cxn modelId="{A4D43AC0-0C16-8942-9D29-22F6469340B1}" srcId="{2EE47794-3893-7440-BD77-0394AD0BBF0B}" destId="{A85C19A5-22FD-D542-BAEA-C1F2370C1DA1}" srcOrd="7" destOrd="0" parTransId="{20C5B65F-0592-9F4B-B429-9470EBE99F01}" sibTransId="{B7D64E7F-DFE3-5747-A7E2-401ACC35044A}"/>
    <dgm:cxn modelId="{00AE20C4-ADB4-C240-9F74-AB0F46112C69}" type="presOf" srcId="{41F15EE3-7D5E-FF43-A099-A800E9188A6F}" destId="{8838CB87-EB3F-5B41-82F5-9331FAEBE600}" srcOrd="0" destOrd="0" presId="urn:microsoft.com/office/officeart/2005/8/layout/cycle3"/>
    <dgm:cxn modelId="{8D6292CE-7B2D-F641-A503-81F5432E8477}" srcId="{2EE47794-3893-7440-BD77-0394AD0BBF0B}" destId="{A44F31EB-124A-F848-8E24-D2AF561665E9}" srcOrd="3" destOrd="0" parTransId="{2E443B19-97A7-894E-8A9C-FF3AC1600702}" sibTransId="{304B2055-C504-664A-923F-A93EDAEEFF19}"/>
    <dgm:cxn modelId="{E5C906D7-8B4D-B74E-A06E-2114164F772A}" srcId="{2EE47794-3893-7440-BD77-0394AD0BBF0B}" destId="{41F15EE3-7D5E-FF43-A099-A800E9188A6F}" srcOrd="0" destOrd="0" parTransId="{8C8581FE-F4EE-AC44-B08C-2D4C13A11B6B}" sibTransId="{77D1EB2A-93D0-024F-BBE2-1144E412DA48}"/>
    <dgm:cxn modelId="{1BEABFE1-8235-114B-91CC-6B5F917DE8EC}" type="presOf" srcId="{0FEEEEA1-E80D-5046-84AD-55D2D6EA1E5B}" destId="{B6E287C6-2F98-DE4E-BAC3-1EB1097E7065}" srcOrd="0" destOrd="0" presId="urn:microsoft.com/office/officeart/2005/8/layout/cycle3"/>
    <dgm:cxn modelId="{95B822EC-327B-2545-9164-49194B8EAEC4}" type="presOf" srcId="{77D1EB2A-93D0-024F-BBE2-1144E412DA48}" destId="{90FE0610-F307-DD47-913D-26D4459FDCE8}" srcOrd="0" destOrd="0" presId="urn:microsoft.com/office/officeart/2005/8/layout/cycle3"/>
    <dgm:cxn modelId="{9092DB2B-851C-EC4B-897D-9931896E995E}" type="presParOf" srcId="{BD1ABA75-5D05-204B-ABE2-1DA4D2D274AC}" destId="{C89FDC4A-8D33-1648-9A69-2D21FAB41D1B}" srcOrd="0" destOrd="0" presId="urn:microsoft.com/office/officeart/2005/8/layout/cycle3"/>
    <dgm:cxn modelId="{0E2C7D1C-8AC4-1148-A3CC-5A9EC1205B80}" type="presParOf" srcId="{C89FDC4A-8D33-1648-9A69-2D21FAB41D1B}" destId="{8838CB87-EB3F-5B41-82F5-9331FAEBE600}" srcOrd="0" destOrd="0" presId="urn:microsoft.com/office/officeart/2005/8/layout/cycle3"/>
    <dgm:cxn modelId="{65821D74-7005-844A-A35C-83CFC0E1645C}" type="presParOf" srcId="{C89FDC4A-8D33-1648-9A69-2D21FAB41D1B}" destId="{90FE0610-F307-DD47-913D-26D4459FDCE8}" srcOrd="1" destOrd="0" presId="urn:microsoft.com/office/officeart/2005/8/layout/cycle3"/>
    <dgm:cxn modelId="{41EC0A5F-9857-3D43-9843-D3F18AF01F6D}" type="presParOf" srcId="{C89FDC4A-8D33-1648-9A69-2D21FAB41D1B}" destId="{F5F8EA44-10CA-874A-BE57-04150AC5E129}" srcOrd="2" destOrd="0" presId="urn:microsoft.com/office/officeart/2005/8/layout/cycle3"/>
    <dgm:cxn modelId="{6FC609E5-DB0F-334D-9293-983FA6FFB235}" type="presParOf" srcId="{C89FDC4A-8D33-1648-9A69-2D21FAB41D1B}" destId="{B4B099E4-38FD-9249-BC63-ED4FE9D4A50F}" srcOrd="3" destOrd="0" presId="urn:microsoft.com/office/officeart/2005/8/layout/cycle3"/>
    <dgm:cxn modelId="{5B8005BE-D62D-F348-B93A-35D25C0FC8CA}" type="presParOf" srcId="{C89FDC4A-8D33-1648-9A69-2D21FAB41D1B}" destId="{C368D126-FE1E-CF46-AE03-38D4620C078B}" srcOrd="4" destOrd="0" presId="urn:microsoft.com/office/officeart/2005/8/layout/cycle3"/>
    <dgm:cxn modelId="{C4B1A618-B1BD-A643-ADE1-C092481F0F1B}" type="presParOf" srcId="{C89FDC4A-8D33-1648-9A69-2D21FAB41D1B}" destId="{E86F0804-DC25-D947-A330-8BE78DCA2C87}" srcOrd="5" destOrd="0" presId="urn:microsoft.com/office/officeart/2005/8/layout/cycle3"/>
    <dgm:cxn modelId="{F2B712EA-D603-C247-A0F1-3ED912380817}" type="presParOf" srcId="{C89FDC4A-8D33-1648-9A69-2D21FAB41D1B}" destId="{CA49E060-76C9-6448-BA3A-9F8B2412A463}" srcOrd="6" destOrd="0" presId="urn:microsoft.com/office/officeart/2005/8/layout/cycle3"/>
    <dgm:cxn modelId="{341D4FE2-0D7F-924D-9462-1191A4C80554}" type="presParOf" srcId="{C89FDC4A-8D33-1648-9A69-2D21FAB41D1B}" destId="{B6E287C6-2F98-DE4E-BAC3-1EB1097E7065}" srcOrd="7" destOrd="0" presId="urn:microsoft.com/office/officeart/2005/8/layout/cycle3"/>
    <dgm:cxn modelId="{F16FDC61-695F-EF4F-8053-1C6E413557A4}" type="presParOf" srcId="{C89FDC4A-8D33-1648-9A69-2D21FAB41D1B}" destId="{7EC77E7C-772C-FC48-B741-69422957B264}" srcOrd="8"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C5BB59-D622-49E5-8339-84BB4E3173F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56A74B98-28BB-4B7C-9E6C-F755C70162D4}">
      <dgm:prSet phldrT="[Text]" custT="1"/>
      <dgm:spPr/>
      <dgm:t>
        <a:bodyPr/>
        <a:lstStyle/>
        <a:p>
          <a:r>
            <a:rPr lang="en-US" sz="2000" b="1" dirty="0">
              <a:latin typeface="Arial" panose="020B0604020202020204" pitchFamily="34" charset="0"/>
              <a:cs typeface="Arial" panose="020B0604020202020204" pitchFamily="34" charset="0"/>
            </a:rPr>
            <a:t>Find Your Institutional Place with IRB</a:t>
          </a:r>
        </a:p>
      </dgm:t>
    </dgm:pt>
    <dgm:pt modelId="{DCB31675-2150-4633-920C-7534D56C7955}" type="parTrans" cxnId="{65748261-57B4-48BD-B362-7E8236CB830F}">
      <dgm:prSet/>
      <dgm:spPr/>
      <dgm:t>
        <a:bodyPr/>
        <a:lstStyle/>
        <a:p>
          <a:endParaRPr lang="en-US" sz="1200">
            <a:latin typeface="Arial" panose="020B0604020202020204" pitchFamily="34" charset="0"/>
            <a:cs typeface="Arial" panose="020B0604020202020204" pitchFamily="34" charset="0"/>
          </a:endParaRPr>
        </a:p>
      </dgm:t>
    </dgm:pt>
    <dgm:pt modelId="{5896361C-0ACD-4D46-B538-27F12EB1DA4E}" type="sibTrans" cxnId="{65748261-57B4-48BD-B362-7E8236CB830F}">
      <dgm:prSet/>
      <dgm:spPr/>
      <dgm:t>
        <a:bodyPr/>
        <a:lstStyle/>
        <a:p>
          <a:endParaRPr lang="en-US" sz="1200">
            <a:latin typeface="Arial" panose="020B0604020202020204" pitchFamily="34" charset="0"/>
            <a:cs typeface="Arial" panose="020B0604020202020204" pitchFamily="34" charset="0"/>
          </a:endParaRPr>
        </a:p>
      </dgm:t>
    </dgm:pt>
    <dgm:pt modelId="{5A04029B-E238-4146-91A2-9EFCF2D8BA38}">
      <dgm:prSet phldrT="[Text]" custT="1"/>
      <dgm:spPr/>
      <dgm:t>
        <a:bodyPr/>
        <a:lstStyle/>
        <a:p>
          <a:r>
            <a:rPr lang="en-US" sz="1400" dirty="0">
              <a:latin typeface="Arial" panose="020B0604020202020204" pitchFamily="34" charset="0"/>
              <a:cs typeface="Arial" panose="020B0604020202020204" pitchFamily="34" charset="0"/>
            </a:rPr>
            <a:t>IRB</a:t>
          </a:r>
        </a:p>
      </dgm:t>
    </dgm:pt>
    <dgm:pt modelId="{72A87924-EDF2-4EF2-BB2A-E1173C006C76}" type="parTrans" cxnId="{67FF57FD-76AA-4EB7-A5DB-4FB61C618A2B}">
      <dgm:prSet/>
      <dgm:spPr/>
      <dgm:t>
        <a:bodyPr/>
        <a:lstStyle/>
        <a:p>
          <a:endParaRPr lang="en-US" sz="1200">
            <a:latin typeface="Arial" panose="020B0604020202020204" pitchFamily="34" charset="0"/>
            <a:cs typeface="Arial" panose="020B0604020202020204" pitchFamily="34" charset="0"/>
          </a:endParaRPr>
        </a:p>
      </dgm:t>
    </dgm:pt>
    <dgm:pt modelId="{BA393ADB-78B0-4E74-B343-4B278D049933}" type="sibTrans" cxnId="{67FF57FD-76AA-4EB7-A5DB-4FB61C618A2B}">
      <dgm:prSet/>
      <dgm:spPr/>
      <dgm:t>
        <a:bodyPr/>
        <a:lstStyle/>
        <a:p>
          <a:endParaRPr lang="en-US" sz="1200">
            <a:latin typeface="Arial" panose="020B0604020202020204" pitchFamily="34" charset="0"/>
            <a:cs typeface="Arial" panose="020B0604020202020204" pitchFamily="34" charset="0"/>
          </a:endParaRPr>
        </a:p>
      </dgm:t>
    </dgm:pt>
    <dgm:pt modelId="{A1589B4E-E345-4093-B8DD-BF862486A9D8}">
      <dgm:prSet phldrT="[Text]" custT="1"/>
      <dgm:spPr/>
      <dgm:t>
        <a:bodyPr/>
        <a:lstStyle/>
        <a:p>
          <a:r>
            <a:rPr lang="en-US" sz="1400" dirty="0">
              <a:latin typeface="Arial" panose="020B0604020202020204" pitchFamily="34" charset="0"/>
              <a:cs typeface="Arial" panose="020B0604020202020204" pitchFamily="34" charset="0"/>
            </a:rPr>
            <a:t>No IRB and/or In Addition to IRB</a:t>
          </a:r>
        </a:p>
      </dgm:t>
    </dgm:pt>
    <dgm:pt modelId="{7667FDE5-F089-4B73-8308-E1C26BF25186}" type="parTrans" cxnId="{17BB2EA2-883A-422A-995F-5F4923393668}">
      <dgm:prSet/>
      <dgm:spPr/>
      <dgm:t>
        <a:bodyPr/>
        <a:lstStyle/>
        <a:p>
          <a:endParaRPr lang="en-US" sz="1200">
            <a:latin typeface="Arial" panose="020B0604020202020204" pitchFamily="34" charset="0"/>
            <a:cs typeface="Arial" panose="020B0604020202020204" pitchFamily="34" charset="0"/>
          </a:endParaRPr>
        </a:p>
      </dgm:t>
    </dgm:pt>
    <dgm:pt modelId="{2211D1A2-7C31-46DF-AF4E-9F27B4A90B04}" type="sibTrans" cxnId="{17BB2EA2-883A-422A-995F-5F4923393668}">
      <dgm:prSet/>
      <dgm:spPr/>
      <dgm:t>
        <a:bodyPr/>
        <a:lstStyle/>
        <a:p>
          <a:endParaRPr lang="en-US" sz="1200">
            <a:latin typeface="Arial" panose="020B0604020202020204" pitchFamily="34" charset="0"/>
            <a:cs typeface="Arial" panose="020B0604020202020204" pitchFamily="34" charset="0"/>
          </a:endParaRPr>
        </a:p>
      </dgm:t>
    </dgm:pt>
    <dgm:pt modelId="{4FEC14C2-EC9B-4FF1-A516-2EAFFF69970E}">
      <dgm:prSet phldrT="[Text]" custT="1"/>
      <dgm:spPr/>
      <dgm:t>
        <a:bodyPr/>
        <a:lstStyle/>
        <a:p>
          <a:r>
            <a:rPr lang="en-US" sz="1400" dirty="0">
              <a:latin typeface="Arial" panose="020B0604020202020204" pitchFamily="34" charset="0"/>
              <a:cs typeface="Arial" panose="020B0604020202020204" pitchFamily="34" charset="0"/>
            </a:rPr>
            <a:t>Exempt</a:t>
          </a:r>
        </a:p>
      </dgm:t>
    </dgm:pt>
    <dgm:pt modelId="{BB66D3D8-2957-42BA-9A8D-D65337E866BF}" type="parTrans" cxnId="{22C57A99-6FCE-4787-AE24-8EF13EAEE8BF}">
      <dgm:prSet/>
      <dgm:spPr/>
      <dgm:t>
        <a:bodyPr/>
        <a:lstStyle/>
        <a:p>
          <a:endParaRPr lang="en-US" sz="1200"/>
        </a:p>
      </dgm:t>
    </dgm:pt>
    <dgm:pt modelId="{0F45F0FE-16F9-4C25-9350-249709DB8EA4}" type="sibTrans" cxnId="{22C57A99-6FCE-4787-AE24-8EF13EAEE8BF}">
      <dgm:prSet/>
      <dgm:spPr/>
      <dgm:t>
        <a:bodyPr/>
        <a:lstStyle/>
        <a:p>
          <a:endParaRPr lang="en-US" sz="1200"/>
        </a:p>
      </dgm:t>
    </dgm:pt>
    <dgm:pt modelId="{E786F645-ABCE-4C43-8E69-D477ED82BD5C}">
      <dgm:prSet phldrT="[Text]" custT="1"/>
      <dgm:spPr/>
      <dgm:t>
        <a:bodyPr/>
        <a:lstStyle/>
        <a:p>
          <a:r>
            <a:rPr lang="en-US" sz="1400" dirty="0">
              <a:latin typeface="Arial" panose="020B0604020202020204" pitchFamily="34" charset="0"/>
              <a:cs typeface="Arial" panose="020B0604020202020204" pitchFamily="34" charset="0"/>
            </a:rPr>
            <a:t>Expedited</a:t>
          </a:r>
        </a:p>
      </dgm:t>
    </dgm:pt>
    <dgm:pt modelId="{529D0C49-BBC2-4985-B7BC-8142FBD44E64}" type="parTrans" cxnId="{01917CD3-B41E-42CD-B767-87A915656849}">
      <dgm:prSet/>
      <dgm:spPr/>
      <dgm:t>
        <a:bodyPr/>
        <a:lstStyle/>
        <a:p>
          <a:endParaRPr lang="en-US" sz="1200"/>
        </a:p>
      </dgm:t>
    </dgm:pt>
    <dgm:pt modelId="{8B591082-D61A-4AB8-93EA-8407DBA43FC0}" type="sibTrans" cxnId="{01917CD3-B41E-42CD-B767-87A915656849}">
      <dgm:prSet/>
      <dgm:spPr/>
      <dgm:t>
        <a:bodyPr/>
        <a:lstStyle/>
        <a:p>
          <a:endParaRPr lang="en-US" sz="1200"/>
        </a:p>
      </dgm:t>
    </dgm:pt>
    <dgm:pt modelId="{883FAC23-C9DE-4BAB-885A-5BE689C624AC}">
      <dgm:prSet phldrT="[Text]" custT="1"/>
      <dgm:spPr/>
      <dgm:t>
        <a:bodyPr/>
        <a:lstStyle/>
        <a:p>
          <a:r>
            <a:rPr lang="en-US" sz="1400" dirty="0">
              <a:latin typeface="Arial" panose="020B0604020202020204" pitchFamily="34" charset="0"/>
              <a:cs typeface="Arial" panose="020B0604020202020204" pitchFamily="34" charset="0"/>
            </a:rPr>
            <a:t>Institutional Research Oversight</a:t>
          </a:r>
        </a:p>
      </dgm:t>
    </dgm:pt>
    <dgm:pt modelId="{508CD8AF-601E-4516-925A-B11B89519BB5}" type="parTrans" cxnId="{8370B23E-373C-42DA-9DE2-1A2893B7C7BE}">
      <dgm:prSet/>
      <dgm:spPr/>
      <dgm:t>
        <a:bodyPr/>
        <a:lstStyle/>
        <a:p>
          <a:endParaRPr lang="en-US" sz="1200"/>
        </a:p>
      </dgm:t>
    </dgm:pt>
    <dgm:pt modelId="{EDAC8A3D-ADBE-4C3D-8E91-CB96225B472F}" type="sibTrans" cxnId="{8370B23E-373C-42DA-9DE2-1A2893B7C7BE}">
      <dgm:prSet/>
      <dgm:spPr/>
      <dgm:t>
        <a:bodyPr/>
        <a:lstStyle/>
        <a:p>
          <a:endParaRPr lang="en-US" sz="1200"/>
        </a:p>
      </dgm:t>
    </dgm:pt>
    <dgm:pt modelId="{F405B46C-5F30-4E84-965E-71EEF1B87B4F}">
      <dgm:prSet phldrT="[Text]" custT="1"/>
      <dgm:spPr/>
      <dgm:t>
        <a:bodyPr/>
        <a:lstStyle/>
        <a:p>
          <a:r>
            <a:rPr lang="en-US" sz="1400" dirty="0">
              <a:latin typeface="Arial" panose="020B0604020202020204" pitchFamily="34" charset="0"/>
              <a:cs typeface="Arial" panose="020B0604020202020204" pitchFamily="34" charset="0"/>
            </a:rPr>
            <a:t>Full</a:t>
          </a:r>
        </a:p>
      </dgm:t>
    </dgm:pt>
    <dgm:pt modelId="{C1203450-197F-4A3B-BE39-7CDFEEE7ECC4}" type="parTrans" cxnId="{95C38869-549F-4464-AF51-CA516C9960BD}">
      <dgm:prSet/>
      <dgm:spPr/>
      <dgm:t>
        <a:bodyPr/>
        <a:lstStyle/>
        <a:p>
          <a:endParaRPr lang="en-US" sz="1200"/>
        </a:p>
      </dgm:t>
    </dgm:pt>
    <dgm:pt modelId="{069114C6-9A81-4254-AD9C-45F42E261F87}" type="sibTrans" cxnId="{95C38869-549F-4464-AF51-CA516C9960BD}">
      <dgm:prSet/>
      <dgm:spPr/>
      <dgm:t>
        <a:bodyPr/>
        <a:lstStyle/>
        <a:p>
          <a:endParaRPr lang="en-US" sz="1200"/>
        </a:p>
      </dgm:t>
    </dgm:pt>
    <dgm:pt modelId="{EEB60C18-BF90-4F8A-ACAB-25A42774B65D}">
      <dgm:prSet phldrT="[Text]" custT="1"/>
      <dgm:spPr/>
      <dgm:t>
        <a:bodyPr/>
        <a:lstStyle/>
        <a:p>
          <a:r>
            <a:rPr lang="en-US" sz="1400" dirty="0">
              <a:latin typeface="Arial" panose="020B0604020202020204" pitchFamily="34" charset="0"/>
              <a:cs typeface="Arial" panose="020B0604020202020204" pitchFamily="34" charset="0"/>
            </a:rPr>
            <a:t>Assessment Oversight</a:t>
          </a:r>
        </a:p>
      </dgm:t>
    </dgm:pt>
    <dgm:pt modelId="{4E6493D0-134E-46DC-92D3-100A03161398}" type="parTrans" cxnId="{F69C7AE5-4058-4536-9A1B-2B392B6519F0}">
      <dgm:prSet/>
      <dgm:spPr/>
      <dgm:t>
        <a:bodyPr/>
        <a:lstStyle/>
        <a:p>
          <a:endParaRPr lang="en-US" sz="1200"/>
        </a:p>
      </dgm:t>
    </dgm:pt>
    <dgm:pt modelId="{725507B1-2978-49AA-B03F-0618A918F990}" type="sibTrans" cxnId="{F69C7AE5-4058-4536-9A1B-2B392B6519F0}">
      <dgm:prSet/>
      <dgm:spPr/>
      <dgm:t>
        <a:bodyPr/>
        <a:lstStyle/>
        <a:p>
          <a:endParaRPr lang="en-US" sz="1200"/>
        </a:p>
      </dgm:t>
    </dgm:pt>
    <dgm:pt modelId="{29F83E34-9BE7-47D3-AA7C-CCA37EEE36A8}">
      <dgm:prSet phldrT="[Text]" custT="1"/>
      <dgm:spPr/>
      <dgm:t>
        <a:bodyPr/>
        <a:lstStyle/>
        <a:p>
          <a:r>
            <a:rPr lang="en-US" sz="1400" dirty="0">
              <a:latin typeface="Arial" panose="020B0604020202020204" pitchFamily="34" charset="0"/>
              <a:cs typeface="Arial" panose="020B0604020202020204" pitchFamily="34" charset="0"/>
            </a:rPr>
            <a:t>Waiver of Informed Consent</a:t>
          </a:r>
        </a:p>
      </dgm:t>
    </dgm:pt>
    <dgm:pt modelId="{07089960-8B11-4872-9016-911AF8904EC0}" type="parTrans" cxnId="{BCEBC624-6BF5-4492-8D3F-A468B766C6AA}">
      <dgm:prSet/>
      <dgm:spPr/>
      <dgm:t>
        <a:bodyPr/>
        <a:lstStyle/>
        <a:p>
          <a:endParaRPr lang="en-US" sz="1200"/>
        </a:p>
      </dgm:t>
    </dgm:pt>
    <dgm:pt modelId="{2CE5E245-A707-401B-B56B-308B2EC4AE16}" type="sibTrans" cxnId="{BCEBC624-6BF5-4492-8D3F-A468B766C6AA}">
      <dgm:prSet/>
      <dgm:spPr/>
      <dgm:t>
        <a:bodyPr/>
        <a:lstStyle/>
        <a:p>
          <a:endParaRPr lang="en-US" sz="1200"/>
        </a:p>
      </dgm:t>
    </dgm:pt>
    <dgm:pt modelId="{96D46262-7BE1-4F1B-BBD0-AE7F064AF358}">
      <dgm:prSet phldrT="[Text]" custT="1"/>
      <dgm:spPr/>
      <dgm:t>
        <a:bodyPr/>
        <a:lstStyle/>
        <a:p>
          <a:r>
            <a:rPr lang="en-US" sz="1400" dirty="0">
              <a:latin typeface="Arial" panose="020B0604020202020204" pitchFamily="34" charset="0"/>
              <a:cs typeface="Arial" panose="020B0604020202020204" pitchFamily="34" charset="0"/>
            </a:rPr>
            <a:t>Informed Consent</a:t>
          </a:r>
        </a:p>
      </dgm:t>
    </dgm:pt>
    <dgm:pt modelId="{3E494E48-65BA-4944-BCE2-A062B633630C}" type="parTrans" cxnId="{23221FA9-72D1-4D07-92EE-CF4445D43D22}">
      <dgm:prSet/>
      <dgm:spPr/>
      <dgm:t>
        <a:bodyPr/>
        <a:lstStyle/>
        <a:p>
          <a:endParaRPr lang="en-US" sz="1200"/>
        </a:p>
      </dgm:t>
    </dgm:pt>
    <dgm:pt modelId="{3CBCBFF7-6D86-4E79-AE94-B5656F156DAB}" type="sibTrans" cxnId="{23221FA9-72D1-4D07-92EE-CF4445D43D22}">
      <dgm:prSet/>
      <dgm:spPr/>
      <dgm:t>
        <a:bodyPr/>
        <a:lstStyle/>
        <a:p>
          <a:endParaRPr lang="en-US" sz="1200"/>
        </a:p>
      </dgm:t>
    </dgm:pt>
    <dgm:pt modelId="{9BB83E8A-4050-4AC0-99BB-0DD8F16D74BE}">
      <dgm:prSet phldrT="[Text]" custT="1"/>
      <dgm:spPr/>
      <dgm:t>
        <a:bodyPr/>
        <a:lstStyle/>
        <a:p>
          <a:r>
            <a:rPr lang="en-US" sz="1400" dirty="0">
              <a:latin typeface="Arial" panose="020B0604020202020204" pitchFamily="34" charset="0"/>
              <a:cs typeface="Arial" panose="020B0604020202020204" pitchFamily="34" charset="0"/>
            </a:rPr>
            <a:t>Informed Consent</a:t>
          </a:r>
        </a:p>
      </dgm:t>
    </dgm:pt>
    <dgm:pt modelId="{9482976A-F485-4CC0-9222-C5BD6F9DEA8A}" type="parTrans" cxnId="{4C48F238-95C2-40CA-B597-5ADC14849E14}">
      <dgm:prSet/>
      <dgm:spPr/>
      <dgm:t>
        <a:bodyPr/>
        <a:lstStyle/>
        <a:p>
          <a:endParaRPr lang="en-US" sz="1200"/>
        </a:p>
      </dgm:t>
    </dgm:pt>
    <dgm:pt modelId="{C6477970-49E5-42E0-B6AC-35E5BECE5210}" type="sibTrans" cxnId="{4C48F238-95C2-40CA-B597-5ADC14849E14}">
      <dgm:prSet/>
      <dgm:spPr/>
      <dgm:t>
        <a:bodyPr/>
        <a:lstStyle/>
        <a:p>
          <a:endParaRPr lang="en-US" sz="1200"/>
        </a:p>
      </dgm:t>
    </dgm:pt>
    <dgm:pt modelId="{0024C3D1-78B2-42FE-B1B0-DDDB2DF20348}">
      <dgm:prSet phldrT="[Text]" custT="1"/>
      <dgm:spPr/>
      <dgm:t>
        <a:bodyPr/>
        <a:lstStyle/>
        <a:p>
          <a:r>
            <a:rPr lang="en-US" sz="1400" dirty="0">
              <a:latin typeface="Arial" panose="020B0604020202020204" pitchFamily="34" charset="0"/>
              <a:cs typeface="Arial" panose="020B0604020202020204" pitchFamily="34" charset="0"/>
            </a:rPr>
            <a:t>Library Oversight</a:t>
          </a:r>
        </a:p>
      </dgm:t>
    </dgm:pt>
    <dgm:pt modelId="{F4C71436-ECE1-4680-A839-DCEC0D9303B9}" type="parTrans" cxnId="{5DFA74EE-E9F8-4979-9045-D72B9D9ED29D}">
      <dgm:prSet/>
      <dgm:spPr/>
      <dgm:t>
        <a:bodyPr/>
        <a:lstStyle/>
        <a:p>
          <a:endParaRPr lang="en-US" sz="1200"/>
        </a:p>
      </dgm:t>
    </dgm:pt>
    <dgm:pt modelId="{D4E27BD7-7928-402E-9944-3DCB3A5D531C}" type="sibTrans" cxnId="{5DFA74EE-E9F8-4979-9045-D72B9D9ED29D}">
      <dgm:prSet/>
      <dgm:spPr/>
      <dgm:t>
        <a:bodyPr/>
        <a:lstStyle/>
        <a:p>
          <a:endParaRPr lang="en-US" sz="1200"/>
        </a:p>
      </dgm:t>
    </dgm:pt>
    <dgm:pt modelId="{8EB09FC1-4B55-4162-BE7C-31A0CF16B7D2}">
      <dgm:prSet phldrT="[Text]" custT="1"/>
      <dgm:spPr/>
      <dgm:t>
        <a:bodyPr/>
        <a:lstStyle/>
        <a:p>
          <a:r>
            <a:rPr lang="en-US" sz="1400" dirty="0">
              <a:latin typeface="Arial" panose="020B0604020202020204" pitchFamily="34" charset="0"/>
              <a:cs typeface="Arial" panose="020B0604020202020204" pitchFamily="34" charset="0"/>
            </a:rPr>
            <a:t>Informed Consent</a:t>
          </a:r>
        </a:p>
      </dgm:t>
    </dgm:pt>
    <dgm:pt modelId="{68304719-96E4-4A73-8697-324FBD949713}" type="parTrans" cxnId="{AC934CFD-D261-48A7-90D6-92568BC446C5}">
      <dgm:prSet/>
      <dgm:spPr/>
      <dgm:t>
        <a:bodyPr/>
        <a:lstStyle/>
        <a:p>
          <a:endParaRPr lang="en-US" sz="1200"/>
        </a:p>
      </dgm:t>
    </dgm:pt>
    <dgm:pt modelId="{F31C216D-A375-4357-BAA1-E1CAF66E0E25}" type="sibTrans" cxnId="{AC934CFD-D261-48A7-90D6-92568BC446C5}">
      <dgm:prSet/>
      <dgm:spPr/>
      <dgm:t>
        <a:bodyPr/>
        <a:lstStyle/>
        <a:p>
          <a:endParaRPr lang="en-US" sz="1200"/>
        </a:p>
      </dgm:t>
    </dgm:pt>
    <dgm:pt modelId="{364D9F30-3A8C-43C1-AAB1-4353C4B55011}">
      <dgm:prSet phldrT="[Text]" custT="1"/>
      <dgm:spPr/>
      <dgm:t>
        <a:bodyPr/>
        <a:lstStyle/>
        <a:p>
          <a:r>
            <a:rPr lang="en-US" sz="1400" dirty="0">
              <a:latin typeface="Arial" panose="020B0604020202020204" pitchFamily="34" charset="0"/>
              <a:cs typeface="Arial" panose="020B0604020202020204" pitchFamily="34" charset="0"/>
            </a:rPr>
            <a:t>Waiver of Informed Consent</a:t>
          </a:r>
        </a:p>
      </dgm:t>
    </dgm:pt>
    <dgm:pt modelId="{32D239C2-7596-4489-9CC4-3BC3D8056E7F}" type="parTrans" cxnId="{CA03DABC-498D-4945-9F57-A474050F68AA}">
      <dgm:prSet/>
      <dgm:spPr/>
      <dgm:t>
        <a:bodyPr/>
        <a:lstStyle/>
        <a:p>
          <a:endParaRPr lang="en-US" sz="1200"/>
        </a:p>
      </dgm:t>
    </dgm:pt>
    <dgm:pt modelId="{94368C2F-7385-497B-8DC9-E72B3A855445}" type="sibTrans" cxnId="{CA03DABC-498D-4945-9F57-A474050F68AA}">
      <dgm:prSet/>
      <dgm:spPr/>
      <dgm:t>
        <a:bodyPr/>
        <a:lstStyle/>
        <a:p>
          <a:endParaRPr lang="en-US" sz="1200"/>
        </a:p>
      </dgm:t>
    </dgm:pt>
    <dgm:pt modelId="{1D4253EE-19E5-4A72-9E28-3458019EDD9F}" type="pres">
      <dgm:prSet presAssocID="{7BC5BB59-D622-49E5-8339-84BB4E3173F0}" presName="Name0" presStyleCnt="0">
        <dgm:presLayoutVars>
          <dgm:orgChart val="1"/>
          <dgm:chPref val="1"/>
          <dgm:dir/>
          <dgm:animOne val="branch"/>
          <dgm:animLvl val="lvl"/>
          <dgm:resizeHandles/>
        </dgm:presLayoutVars>
      </dgm:prSet>
      <dgm:spPr/>
    </dgm:pt>
    <dgm:pt modelId="{1219CFAF-2C41-49A2-BD10-8109DA78E7E0}" type="pres">
      <dgm:prSet presAssocID="{56A74B98-28BB-4B7C-9E6C-F755C70162D4}" presName="hierRoot1" presStyleCnt="0">
        <dgm:presLayoutVars>
          <dgm:hierBranch val="init"/>
        </dgm:presLayoutVars>
      </dgm:prSet>
      <dgm:spPr/>
    </dgm:pt>
    <dgm:pt modelId="{100CD92B-3D54-4EBF-A0AF-4C94E89314AC}" type="pres">
      <dgm:prSet presAssocID="{56A74B98-28BB-4B7C-9E6C-F755C70162D4}" presName="rootComposite1" presStyleCnt="0"/>
      <dgm:spPr/>
    </dgm:pt>
    <dgm:pt modelId="{FD042CC0-9468-4937-9A29-1A8C696B306E}" type="pres">
      <dgm:prSet presAssocID="{56A74B98-28BB-4B7C-9E6C-F755C70162D4}" presName="rootText1" presStyleLbl="alignAcc1" presStyleIdx="0" presStyleCnt="0" custScaleX="447062" custScaleY="128820">
        <dgm:presLayoutVars>
          <dgm:chPref val="3"/>
        </dgm:presLayoutVars>
      </dgm:prSet>
      <dgm:spPr/>
    </dgm:pt>
    <dgm:pt modelId="{42C798B8-92DA-4520-A052-DF854AF65F98}" type="pres">
      <dgm:prSet presAssocID="{56A74B98-28BB-4B7C-9E6C-F755C70162D4}" presName="topArc1" presStyleLbl="parChTrans1D1" presStyleIdx="0" presStyleCnt="28"/>
      <dgm:spPr/>
    </dgm:pt>
    <dgm:pt modelId="{AD810D6B-A279-4579-B536-67FCE07F79C1}" type="pres">
      <dgm:prSet presAssocID="{56A74B98-28BB-4B7C-9E6C-F755C70162D4}" presName="bottomArc1" presStyleLbl="parChTrans1D1" presStyleIdx="1" presStyleCnt="28"/>
      <dgm:spPr/>
    </dgm:pt>
    <dgm:pt modelId="{041DB9F4-7D79-4E60-80C6-EFF38E294974}" type="pres">
      <dgm:prSet presAssocID="{56A74B98-28BB-4B7C-9E6C-F755C70162D4}" presName="topConnNode1" presStyleLbl="node1" presStyleIdx="0" presStyleCnt="0"/>
      <dgm:spPr/>
    </dgm:pt>
    <dgm:pt modelId="{0FF90FDD-E564-46BF-AD51-9442CE4F5C06}" type="pres">
      <dgm:prSet presAssocID="{56A74B98-28BB-4B7C-9E6C-F755C70162D4}" presName="hierChild2" presStyleCnt="0"/>
      <dgm:spPr/>
    </dgm:pt>
    <dgm:pt modelId="{0FBC1392-B7AC-4236-92ED-9904EBD6A5B4}" type="pres">
      <dgm:prSet presAssocID="{72A87924-EDF2-4EF2-BB2A-E1173C006C76}" presName="Name28" presStyleLbl="parChTrans1D2" presStyleIdx="0" presStyleCnt="2"/>
      <dgm:spPr/>
    </dgm:pt>
    <dgm:pt modelId="{64C3A845-E1AF-4DC0-B603-BA0CBDEF3239}" type="pres">
      <dgm:prSet presAssocID="{5A04029B-E238-4146-91A2-9EFCF2D8BA38}" presName="hierRoot2" presStyleCnt="0">
        <dgm:presLayoutVars>
          <dgm:hierBranch val="init"/>
        </dgm:presLayoutVars>
      </dgm:prSet>
      <dgm:spPr/>
    </dgm:pt>
    <dgm:pt modelId="{23BD72F5-8E70-4020-A7B2-8CBC001905AA}" type="pres">
      <dgm:prSet presAssocID="{5A04029B-E238-4146-91A2-9EFCF2D8BA38}" presName="rootComposite2" presStyleCnt="0"/>
      <dgm:spPr/>
    </dgm:pt>
    <dgm:pt modelId="{B1DE7416-31E8-4A29-9D45-BDE1FB7DB2B6}" type="pres">
      <dgm:prSet presAssocID="{5A04029B-E238-4146-91A2-9EFCF2D8BA38}" presName="rootText2" presStyleLbl="alignAcc1" presStyleIdx="0" presStyleCnt="0" custScaleX="202123" custLinFactNeighborX="-36480">
        <dgm:presLayoutVars>
          <dgm:chPref val="3"/>
        </dgm:presLayoutVars>
      </dgm:prSet>
      <dgm:spPr/>
    </dgm:pt>
    <dgm:pt modelId="{E57F2973-C498-4ECE-A37E-1B23D58C0E49}" type="pres">
      <dgm:prSet presAssocID="{5A04029B-E238-4146-91A2-9EFCF2D8BA38}" presName="topArc2" presStyleLbl="parChTrans1D1" presStyleIdx="2" presStyleCnt="28"/>
      <dgm:spPr/>
    </dgm:pt>
    <dgm:pt modelId="{1BE8FA94-2D73-4112-9711-88A27994F021}" type="pres">
      <dgm:prSet presAssocID="{5A04029B-E238-4146-91A2-9EFCF2D8BA38}" presName="bottomArc2" presStyleLbl="parChTrans1D1" presStyleIdx="3" presStyleCnt="28"/>
      <dgm:spPr/>
    </dgm:pt>
    <dgm:pt modelId="{FB9D1CF6-D071-4E6A-ADA1-F2E6A83CC819}" type="pres">
      <dgm:prSet presAssocID="{5A04029B-E238-4146-91A2-9EFCF2D8BA38}" presName="topConnNode2" presStyleLbl="node2" presStyleIdx="0" presStyleCnt="0"/>
      <dgm:spPr/>
    </dgm:pt>
    <dgm:pt modelId="{8BBF038D-9E11-4C56-9A94-F6B1E4FB30DE}" type="pres">
      <dgm:prSet presAssocID="{5A04029B-E238-4146-91A2-9EFCF2D8BA38}" presName="hierChild4" presStyleCnt="0"/>
      <dgm:spPr/>
    </dgm:pt>
    <dgm:pt modelId="{CB295805-EE2B-438C-A6B2-5B27B54493B1}" type="pres">
      <dgm:prSet presAssocID="{BB66D3D8-2957-42BA-9A8D-D65337E866BF}" presName="Name28" presStyleLbl="parChTrans1D3" presStyleIdx="0" presStyleCnt="6"/>
      <dgm:spPr/>
    </dgm:pt>
    <dgm:pt modelId="{57DA172D-FC65-4BA4-AF8E-319BF67DD843}" type="pres">
      <dgm:prSet presAssocID="{4FEC14C2-EC9B-4FF1-A516-2EAFFF69970E}" presName="hierRoot2" presStyleCnt="0">
        <dgm:presLayoutVars>
          <dgm:hierBranch val="init"/>
        </dgm:presLayoutVars>
      </dgm:prSet>
      <dgm:spPr/>
    </dgm:pt>
    <dgm:pt modelId="{A61D5A19-A573-4128-AABE-B9240E30B3A0}" type="pres">
      <dgm:prSet presAssocID="{4FEC14C2-EC9B-4FF1-A516-2EAFFF69970E}" presName="rootComposite2" presStyleCnt="0"/>
      <dgm:spPr/>
    </dgm:pt>
    <dgm:pt modelId="{9CB13F50-D410-4595-80E8-FAB27F0DEFED}" type="pres">
      <dgm:prSet presAssocID="{4FEC14C2-EC9B-4FF1-A516-2EAFFF69970E}" presName="rootText2" presStyleLbl="alignAcc1" presStyleIdx="0" presStyleCnt="0" custScaleX="211004" custLinFactNeighborX="-53760">
        <dgm:presLayoutVars>
          <dgm:chPref val="3"/>
        </dgm:presLayoutVars>
      </dgm:prSet>
      <dgm:spPr/>
    </dgm:pt>
    <dgm:pt modelId="{74A5B203-F3FD-4B00-A187-99F66DD80274}" type="pres">
      <dgm:prSet presAssocID="{4FEC14C2-EC9B-4FF1-A516-2EAFFF69970E}" presName="topArc2" presStyleLbl="parChTrans1D1" presStyleIdx="4" presStyleCnt="28"/>
      <dgm:spPr/>
    </dgm:pt>
    <dgm:pt modelId="{14C74034-84A7-4CC3-82CF-8A5B96B8CFE6}" type="pres">
      <dgm:prSet presAssocID="{4FEC14C2-EC9B-4FF1-A516-2EAFFF69970E}" presName="bottomArc2" presStyleLbl="parChTrans1D1" presStyleIdx="5" presStyleCnt="28"/>
      <dgm:spPr/>
    </dgm:pt>
    <dgm:pt modelId="{87FCA4EE-3F57-401C-9D5E-4B38BB5557EE}" type="pres">
      <dgm:prSet presAssocID="{4FEC14C2-EC9B-4FF1-A516-2EAFFF69970E}" presName="topConnNode2" presStyleLbl="node3" presStyleIdx="0" presStyleCnt="0"/>
      <dgm:spPr/>
    </dgm:pt>
    <dgm:pt modelId="{EC93B13E-B1D8-4CD3-8A88-DB60C271CC6D}" type="pres">
      <dgm:prSet presAssocID="{4FEC14C2-EC9B-4FF1-A516-2EAFFF69970E}" presName="hierChild4" presStyleCnt="0"/>
      <dgm:spPr/>
    </dgm:pt>
    <dgm:pt modelId="{80ADE5FC-2FFA-415B-A524-DBC5794EEBFA}" type="pres">
      <dgm:prSet presAssocID="{68304719-96E4-4A73-8697-324FBD949713}" presName="Name28" presStyleLbl="parChTrans1D4" presStyleIdx="0" presStyleCnt="5"/>
      <dgm:spPr/>
    </dgm:pt>
    <dgm:pt modelId="{239A3061-1223-49BB-B044-A3C651B303FB}" type="pres">
      <dgm:prSet presAssocID="{8EB09FC1-4B55-4162-BE7C-31A0CF16B7D2}" presName="hierRoot2" presStyleCnt="0">
        <dgm:presLayoutVars>
          <dgm:hierBranch val="init"/>
        </dgm:presLayoutVars>
      </dgm:prSet>
      <dgm:spPr/>
    </dgm:pt>
    <dgm:pt modelId="{E0ABA66D-968F-4410-B073-40ADFC4EB761}" type="pres">
      <dgm:prSet presAssocID="{8EB09FC1-4B55-4162-BE7C-31A0CF16B7D2}" presName="rootComposite2" presStyleCnt="0"/>
      <dgm:spPr/>
    </dgm:pt>
    <dgm:pt modelId="{747DADE5-D59E-4F77-9ED8-CDA58918B6C2}" type="pres">
      <dgm:prSet presAssocID="{8EB09FC1-4B55-4162-BE7C-31A0CF16B7D2}" presName="rootText2" presStyleLbl="alignAcc1" presStyleIdx="0" presStyleCnt="0" custScaleX="146550" custLinFactNeighborX="-36480">
        <dgm:presLayoutVars>
          <dgm:chPref val="3"/>
        </dgm:presLayoutVars>
      </dgm:prSet>
      <dgm:spPr/>
    </dgm:pt>
    <dgm:pt modelId="{A7F84419-75B7-4FEF-9915-70B3F0003BE6}" type="pres">
      <dgm:prSet presAssocID="{8EB09FC1-4B55-4162-BE7C-31A0CF16B7D2}" presName="topArc2" presStyleLbl="parChTrans1D1" presStyleIdx="6" presStyleCnt="28"/>
      <dgm:spPr/>
    </dgm:pt>
    <dgm:pt modelId="{2A3AE12C-8196-4287-B338-738DBB0DB06A}" type="pres">
      <dgm:prSet presAssocID="{8EB09FC1-4B55-4162-BE7C-31A0CF16B7D2}" presName="bottomArc2" presStyleLbl="parChTrans1D1" presStyleIdx="7" presStyleCnt="28"/>
      <dgm:spPr/>
    </dgm:pt>
    <dgm:pt modelId="{B8DEF079-BFD6-42D1-B816-F9DF930FCF69}" type="pres">
      <dgm:prSet presAssocID="{8EB09FC1-4B55-4162-BE7C-31A0CF16B7D2}" presName="topConnNode2" presStyleLbl="node4" presStyleIdx="0" presStyleCnt="0"/>
      <dgm:spPr/>
    </dgm:pt>
    <dgm:pt modelId="{6549FF91-F6E8-48A3-9F9D-7A84F5B78BB6}" type="pres">
      <dgm:prSet presAssocID="{8EB09FC1-4B55-4162-BE7C-31A0CF16B7D2}" presName="hierChild4" presStyleCnt="0"/>
      <dgm:spPr/>
    </dgm:pt>
    <dgm:pt modelId="{86F820E4-18A4-47C4-91FC-156140E0B671}" type="pres">
      <dgm:prSet presAssocID="{8EB09FC1-4B55-4162-BE7C-31A0CF16B7D2}" presName="hierChild5" presStyleCnt="0"/>
      <dgm:spPr/>
    </dgm:pt>
    <dgm:pt modelId="{0240334F-B3F1-46B9-BDDC-897AD7AE15E8}" type="pres">
      <dgm:prSet presAssocID="{07089960-8B11-4872-9016-911AF8904EC0}" presName="Name28" presStyleLbl="parChTrans1D4" presStyleIdx="1" presStyleCnt="5"/>
      <dgm:spPr/>
    </dgm:pt>
    <dgm:pt modelId="{BD05EFE0-B0FF-4464-AC26-1F1CDCEC7934}" type="pres">
      <dgm:prSet presAssocID="{29F83E34-9BE7-47D3-AA7C-CCA37EEE36A8}" presName="hierRoot2" presStyleCnt="0">
        <dgm:presLayoutVars>
          <dgm:hierBranch val="init"/>
        </dgm:presLayoutVars>
      </dgm:prSet>
      <dgm:spPr/>
    </dgm:pt>
    <dgm:pt modelId="{639A390B-D781-4BB0-9FD4-6C24BFCDF806}" type="pres">
      <dgm:prSet presAssocID="{29F83E34-9BE7-47D3-AA7C-CCA37EEE36A8}" presName="rootComposite2" presStyleCnt="0"/>
      <dgm:spPr/>
    </dgm:pt>
    <dgm:pt modelId="{A9EA93A1-594D-45A6-8C06-C8942FF0A906}" type="pres">
      <dgm:prSet presAssocID="{29F83E34-9BE7-47D3-AA7C-CCA37EEE36A8}" presName="rootText2" presStyleLbl="alignAcc1" presStyleIdx="0" presStyleCnt="0" custScaleX="152381" custLinFactNeighborX="-36480">
        <dgm:presLayoutVars>
          <dgm:chPref val="3"/>
        </dgm:presLayoutVars>
      </dgm:prSet>
      <dgm:spPr/>
    </dgm:pt>
    <dgm:pt modelId="{4553BF42-64E7-40B4-868D-F3EE209074C3}" type="pres">
      <dgm:prSet presAssocID="{29F83E34-9BE7-47D3-AA7C-CCA37EEE36A8}" presName="topArc2" presStyleLbl="parChTrans1D1" presStyleIdx="8" presStyleCnt="28"/>
      <dgm:spPr/>
    </dgm:pt>
    <dgm:pt modelId="{1E37EAE8-D574-4889-A7B6-305A25131775}" type="pres">
      <dgm:prSet presAssocID="{29F83E34-9BE7-47D3-AA7C-CCA37EEE36A8}" presName="bottomArc2" presStyleLbl="parChTrans1D1" presStyleIdx="9" presStyleCnt="28"/>
      <dgm:spPr/>
    </dgm:pt>
    <dgm:pt modelId="{9FD41B69-2135-4CDF-8EC9-4D7E168D22B0}" type="pres">
      <dgm:prSet presAssocID="{29F83E34-9BE7-47D3-AA7C-CCA37EEE36A8}" presName="topConnNode2" presStyleLbl="node4" presStyleIdx="0" presStyleCnt="0"/>
      <dgm:spPr/>
    </dgm:pt>
    <dgm:pt modelId="{3C40560F-6138-47A5-9D58-A5EA4A49FEC0}" type="pres">
      <dgm:prSet presAssocID="{29F83E34-9BE7-47D3-AA7C-CCA37EEE36A8}" presName="hierChild4" presStyleCnt="0"/>
      <dgm:spPr/>
    </dgm:pt>
    <dgm:pt modelId="{7791B6E7-3B2D-4D0C-96EF-1AF82EF9197A}" type="pres">
      <dgm:prSet presAssocID="{29F83E34-9BE7-47D3-AA7C-CCA37EEE36A8}" presName="hierChild5" presStyleCnt="0"/>
      <dgm:spPr/>
    </dgm:pt>
    <dgm:pt modelId="{E0C2B657-6A1A-43F1-9AED-451F969FBA77}" type="pres">
      <dgm:prSet presAssocID="{4FEC14C2-EC9B-4FF1-A516-2EAFFF69970E}" presName="hierChild5" presStyleCnt="0"/>
      <dgm:spPr/>
    </dgm:pt>
    <dgm:pt modelId="{615C72E2-DC64-4274-8AB5-94A2DCE85B29}" type="pres">
      <dgm:prSet presAssocID="{529D0C49-BBC2-4985-B7BC-8142FBD44E64}" presName="Name28" presStyleLbl="parChTrans1D3" presStyleIdx="1" presStyleCnt="6"/>
      <dgm:spPr/>
    </dgm:pt>
    <dgm:pt modelId="{619D7EF2-A97D-441C-AFF0-79FC61D4FB8F}" type="pres">
      <dgm:prSet presAssocID="{E786F645-ABCE-4C43-8E69-D477ED82BD5C}" presName="hierRoot2" presStyleCnt="0">
        <dgm:presLayoutVars>
          <dgm:hierBranch val="init"/>
        </dgm:presLayoutVars>
      </dgm:prSet>
      <dgm:spPr/>
    </dgm:pt>
    <dgm:pt modelId="{D960995E-4CCA-451F-B3ED-3472AC5EB758}" type="pres">
      <dgm:prSet presAssocID="{E786F645-ABCE-4C43-8E69-D477ED82BD5C}" presName="rootComposite2" presStyleCnt="0"/>
      <dgm:spPr/>
    </dgm:pt>
    <dgm:pt modelId="{5BAEABEC-1C6A-4A34-B0B2-7AF5FE0A77AD}" type="pres">
      <dgm:prSet presAssocID="{E786F645-ABCE-4C43-8E69-D477ED82BD5C}" presName="rootText2" presStyleLbl="alignAcc1" presStyleIdx="0" presStyleCnt="0" custScaleX="168291" custLinFactNeighborX="-36480">
        <dgm:presLayoutVars>
          <dgm:chPref val="3"/>
        </dgm:presLayoutVars>
      </dgm:prSet>
      <dgm:spPr/>
    </dgm:pt>
    <dgm:pt modelId="{D2F40FB1-395C-4AE8-8E04-E513A0E81398}" type="pres">
      <dgm:prSet presAssocID="{E786F645-ABCE-4C43-8E69-D477ED82BD5C}" presName="topArc2" presStyleLbl="parChTrans1D1" presStyleIdx="10" presStyleCnt="28"/>
      <dgm:spPr/>
    </dgm:pt>
    <dgm:pt modelId="{2C0D550E-8A30-40FD-B26A-542A7CEF1989}" type="pres">
      <dgm:prSet presAssocID="{E786F645-ABCE-4C43-8E69-D477ED82BD5C}" presName="bottomArc2" presStyleLbl="parChTrans1D1" presStyleIdx="11" presStyleCnt="28"/>
      <dgm:spPr/>
    </dgm:pt>
    <dgm:pt modelId="{81EAD602-DBA8-4165-BD39-4050C1B7314A}" type="pres">
      <dgm:prSet presAssocID="{E786F645-ABCE-4C43-8E69-D477ED82BD5C}" presName="topConnNode2" presStyleLbl="node3" presStyleIdx="0" presStyleCnt="0"/>
      <dgm:spPr/>
    </dgm:pt>
    <dgm:pt modelId="{04BD657C-8B6D-42FB-9BCD-9FFE5EA8928B}" type="pres">
      <dgm:prSet presAssocID="{E786F645-ABCE-4C43-8E69-D477ED82BD5C}" presName="hierChild4" presStyleCnt="0"/>
      <dgm:spPr/>
    </dgm:pt>
    <dgm:pt modelId="{4021AD78-7871-49C5-9C86-E44A7EE11AB5}" type="pres">
      <dgm:prSet presAssocID="{3E494E48-65BA-4944-BCE2-A062B633630C}" presName="Name28" presStyleLbl="parChTrans1D4" presStyleIdx="2" presStyleCnt="5"/>
      <dgm:spPr/>
    </dgm:pt>
    <dgm:pt modelId="{0168502A-3F3D-48E4-A405-446861702431}" type="pres">
      <dgm:prSet presAssocID="{96D46262-7BE1-4F1B-BBD0-AE7F064AF358}" presName="hierRoot2" presStyleCnt="0">
        <dgm:presLayoutVars>
          <dgm:hierBranch val="init"/>
        </dgm:presLayoutVars>
      </dgm:prSet>
      <dgm:spPr/>
    </dgm:pt>
    <dgm:pt modelId="{BF6F6F8B-D8A5-4C77-A9B0-0927DFE42ECC}" type="pres">
      <dgm:prSet presAssocID="{96D46262-7BE1-4F1B-BBD0-AE7F064AF358}" presName="rootComposite2" presStyleCnt="0"/>
      <dgm:spPr/>
    </dgm:pt>
    <dgm:pt modelId="{61C17B8A-624E-47CD-B94A-11C3EC98F869}" type="pres">
      <dgm:prSet presAssocID="{96D46262-7BE1-4F1B-BBD0-AE7F064AF358}" presName="rootText2" presStyleLbl="alignAcc1" presStyleIdx="0" presStyleCnt="0" custScaleX="156630" custLinFactNeighborX="-36480">
        <dgm:presLayoutVars>
          <dgm:chPref val="3"/>
        </dgm:presLayoutVars>
      </dgm:prSet>
      <dgm:spPr/>
    </dgm:pt>
    <dgm:pt modelId="{F13FE70A-872B-4A2B-8A31-1D95DA2B2EA2}" type="pres">
      <dgm:prSet presAssocID="{96D46262-7BE1-4F1B-BBD0-AE7F064AF358}" presName="topArc2" presStyleLbl="parChTrans1D1" presStyleIdx="12" presStyleCnt="28"/>
      <dgm:spPr/>
    </dgm:pt>
    <dgm:pt modelId="{F0C83D43-C8C4-47EA-A64A-58A6FCC30B7E}" type="pres">
      <dgm:prSet presAssocID="{96D46262-7BE1-4F1B-BBD0-AE7F064AF358}" presName="bottomArc2" presStyleLbl="parChTrans1D1" presStyleIdx="13" presStyleCnt="28"/>
      <dgm:spPr/>
    </dgm:pt>
    <dgm:pt modelId="{10018C31-673E-45E9-A618-029961C6E574}" type="pres">
      <dgm:prSet presAssocID="{96D46262-7BE1-4F1B-BBD0-AE7F064AF358}" presName="topConnNode2" presStyleLbl="node4" presStyleIdx="0" presStyleCnt="0"/>
      <dgm:spPr/>
    </dgm:pt>
    <dgm:pt modelId="{592DCB33-BA0D-4C8E-9132-A7FA2BC84317}" type="pres">
      <dgm:prSet presAssocID="{96D46262-7BE1-4F1B-BBD0-AE7F064AF358}" presName="hierChild4" presStyleCnt="0"/>
      <dgm:spPr/>
    </dgm:pt>
    <dgm:pt modelId="{C7EE3682-8481-41EA-9901-F67483ABCE29}" type="pres">
      <dgm:prSet presAssocID="{96D46262-7BE1-4F1B-BBD0-AE7F064AF358}" presName="hierChild5" presStyleCnt="0"/>
      <dgm:spPr/>
    </dgm:pt>
    <dgm:pt modelId="{ED1E07AA-153E-4860-BFAE-5BE3F54C80A1}" type="pres">
      <dgm:prSet presAssocID="{32D239C2-7596-4489-9CC4-3BC3D8056E7F}" presName="Name28" presStyleLbl="parChTrans1D4" presStyleIdx="3" presStyleCnt="5"/>
      <dgm:spPr/>
    </dgm:pt>
    <dgm:pt modelId="{F715C4B9-1623-4433-8B22-C0572297B662}" type="pres">
      <dgm:prSet presAssocID="{364D9F30-3A8C-43C1-AAB1-4353C4B55011}" presName="hierRoot2" presStyleCnt="0">
        <dgm:presLayoutVars>
          <dgm:hierBranch val="init"/>
        </dgm:presLayoutVars>
      </dgm:prSet>
      <dgm:spPr/>
    </dgm:pt>
    <dgm:pt modelId="{01D5A5F6-214B-40F9-B609-C225D51FCEA9}" type="pres">
      <dgm:prSet presAssocID="{364D9F30-3A8C-43C1-AAB1-4353C4B55011}" presName="rootComposite2" presStyleCnt="0"/>
      <dgm:spPr/>
    </dgm:pt>
    <dgm:pt modelId="{EC45E12C-2E95-46C1-AFAD-9A8A8836F90E}" type="pres">
      <dgm:prSet presAssocID="{364D9F30-3A8C-43C1-AAB1-4353C4B55011}" presName="rootText2" presStyleLbl="alignAcc1" presStyleIdx="0" presStyleCnt="0" custScaleX="158153" custLinFactNeighborX="-36480">
        <dgm:presLayoutVars>
          <dgm:chPref val="3"/>
        </dgm:presLayoutVars>
      </dgm:prSet>
      <dgm:spPr/>
    </dgm:pt>
    <dgm:pt modelId="{EBBC6B4F-B989-409D-890C-28CC2DAE79B4}" type="pres">
      <dgm:prSet presAssocID="{364D9F30-3A8C-43C1-AAB1-4353C4B55011}" presName="topArc2" presStyleLbl="parChTrans1D1" presStyleIdx="14" presStyleCnt="28"/>
      <dgm:spPr/>
    </dgm:pt>
    <dgm:pt modelId="{3F275EEF-66B4-43F8-A66D-8FB6F0C33EA5}" type="pres">
      <dgm:prSet presAssocID="{364D9F30-3A8C-43C1-AAB1-4353C4B55011}" presName="bottomArc2" presStyleLbl="parChTrans1D1" presStyleIdx="15" presStyleCnt="28"/>
      <dgm:spPr/>
    </dgm:pt>
    <dgm:pt modelId="{89792E55-1F42-499B-9975-EA6BEE75EDD2}" type="pres">
      <dgm:prSet presAssocID="{364D9F30-3A8C-43C1-AAB1-4353C4B55011}" presName="topConnNode2" presStyleLbl="node4" presStyleIdx="0" presStyleCnt="0"/>
      <dgm:spPr/>
    </dgm:pt>
    <dgm:pt modelId="{C7C43A11-0F0B-4A3B-932A-EB9381F0D128}" type="pres">
      <dgm:prSet presAssocID="{364D9F30-3A8C-43C1-AAB1-4353C4B55011}" presName="hierChild4" presStyleCnt="0"/>
      <dgm:spPr/>
    </dgm:pt>
    <dgm:pt modelId="{89C07A9F-09A9-4ACB-BA42-F095B4751B1C}" type="pres">
      <dgm:prSet presAssocID="{364D9F30-3A8C-43C1-AAB1-4353C4B55011}" presName="hierChild5" presStyleCnt="0"/>
      <dgm:spPr/>
    </dgm:pt>
    <dgm:pt modelId="{9C6AB02B-9FA4-4AA9-AF30-70933C832780}" type="pres">
      <dgm:prSet presAssocID="{E786F645-ABCE-4C43-8E69-D477ED82BD5C}" presName="hierChild5" presStyleCnt="0"/>
      <dgm:spPr/>
    </dgm:pt>
    <dgm:pt modelId="{8C03462C-3240-484A-A01E-A3D4E06D4395}" type="pres">
      <dgm:prSet presAssocID="{C1203450-197F-4A3B-BE39-7CDFEEE7ECC4}" presName="Name28" presStyleLbl="parChTrans1D3" presStyleIdx="2" presStyleCnt="6"/>
      <dgm:spPr/>
    </dgm:pt>
    <dgm:pt modelId="{A31E975F-5576-48E1-8F01-9C873859340B}" type="pres">
      <dgm:prSet presAssocID="{F405B46C-5F30-4E84-965E-71EEF1B87B4F}" presName="hierRoot2" presStyleCnt="0">
        <dgm:presLayoutVars>
          <dgm:hierBranch val="init"/>
        </dgm:presLayoutVars>
      </dgm:prSet>
      <dgm:spPr/>
    </dgm:pt>
    <dgm:pt modelId="{5EAB988D-15A6-4E3E-B39A-C1BB3F966626}" type="pres">
      <dgm:prSet presAssocID="{F405B46C-5F30-4E84-965E-71EEF1B87B4F}" presName="rootComposite2" presStyleCnt="0"/>
      <dgm:spPr/>
    </dgm:pt>
    <dgm:pt modelId="{3422D147-CA6F-4472-91D7-72C326FBDC57}" type="pres">
      <dgm:prSet presAssocID="{F405B46C-5F30-4E84-965E-71EEF1B87B4F}" presName="rootText2" presStyleLbl="alignAcc1" presStyleIdx="0" presStyleCnt="0" custScaleX="159763" custLinFactNeighborX="-36480">
        <dgm:presLayoutVars>
          <dgm:chPref val="3"/>
        </dgm:presLayoutVars>
      </dgm:prSet>
      <dgm:spPr/>
    </dgm:pt>
    <dgm:pt modelId="{2FD00B15-1FE3-4AFA-9981-C70D1CE8E0F5}" type="pres">
      <dgm:prSet presAssocID="{F405B46C-5F30-4E84-965E-71EEF1B87B4F}" presName="topArc2" presStyleLbl="parChTrans1D1" presStyleIdx="16" presStyleCnt="28"/>
      <dgm:spPr/>
    </dgm:pt>
    <dgm:pt modelId="{5E731850-A2DF-4578-834F-867C5BBB2A3A}" type="pres">
      <dgm:prSet presAssocID="{F405B46C-5F30-4E84-965E-71EEF1B87B4F}" presName="bottomArc2" presStyleLbl="parChTrans1D1" presStyleIdx="17" presStyleCnt="28"/>
      <dgm:spPr/>
    </dgm:pt>
    <dgm:pt modelId="{E3A38C98-EA4E-492E-AD7B-A0A9D90177C0}" type="pres">
      <dgm:prSet presAssocID="{F405B46C-5F30-4E84-965E-71EEF1B87B4F}" presName="topConnNode2" presStyleLbl="node3" presStyleIdx="0" presStyleCnt="0"/>
      <dgm:spPr/>
    </dgm:pt>
    <dgm:pt modelId="{10908999-2B77-492A-A486-BE6730CEE341}" type="pres">
      <dgm:prSet presAssocID="{F405B46C-5F30-4E84-965E-71EEF1B87B4F}" presName="hierChild4" presStyleCnt="0"/>
      <dgm:spPr/>
    </dgm:pt>
    <dgm:pt modelId="{AE12B5EF-C553-4F8E-BE64-C749C80ED2DC}" type="pres">
      <dgm:prSet presAssocID="{9482976A-F485-4CC0-9222-C5BD6F9DEA8A}" presName="Name28" presStyleLbl="parChTrans1D4" presStyleIdx="4" presStyleCnt="5"/>
      <dgm:spPr/>
    </dgm:pt>
    <dgm:pt modelId="{5E848CB9-C781-4814-9286-0343BE0775DD}" type="pres">
      <dgm:prSet presAssocID="{9BB83E8A-4050-4AC0-99BB-0DD8F16D74BE}" presName="hierRoot2" presStyleCnt="0">
        <dgm:presLayoutVars>
          <dgm:hierBranch val="init"/>
        </dgm:presLayoutVars>
      </dgm:prSet>
      <dgm:spPr/>
    </dgm:pt>
    <dgm:pt modelId="{A1F1C05E-911F-4DDE-B6B4-2672F7622186}" type="pres">
      <dgm:prSet presAssocID="{9BB83E8A-4050-4AC0-99BB-0DD8F16D74BE}" presName="rootComposite2" presStyleCnt="0"/>
      <dgm:spPr/>
    </dgm:pt>
    <dgm:pt modelId="{DE2ABB6B-E695-4F12-BFC8-2745A9932992}" type="pres">
      <dgm:prSet presAssocID="{9BB83E8A-4050-4AC0-99BB-0DD8F16D74BE}" presName="rootText2" presStyleLbl="alignAcc1" presStyleIdx="0" presStyleCnt="0" custScaleX="135081" custLinFactNeighborX="-36480">
        <dgm:presLayoutVars>
          <dgm:chPref val="3"/>
        </dgm:presLayoutVars>
      </dgm:prSet>
      <dgm:spPr/>
    </dgm:pt>
    <dgm:pt modelId="{8122FDE3-D68C-429E-9993-611D64F94957}" type="pres">
      <dgm:prSet presAssocID="{9BB83E8A-4050-4AC0-99BB-0DD8F16D74BE}" presName="topArc2" presStyleLbl="parChTrans1D1" presStyleIdx="18" presStyleCnt="28"/>
      <dgm:spPr/>
    </dgm:pt>
    <dgm:pt modelId="{2913B7D1-43BD-4A39-89E6-08D7A3549860}" type="pres">
      <dgm:prSet presAssocID="{9BB83E8A-4050-4AC0-99BB-0DD8F16D74BE}" presName="bottomArc2" presStyleLbl="parChTrans1D1" presStyleIdx="19" presStyleCnt="28"/>
      <dgm:spPr/>
    </dgm:pt>
    <dgm:pt modelId="{2CC5F10B-AFED-4003-9566-6A8E26ED3804}" type="pres">
      <dgm:prSet presAssocID="{9BB83E8A-4050-4AC0-99BB-0DD8F16D74BE}" presName="topConnNode2" presStyleLbl="node4" presStyleIdx="0" presStyleCnt="0"/>
      <dgm:spPr/>
    </dgm:pt>
    <dgm:pt modelId="{889B021D-A667-45ED-8622-ABD9CC7FC88E}" type="pres">
      <dgm:prSet presAssocID="{9BB83E8A-4050-4AC0-99BB-0DD8F16D74BE}" presName="hierChild4" presStyleCnt="0"/>
      <dgm:spPr/>
    </dgm:pt>
    <dgm:pt modelId="{F18AF530-29D1-4DEA-AE0B-4A051D08E100}" type="pres">
      <dgm:prSet presAssocID="{9BB83E8A-4050-4AC0-99BB-0DD8F16D74BE}" presName="hierChild5" presStyleCnt="0"/>
      <dgm:spPr/>
    </dgm:pt>
    <dgm:pt modelId="{523E1BF1-78EC-4872-AA31-5A7F70AEBE1B}" type="pres">
      <dgm:prSet presAssocID="{F405B46C-5F30-4E84-965E-71EEF1B87B4F}" presName="hierChild5" presStyleCnt="0"/>
      <dgm:spPr/>
    </dgm:pt>
    <dgm:pt modelId="{300203AB-0E51-455E-94F5-40CC180AFCAC}" type="pres">
      <dgm:prSet presAssocID="{5A04029B-E238-4146-91A2-9EFCF2D8BA38}" presName="hierChild5" presStyleCnt="0"/>
      <dgm:spPr/>
    </dgm:pt>
    <dgm:pt modelId="{9E7FA697-D694-4322-AB81-2E9BC29F221C}" type="pres">
      <dgm:prSet presAssocID="{7667FDE5-F089-4B73-8308-E1C26BF25186}" presName="Name28" presStyleLbl="parChTrans1D2" presStyleIdx="1" presStyleCnt="2"/>
      <dgm:spPr/>
    </dgm:pt>
    <dgm:pt modelId="{4E2A4169-19FD-4B3B-B96E-893CC24B494F}" type="pres">
      <dgm:prSet presAssocID="{A1589B4E-E345-4093-B8DD-BF862486A9D8}" presName="hierRoot2" presStyleCnt="0">
        <dgm:presLayoutVars>
          <dgm:hierBranch val="init"/>
        </dgm:presLayoutVars>
      </dgm:prSet>
      <dgm:spPr/>
    </dgm:pt>
    <dgm:pt modelId="{4FB09BDC-10A5-4B9D-AD90-4233B109C94C}" type="pres">
      <dgm:prSet presAssocID="{A1589B4E-E345-4093-B8DD-BF862486A9D8}" presName="rootComposite2" presStyleCnt="0"/>
      <dgm:spPr/>
    </dgm:pt>
    <dgm:pt modelId="{0ED31313-3356-44B7-AD7F-C506B326BE73}" type="pres">
      <dgm:prSet presAssocID="{A1589B4E-E345-4093-B8DD-BF862486A9D8}" presName="rootText2" presStyleLbl="alignAcc1" presStyleIdx="0" presStyleCnt="0" custScaleX="341376" custLinFactNeighborX="64027">
        <dgm:presLayoutVars>
          <dgm:chPref val="3"/>
        </dgm:presLayoutVars>
      </dgm:prSet>
      <dgm:spPr/>
    </dgm:pt>
    <dgm:pt modelId="{A167079F-ACCA-4F45-81FD-B39729268BAA}" type="pres">
      <dgm:prSet presAssocID="{A1589B4E-E345-4093-B8DD-BF862486A9D8}" presName="topArc2" presStyleLbl="parChTrans1D1" presStyleIdx="20" presStyleCnt="28"/>
      <dgm:spPr/>
    </dgm:pt>
    <dgm:pt modelId="{3A0F7130-C8DD-4DC9-95B0-62EFCBE16952}" type="pres">
      <dgm:prSet presAssocID="{A1589B4E-E345-4093-B8DD-BF862486A9D8}" presName="bottomArc2" presStyleLbl="parChTrans1D1" presStyleIdx="21" presStyleCnt="28"/>
      <dgm:spPr/>
    </dgm:pt>
    <dgm:pt modelId="{5E85606D-178B-47E5-BC17-59C0B59F867C}" type="pres">
      <dgm:prSet presAssocID="{A1589B4E-E345-4093-B8DD-BF862486A9D8}" presName="topConnNode2" presStyleLbl="node2" presStyleIdx="0" presStyleCnt="0"/>
      <dgm:spPr/>
    </dgm:pt>
    <dgm:pt modelId="{025EDCA4-5C15-49A8-A1C0-4F40ED1FC1F6}" type="pres">
      <dgm:prSet presAssocID="{A1589B4E-E345-4093-B8DD-BF862486A9D8}" presName="hierChild4" presStyleCnt="0"/>
      <dgm:spPr/>
    </dgm:pt>
    <dgm:pt modelId="{6830C397-C0CF-41CF-A24B-3BAACEB16889}" type="pres">
      <dgm:prSet presAssocID="{508CD8AF-601E-4516-925A-B11B89519BB5}" presName="Name28" presStyleLbl="parChTrans1D3" presStyleIdx="3" presStyleCnt="6"/>
      <dgm:spPr/>
    </dgm:pt>
    <dgm:pt modelId="{098BB99D-6DD2-45A0-B684-A4D9EF591117}" type="pres">
      <dgm:prSet presAssocID="{883FAC23-C9DE-4BAB-885A-5BE689C624AC}" presName="hierRoot2" presStyleCnt="0">
        <dgm:presLayoutVars>
          <dgm:hierBranch val="init"/>
        </dgm:presLayoutVars>
      </dgm:prSet>
      <dgm:spPr/>
    </dgm:pt>
    <dgm:pt modelId="{757E8551-8291-4F56-9268-A9CA2748E38C}" type="pres">
      <dgm:prSet presAssocID="{883FAC23-C9DE-4BAB-885A-5BE689C624AC}" presName="rootComposite2" presStyleCnt="0"/>
      <dgm:spPr/>
    </dgm:pt>
    <dgm:pt modelId="{273C7C17-1E4E-4C8C-BC91-7BEE3AA47AFF}" type="pres">
      <dgm:prSet presAssocID="{883FAC23-C9DE-4BAB-885A-5BE689C624AC}" presName="rootText2" presStyleLbl="alignAcc1" presStyleIdx="0" presStyleCnt="0" custScaleX="226249" custLinFactX="6574" custLinFactNeighborX="100000">
        <dgm:presLayoutVars>
          <dgm:chPref val="3"/>
        </dgm:presLayoutVars>
      </dgm:prSet>
      <dgm:spPr/>
    </dgm:pt>
    <dgm:pt modelId="{2E0DC621-8449-4A71-9987-E5F1558A66AA}" type="pres">
      <dgm:prSet presAssocID="{883FAC23-C9DE-4BAB-885A-5BE689C624AC}" presName="topArc2" presStyleLbl="parChTrans1D1" presStyleIdx="22" presStyleCnt="28"/>
      <dgm:spPr/>
    </dgm:pt>
    <dgm:pt modelId="{8EEDCD6E-9C53-4F12-812C-5B5DD30F4EC2}" type="pres">
      <dgm:prSet presAssocID="{883FAC23-C9DE-4BAB-885A-5BE689C624AC}" presName="bottomArc2" presStyleLbl="parChTrans1D1" presStyleIdx="23" presStyleCnt="28"/>
      <dgm:spPr/>
    </dgm:pt>
    <dgm:pt modelId="{76746261-F146-4C3C-8306-A3F1E453B4AF}" type="pres">
      <dgm:prSet presAssocID="{883FAC23-C9DE-4BAB-885A-5BE689C624AC}" presName="topConnNode2" presStyleLbl="node3" presStyleIdx="0" presStyleCnt="0"/>
      <dgm:spPr/>
    </dgm:pt>
    <dgm:pt modelId="{6F77F210-B8E9-424D-AEB6-AE38EBA5D522}" type="pres">
      <dgm:prSet presAssocID="{883FAC23-C9DE-4BAB-885A-5BE689C624AC}" presName="hierChild4" presStyleCnt="0"/>
      <dgm:spPr/>
    </dgm:pt>
    <dgm:pt modelId="{C5DAC0B3-0D51-4641-9C17-4B9C7769F38D}" type="pres">
      <dgm:prSet presAssocID="{883FAC23-C9DE-4BAB-885A-5BE689C624AC}" presName="hierChild5" presStyleCnt="0"/>
      <dgm:spPr/>
    </dgm:pt>
    <dgm:pt modelId="{E74E3D13-B061-487D-864D-CE011E7D11F8}" type="pres">
      <dgm:prSet presAssocID="{4E6493D0-134E-46DC-92D3-100A03161398}" presName="Name28" presStyleLbl="parChTrans1D3" presStyleIdx="4" presStyleCnt="6"/>
      <dgm:spPr/>
    </dgm:pt>
    <dgm:pt modelId="{7A08623E-2F0F-4BA3-B324-20AB3D066C31}" type="pres">
      <dgm:prSet presAssocID="{EEB60C18-BF90-4F8A-ACAB-25A42774B65D}" presName="hierRoot2" presStyleCnt="0">
        <dgm:presLayoutVars>
          <dgm:hierBranch val="init"/>
        </dgm:presLayoutVars>
      </dgm:prSet>
      <dgm:spPr/>
    </dgm:pt>
    <dgm:pt modelId="{F20C0F93-6FA5-4B44-B6F2-E83F0386907F}" type="pres">
      <dgm:prSet presAssocID="{EEB60C18-BF90-4F8A-ACAB-25A42774B65D}" presName="rootComposite2" presStyleCnt="0"/>
      <dgm:spPr/>
    </dgm:pt>
    <dgm:pt modelId="{F1F086A2-91A5-427B-A381-BFC9F7C27569}" type="pres">
      <dgm:prSet presAssocID="{EEB60C18-BF90-4F8A-ACAB-25A42774B65D}" presName="rootText2" presStyleLbl="alignAcc1" presStyleIdx="0" presStyleCnt="0" custScaleX="146610" custLinFactX="6574" custLinFactNeighborX="100000">
        <dgm:presLayoutVars>
          <dgm:chPref val="3"/>
        </dgm:presLayoutVars>
      </dgm:prSet>
      <dgm:spPr/>
    </dgm:pt>
    <dgm:pt modelId="{464CF637-584C-46AB-8E0A-3C7623C234A5}" type="pres">
      <dgm:prSet presAssocID="{EEB60C18-BF90-4F8A-ACAB-25A42774B65D}" presName="topArc2" presStyleLbl="parChTrans1D1" presStyleIdx="24" presStyleCnt="28"/>
      <dgm:spPr/>
    </dgm:pt>
    <dgm:pt modelId="{277014E5-91A5-4220-B1C8-56FB4B086596}" type="pres">
      <dgm:prSet presAssocID="{EEB60C18-BF90-4F8A-ACAB-25A42774B65D}" presName="bottomArc2" presStyleLbl="parChTrans1D1" presStyleIdx="25" presStyleCnt="28"/>
      <dgm:spPr/>
    </dgm:pt>
    <dgm:pt modelId="{2EB7BB31-A39F-4479-BD22-18C3325CE080}" type="pres">
      <dgm:prSet presAssocID="{EEB60C18-BF90-4F8A-ACAB-25A42774B65D}" presName="topConnNode2" presStyleLbl="node3" presStyleIdx="0" presStyleCnt="0"/>
      <dgm:spPr/>
    </dgm:pt>
    <dgm:pt modelId="{EF349D84-30F4-412F-87E6-98DFC995BE3C}" type="pres">
      <dgm:prSet presAssocID="{EEB60C18-BF90-4F8A-ACAB-25A42774B65D}" presName="hierChild4" presStyleCnt="0"/>
      <dgm:spPr/>
    </dgm:pt>
    <dgm:pt modelId="{39289AF9-0D78-46E6-8769-91A559D724EE}" type="pres">
      <dgm:prSet presAssocID="{EEB60C18-BF90-4F8A-ACAB-25A42774B65D}" presName="hierChild5" presStyleCnt="0"/>
      <dgm:spPr/>
    </dgm:pt>
    <dgm:pt modelId="{15AF03A7-CDBD-469D-BD46-7A8E24F64E6C}" type="pres">
      <dgm:prSet presAssocID="{F4C71436-ECE1-4680-A839-DCEC0D9303B9}" presName="Name28" presStyleLbl="parChTrans1D3" presStyleIdx="5" presStyleCnt="6"/>
      <dgm:spPr/>
    </dgm:pt>
    <dgm:pt modelId="{7F6FAADC-D6AA-4D82-B672-0A09E4AB07B8}" type="pres">
      <dgm:prSet presAssocID="{0024C3D1-78B2-42FE-B1B0-DDDB2DF20348}" presName="hierRoot2" presStyleCnt="0">
        <dgm:presLayoutVars>
          <dgm:hierBranch val="init"/>
        </dgm:presLayoutVars>
      </dgm:prSet>
      <dgm:spPr/>
    </dgm:pt>
    <dgm:pt modelId="{EBBD45EF-7EC4-4D17-A5F7-3AEC050C9183}" type="pres">
      <dgm:prSet presAssocID="{0024C3D1-78B2-42FE-B1B0-DDDB2DF20348}" presName="rootComposite2" presStyleCnt="0"/>
      <dgm:spPr/>
    </dgm:pt>
    <dgm:pt modelId="{21190ADA-5E18-4A16-BC9D-E27E30BF28D3}" type="pres">
      <dgm:prSet presAssocID="{0024C3D1-78B2-42FE-B1B0-DDDB2DF20348}" presName="rootText2" presStyleLbl="alignAcc1" presStyleIdx="0" presStyleCnt="0" custScaleX="160640" custLinFactX="6574" custLinFactNeighborX="100000">
        <dgm:presLayoutVars>
          <dgm:chPref val="3"/>
        </dgm:presLayoutVars>
      </dgm:prSet>
      <dgm:spPr/>
    </dgm:pt>
    <dgm:pt modelId="{11C523EF-50E6-4573-9C2F-31A3B0EF68F8}" type="pres">
      <dgm:prSet presAssocID="{0024C3D1-78B2-42FE-B1B0-DDDB2DF20348}" presName="topArc2" presStyleLbl="parChTrans1D1" presStyleIdx="26" presStyleCnt="28"/>
      <dgm:spPr/>
    </dgm:pt>
    <dgm:pt modelId="{38C9BDDC-69D0-4DA4-B280-31320C17A236}" type="pres">
      <dgm:prSet presAssocID="{0024C3D1-78B2-42FE-B1B0-DDDB2DF20348}" presName="bottomArc2" presStyleLbl="parChTrans1D1" presStyleIdx="27" presStyleCnt="28"/>
      <dgm:spPr/>
    </dgm:pt>
    <dgm:pt modelId="{033348E4-1C9B-4063-907C-57B1678923E0}" type="pres">
      <dgm:prSet presAssocID="{0024C3D1-78B2-42FE-B1B0-DDDB2DF20348}" presName="topConnNode2" presStyleLbl="node3" presStyleIdx="0" presStyleCnt="0"/>
      <dgm:spPr/>
    </dgm:pt>
    <dgm:pt modelId="{27325CD2-6994-4C18-A411-55680BE4FD56}" type="pres">
      <dgm:prSet presAssocID="{0024C3D1-78B2-42FE-B1B0-DDDB2DF20348}" presName="hierChild4" presStyleCnt="0"/>
      <dgm:spPr/>
    </dgm:pt>
    <dgm:pt modelId="{6550B6BC-24C0-4D15-860D-38D496C24C43}" type="pres">
      <dgm:prSet presAssocID="{0024C3D1-78B2-42FE-B1B0-DDDB2DF20348}" presName="hierChild5" presStyleCnt="0"/>
      <dgm:spPr/>
    </dgm:pt>
    <dgm:pt modelId="{81582B82-628F-46F0-83A7-5B2FE0F78FA3}" type="pres">
      <dgm:prSet presAssocID="{A1589B4E-E345-4093-B8DD-BF862486A9D8}" presName="hierChild5" presStyleCnt="0"/>
      <dgm:spPr/>
    </dgm:pt>
    <dgm:pt modelId="{9B56B6C2-C6B8-453F-ACCF-E930120E8A00}" type="pres">
      <dgm:prSet presAssocID="{56A74B98-28BB-4B7C-9E6C-F755C70162D4}" presName="hierChild3" presStyleCnt="0"/>
      <dgm:spPr/>
    </dgm:pt>
  </dgm:ptLst>
  <dgm:cxnLst>
    <dgm:cxn modelId="{2E3AFF02-F641-4E7C-B4F0-23508E783661}" type="presOf" srcId="{A1589B4E-E345-4093-B8DD-BF862486A9D8}" destId="{5E85606D-178B-47E5-BC17-59C0B59F867C}" srcOrd="1" destOrd="0" presId="urn:microsoft.com/office/officeart/2008/layout/HalfCircleOrganizationChart"/>
    <dgm:cxn modelId="{F8335006-4A35-4991-B420-62F01FC6342E}" type="presOf" srcId="{5A04029B-E238-4146-91A2-9EFCF2D8BA38}" destId="{B1DE7416-31E8-4A29-9D45-BDE1FB7DB2B6}" srcOrd="0" destOrd="0" presId="urn:microsoft.com/office/officeart/2008/layout/HalfCircleOrganizationChart"/>
    <dgm:cxn modelId="{42A6A40B-6F12-4025-A7B9-A9E02AD27048}" type="presOf" srcId="{96D46262-7BE1-4F1B-BBD0-AE7F064AF358}" destId="{10018C31-673E-45E9-A618-029961C6E574}" srcOrd="1" destOrd="0" presId="urn:microsoft.com/office/officeart/2008/layout/HalfCircleOrganizationChart"/>
    <dgm:cxn modelId="{76414A10-058B-4291-A1AC-6C3B4821131E}" type="presOf" srcId="{7667FDE5-F089-4B73-8308-E1C26BF25186}" destId="{9E7FA697-D694-4322-AB81-2E9BC29F221C}" srcOrd="0" destOrd="0" presId="urn:microsoft.com/office/officeart/2008/layout/HalfCircleOrganizationChart"/>
    <dgm:cxn modelId="{1D665A12-3227-447C-BC83-121CB55B6B86}" type="presOf" srcId="{364D9F30-3A8C-43C1-AAB1-4353C4B55011}" destId="{EC45E12C-2E95-46C1-AFAD-9A8A8836F90E}" srcOrd="0" destOrd="0" presId="urn:microsoft.com/office/officeart/2008/layout/HalfCircleOrganizationChart"/>
    <dgm:cxn modelId="{D40AD919-DD49-4823-8270-3A9EC3945397}" type="presOf" srcId="{F405B46C-5F30-4E84-965E-71EEF1B87B4F}" destId="{E3A38C98-EA4E-492E-AD7B-A0A9D90177C0}" srcOrd="1" destOrd="0" presId="urn:microsoft.com/office/officeart/2008/layout/HalfCircleOrganizationChart"/>
    <dgm:cxn modelId="{6D642220-0D5F-4C4F-8AB5-4A9F183C08FB}" type="presOf" srcId="{8EB09FC1-4B55-4162-BE7C-31A0CF16B7D2}" destId="{747DADE5-D59E-4F77-9ED8-CDA58918B6C2}" srcOrd="0" destOrd="0" presId="urn:microsoft.com/office/officeart/2008/layout/HalfCircleOrganizationChart"/>
    <dgm:cxn modelId="{BCEBC624-6BF5-4492-8D3F-A468B766C6AA}" srcId="{4FEC14C2-EC9B-4FF1-A516-2EAFFF69970E}" destId="{29F83E34-9BE7-47D3-AA7C-CCA37EEE36A8}" srcOrd="1" destOrd="0" parTransId="{07089960-8B11-4872-9016-911AF8904EC0}" sibTransId="{2CE5E245-A707-401B-B56B-308B2EC4AE16}"/>
    <dgm:cxn modelId="{3182DD25-9F5C-427F-BDDE-F12E06795A58}" type="presOf" srcId="{529D0C49-BBC2-4985-B7BC-8142FBD44E64}" destId="{615C72E2-DC64-4274-8AB5-94A2DCE85B29}" srcOrd="0" destOrd="0" presId="urn:microsoft.com/office/officeart/2008/layout/HalfCircleOrganizationChart"/>
    <dgm:cxn modelId="{D3FD3437-2CFD-4FB8-BC3F-1FDFAD69D100}" type="presOf" srcId="{A1589B4E-E345-4093-B8DD-BF862486A9D8}" destId="{0ED31313-3356-44B7-AD7F-C506B326BE73}" srcOrd="0" destOrd="0" presId="urn:microsoft.com/office/officeart/2008/layout/HalfCircleOrganizationChart"/>
    <dgm:cxn modelId="{4C48F238-95C2-40CA-B597-5ADC14849E14}" srcId="{F405B46C-5F30-4E84-965E-71EEF1B87B4F}" destId="{9BB83E8A-4050-4AC0-99BB-0DD8F16D74BE}" srcOrd="0" destOrd="0" parTransId="{9482976A-F485-4CC0-9222-C5BD6F9DEA8A}" sibTransId="{C6477970-49E5-42E0-B6AC-35E5BECE5210}"/>
    <dgm:cxn modelId="{8370B23E-373C-42DA-9DE2-1A2893B7C7BE}" srcId="{A1589B4E-E345-4093-B8DD-BF862486A9D8}" destId="{883FAC23-C9DE-4BAB-885A-5BE689C624AC}" srcOrd="0" destOrd="0" parTransId="{508CD8AF-601E-4516-925A-B11B89519BB5}" sibTransId="{EDAC8A3D-ADBE-4C3D-8E91-CB96225B472F}"/>
    <dgm:cxn modelId="{AF9DC93E-C37B-43FE-AD26-4EC2EB6F8F47}" type="presOf" srcId="{4FEC14C2-EC9B-4FF1-A516-2EAFFF69970E}" destId="{87FCA4EE-3F57-401C-9D5E-4B38BB5557EE}" srcOrd="1" destOrd="0" presId="urn:microsoft.com/office/officeart/2008/layout/HalfCircleOrganizationChart"/>
    <dgm:cxn modelId="{88D91160-610A-43D4-AF71-9A7968E3CB63}" type="presOf" srcId="{7BC5BB59-D622-49E5-8339-84BB4E3173F0}" destId="{1D4253EE-19E5-4A72-9E28-3458019EDD9F}" srcOrd="0" destOrd="0" presId="urn:microsoft.com/office/officeart/2008/layout/HalfCircleOrganizationChart"/>
    <dgm:cxn modelId="{65748261-57B4-48BD-B362-7E8236CB830F}" srcId="{7BC5BB59-D622-49E5-8339-84BB4E3173F0}" destId="{56A74B98-28BB-4B7C-9E6C-F755C70162D4}" srcOrd="0" destOrd="0" parTransId="{DCB31675-2150-4633-920C-7534D56C7955}" sibTransId="{5896361C-0ACD-4D46-B538-27F12EB1DA4E}"/>
    <dgm:cxn modelId="{F2EA3F62-EF94-4476-884A-55EBCD55E350}" type="presOf" srcId="{32D239C2-7596-4489-9CC4-3BC3D8056E7F}" destId="{ED1E07AA-153E-4860-BFAE-5BE3F54C80A1}" srcOrd="0" destOrd="0" presId="urn:microsoft.com/office/officeart/2008/layout/HalfCircleOrganizationChart"/>
    <dgm:cxn modelId="{32596363-56CC-4092-AFA6-3218C3C05626}" type="presOf" srcId="{68304719-96E4-4A73-8697-324FBD949713}" destId="{80ADE5FC-2FFA-415B-A524-DBC5794EEBFA}" srcOrd="0" destOrd="0" presId="urn:microsoft.com/office/officeart/2008/layout/HalfCircleOrganizationChart"/>
    <dgm:cxn modelId="{02078D64-3A8C-44A0-AC13-AD274B2068B3}" type="presOf" srcId="{72A87924-EDF2-4EF2-BB2A-E1173C006C76}" destId="{0FBC1392-B7AC-4236-92ED-9904EBD6A5B4}" srcOrd="0" destOrd="0" presId="urn:microsoft.com/office/officeart/2008/layout/HalfCircleOrganizationChart"/>
    <dgm:cxn modelId="{BE488745-1DE9-4D5F-AF10-93C66A880640}" type="presOf" srcId="{0024C3D1-78B2-42FE-B1B0-DDDB2DF20348}" destId="{033348E4-1C9B-4063-907C-57B1678923E0}" srcOrd="1" destOrd="0" presId="urn:microsoft.com/office/officeart/2008/layout/HalfCircleOrganizationChart"/>
    <dgm:cxn modelId="{95C38869-549F-4464-AF51-CA516C9960BD}" srcId="{5A04029B-E238-4146-91A2-9EFCF2D8BA38}" destId="{F405B46C-5F30-4E84-965E-71EEF1B87B4F}" srcOrd="2" destOrd="0" parTransId="{C1203450-197F-4A3B-BE39-7CDFEEE7ECC4}" sibTransId="{069114C6-9A81-4254-AD9C-45F42E261F87}"/>
    <dgm:cxn modelId="{E372314C-7DB2-4629-AC00-51AED8EDE9A5}" type="presOf" srcId="{5A04029B-E238-4146-91A2-9EFCF2D8BA38}" destId="{FB9D1CF6-D071-4E6A-ADA1-F2E6A83CC819}" srcOrd="1" destOrd="0" presId="urn:microsoft.com/office/officeart/2008/layout/HalfCircleOrganizationChart"/>
    <dgm:cxn modelId="{A2E15F72-400C-44F8-8D7C-63212BF01DA2}" type="presOf" srcId="{56A74B98-28BB-4B7C-9E6C-F755C70162D4}" destId="{041DB9F4-7D79-4E60-80C6-EFF38E294974}" srcOrd="1" destOrd="0" presId="urn:microsoft.com/office/officeart/2008/layout/HalfCircleOrganizationChart"/>
    <dgm:cxn modelId="{1844E253-69EE-45FF-AC64-EE8D6781D8BC}" type="presOf" srcId="{883FAC23-C9DE-4BAB-885A-5BE689C624AC}" destId="{76746261-F146-4C3C-8306-A3F1E453B4AF}" srcOrd="1" destOrd="0" presId="urn:microsoft.com/office/officeart/2008/layout/HalfCircleOrganizationChart"/>
    <dgm:cxn modelId="{7C1AF75A-1CFD-45C7-B027-7B6A4D1ED6BB}" type="presOf" srcId="{EEB60C18-BF90-4F8A-ACAB-25A42774B65D}" destId="{2EB7BB31-A39F-4479-BD22-18C3325CE080}" srcOrd="1" destOrd="0" presId="urn:microsoft.com/office/officeart/2008/layout/HalfCircleOrganizationChart"/>
    <dgm:cxn modelId="{3A53AE7B-AEDB-4C53-AB2D-2DB16262DF97}" type="presOf" srcId="{4FEC14C2-EC9B-4FF1-A516-2EAFFF69970E}" destId="{9CB13F50-D410-4595-80E8-FAB27F0DEFED}" srcOrd="0" destOrd="0" presId="urn:microsoft.com/office/officeart/2008/layout/HalfCircleOrganizationChart"/>
    <dgm:cxn modelId="{DFFEBA7E-BED0-4DAF-985D-C530F7C2D0F4}" type="presOf" srcId="{E786F645-ABCE-4C43-8E69-D477ED82BD5C}" destId="{5BAEABEC-1C6A-4A34-B0B2-7AF5FE0A77AD}" srcOrd="0" destOrd="0" presId="urn:microsoft.com/office/officeart/2008/layout/HalfCircleOrganizationChart"/>
    <dgm:cxn modelId="{7AF66E80-8044-46EC-9011-64D776901F0D}" type="presOf" srcId="{29F83E34-9BE7-47D3-AA7C-CCA37EEE36A8}" destId="{A9EA93A1-594D-45A6-8C06-C8942FF0A906}" srcOrd="0" destOrd="0" presId="urn:microsoft.com/office/officeart/2008/layout/HalfCircleOrganizationChart"/>
    <dgm:cxn modelId="{F185DC86-8C17-481B-AFAC-59AF41DC70F1}" type="presOf" srcId="{9482976A-F485-4CC0-9222-C5BD6F9DEA8A}" destId="{AE12B5EF-C553-4F8E-BE64-C749C80ED2DC}" srcOrd="0" destOrd="0" presId="urn:microsoft.com/office/officeart/2008/layout/HalfCircleOrganizationChart"/>
    <dgm:cxn modelId="{7370F289-0391-47CB-92F0-73714A3491EF}" type="presOf" srcId="{C1203450-197F-4A3B-BE39-7CDFEEE7ECC4}" destId="{8C03462C-3240-484A-A01E-A3D4E06D4395}" srcOrd="0" destOrd="0" presId="urn:microsoft.com/office/officeart/2008/layout/HalfCircleOrganizationChart"/>
    <dgm:cxn modelId="{ACA02A8C-F675-468C-9CEC-C3CBFB6F4AB8}" type="presOf" srcId="{9BB83E8A-4050-4AC0-99BB-0DD8F16D74BE}" destId="{2CC5F10B-AFED-4003-9566-6A8E26ED3804}" srcOrd="1" destOrd="0" presId="urn:microsoft.com/office/officeart/2008/layout/HalfCircleOrganizationChart"/>
    <dgm:cxn modelId="{49E9D098-D502-472F-851F-CAA5DE5C8806}" type="presOf" srcId="{96D46262-7BE1-4F1B-BBD0-AE7F064AF358}" destId="{61C17B8A-624E-47CD-B94A-11C3EC98F869}" srcOrd="0" destOrd="0" presId="urn:microsoft.com/office/officeart/2008/layout/HalfCircleOrganizationChart"/>
    <dgm:cxn modelId="{22C57A99-6FCE-4787-AE24-8EF13EAEE8BF}" srcId="{5A04029B-E238-4146-91A2-9EFCF2D8BA38}" destId="{4FEC14C2-EC9B-4FF1-A516-2EAFFF69970E}" srcOrd="0" destOrd="0" parTransId="{BB66D3D8-2957-42BA-9A8D-D65337E866BF}" sibTransId="{0F45F0FE-16F9-4C25-9350-249709DB8EA4}"/>
    <dgm:cxn modelId="{4822F39C-A15D-4135-969C-25A8DCED26F4}" type="presOf" srcId="{F4C71436-ECE1-4680-A839-DCEC0D9303B9}" destId="{15AF03A7-CDBD-469D-BD46-7A8E24F64E6C}" srcOrd="0" destOrd="0" presId="urn:microsoft.com/office/officeart/2008/layout/HalfCircleOrganizationChart"/>
    <dgm:cxn modelId="{B62C59A1-EA69-4B78-A495-2E094EACD95C}" type="presOf" srcId="{4E6493D0-134E-46DC-92D3-100A03161398}" destId="{E74E3D13-B061-487D-864D-CE011E7D11F8}" srcOrd="0" destOrd="0" presId="urn:microsoft.com/office/officeart/2008/layout/HalfCircleOrganizationChart"/>
    <dgm:cxn modelId="{17BB2EA2-883A-422A-995F-5F4923393668}" srcId="{56A74B98-28BB-4B7C-9E6C-F755C70162D4}" destId="{A1589B4E-E345-4093-B8DD-BF862486A9D8}" srcOrd="1" destOrd="0" parTransId="{7667FDE5-F089-4B73-8308-E1C26BF25186}" sibTransId="{2211D1A2-7C31-46DF-AF4E-9F27B4A90B04}"/>
    <dgm:cxn modelId="{F403FFA8-51D9-4032-A3E0-72C03CFFA83F}" type="presOf" srcId="{F405B46C-5F30-4E84-965E-71EEF1B87B4F}" destId="{3422D147-CA6F-4472-91D7-72C326FBDC57}" srcOrd="0" destOrd="0" presId="urn:microsoft.com/office/officeart/2008/layout/HalfCircleOrganizationChart"/>
    <dgm:cxn modelId="{23221FA9-72D1-4D07-92EE-CF4445D43D22}" srcId="{E786F645-ABCE-4C43-8E69-D477ED82BD5C}" destId="{96D46262-7BE1-4F1B-BBD0-AE7F064AF358}" srcOrd="0" destOrd="0" parTransId="{3E494E48-65BA-4944-BCE2-A062B633630C}" sibTransId="{3CBCBFF7-6D86-4E79-AE94-B5656F156DAB}"/>
    <dgm:cxn modelId="{973987B7-D290-4819-9115-75403C53677E}" type="presOf" srcId="{8EB09FC1-4B55-4162-BE7C-31A0CF16B7D2}" destId="{B8DEF079-BFD6-42D1-B816-F9DF930FCF69}" srcOrd="1" destOrd="0" presId="urn:microsoft.com/office/officeart/2008/layout/HalfCircleOrganizationChart"/>
    <dgm:cxn modelId="{CA03DABC-498D-4945-9F57-A474050F68AA}" srcId="{E786F645-ABCE-4C43-8E69-D477ED82BD5C}" destId="{364D9F30-3A8C-43C1-AAB1-4353C4B55011}" srcOrd="1" destOrd="0" parTransId="{32D239C2-7596-4489-9CC4-3BC3D8056E7F}" sibTransId="{94368C2F-7385-497B-8DC9-E72B3A855445}"/>
    <dgm:cxn modelId="{ED9348C3-2469-406A-BA5D-F32A276BA02C}" type="presOf" srcId="{EEB60C18-BF90-4F8A-ACAB-25A42774B65D}" destId="{F1F086A2-91A5-427B-A381-BFC9F7C27569}" srcOrd="0" destOrd="0" presId="urn:microsoft.com/office/officeart/2008/layout/HalfCircleOrganizationChart"/>
    <dgm:cxn modelId="{064A62C5-8B37-450B-98FD-DCEB85B34F84}" type="presOf" srcId="{56A74B98-28BB-4B7C-9E6C-F755C70162D4}" destId="{FD042CC0-9468-4937-9A29-1A8C696B306E}" srcOrd="0" destOrd="0" presId="urn:microsoft.com/office/officeart/2008/layout/HalfCircleOrganizationChart"/>
    <dgm:cxn modelId="{01EC67D2-4A69-437A-A515-68953B9D58B0}" type="presOf" srcId="{29F83E34-9BE7-47D3-AA7C-CCA37EEE36A8}" destId="{9FD41B69-2135-4CDF-8EC9-4D7E168D22B0}" srcOrd="1" destOrd="0" presId="urn:microsoft.com/office/officeart/2008/layout/HalfCircleOrganizationChart"/>
    <dgm:cxn modelId="{01917CD3-B41E-42CD-B767-87A915656849}" srcId="{5A04029B-E238-4146-91A2-9EFCF2D8BA38}" destId="{E786F645-ABCE-4C43-8E69-D477ED82BD5C}" srcOrd="1" destOrd="0" parTransId="{529D0C49-BBC2-4985-B7BC-8142FBD44E64}" sibTransId="{8B591082-D61A-4AB8-93EA-8407DBA43FC0}"/>
    <dgm:cxn modelId="{75EB34D5-004F-4545-9711-5A827137B3B7}" type="presOf" srcId="{364D9F30-3A8C-43C1-AAB1-4353C4B55011}" destId="{89792E55-1F42-499B-9975-EA6BEE75EDD2}" srcOrd="1" destOrd="0" presId="urn:microsoft.com/office/officeart/2008/layout/HalfCircleOrganizationChart"/>
    <dgm:cxn modelId="{7A9032D6-5B49-4A80-982C-907A8C8B81CF}" type="presOf" srcId="{E786F645-ABCE-4C43-8E69-D477ED82BD5C}" destId="{81EAD602-DBA8-4165-BD39-4050C1B7314A}" srcOrd="1" destOrd="0" presId="urn:microsoft.com/office/officeart/2008/layout/HalfCircleOrganizationChart"/>
    <dgm:cxn modelId="{F69C7AE5-4058-4536-9A1B-2B392B6519F0}" srcId="{A1589B4E-E345-4093-B8DD-BF862486A9D8}" destId="{EEB60C18-BF90-4F8A-ACAB-25A42774B65D}" srcOrd="1" destOrd="0" parTransId="{4E6493D0-134E-46DC-92D3-100A03161398}" sibTransId="{725507B1-2978-49AA-B03F-0618A918F990}"/>
    <dgm:cxn modelId="{0B9DC5E7-9FCE-43F8-A3F5-8C709F26AFAB}" type="presOf" srcId="{0024C3D1-78B2-42FE-B1B0-DDDB2DF20348}" destId="{21190ADA-5E18-4A16-BC9D-E27E30BF28D3}" srcOrd="0" destOrd="0" presId="urn:microsoft.com/office/officeart/2008/layout/HalfCircleOrganizationChart"/>
    <dgm:cxn modelId="{626D2CEA-5DC3-4947-933F-DACA8A4BED4D}" type="presOf" srcId="{9BB83E8A-4050-4AC0-99BB-0DD8F16D74BE}" destId="{DE2ABB6B-E695-4F12-BFC8-2745A9932992}" srcOrd="0" destOrd="0" presId="urn:microsoft.com/office/officeart/2008/layout/HalfCircleOrganizationChart"/>
    <dgm:cxn modelId="{57D849EB-961E-4062-A53B-EF7EDCB98926}" type="presOf" srcId="{BB66D3D8-2957-42BA-9A8D-D65337E866BF}" destId="{CB295805-EE2B-438C-A6B2-5B27B54493B1}" srcOrd="0" destOrd="0" presId="urn:microsoft.com/office/officeart/2008/layout/HalfCircleOrganizationChart"/>
    <dgm:cxn modelId="{5DFA74EE-E9F8-4979-9045-D72B9D9ED29D}" srcId="{A1589B4E-E345-4093-B8DD-BF862486A9D8}" destId="{0024C3D1-78B2-42FE-B1B0-DDDB2DF20348}" srcOrd="2" destOrd="0" parTransId="{F4C71436-ECE1-4680-A839-DCEC0D9303B9}" sibTransId="{D4E27BD7-7928-402E-9944-3DCB3A5D531C}"/>
    <dgm:cxn modelId="{EF0A63F1-2454-45D8-8955-9E7E850A1E18}" type="presOf" srcId="{3E494E48-65BA-4944-BCE2-A062B633630C}" destId="{4021AD78-7871-49C5-9C86-E44A7EE11AB5}" srcOrd="0" destOrd="0" presId="urn:microsoft.com/office/officeart/2008/layout/HalfCircleOrganizationChart"/>
    <dgm:cxn modelId="{928245F2-7C53-43AC-89BD-6D2FD364C25B}" type="presOf" srcId="{07089960-8B11-4872-9016-911AF8904EC0}" destId="{0240334F-B3F1-46B9-BDDC-897AD7AE15E8}" srcOrd="0" destOrd="0" presId="urn:microsoft.com/office/officeart/2008/layout/HalfCircleOrganizationChart"/>
    <dgm:cxn modelId="{AD5FF6F4-EE46-429D-925A-009D06C643D7}" type="presOf" srcId="{883FAC23-C9DE-4BAB-885A-5BE689C624AC}" destId="{273C7C17-1E4E-4C8C-BC91-7BEE3AA47AFF}" srcOrd="0" destOrd="0" presId="urn:microsoft.com/office/officeart/2008/layout/HalfCircleOrganizationChart"/>
    <dgm:cxn modelId="{2688DDF9-91F2-4B9A-961E-50AE2B91B62B}" type="presOf" srcId="{508CD8AF-601E-4516-925A-B11B89519BB5}" destId="{6830C397-C0CF-41CF-A24B-3BAACEB16889}" srcOrd="0" destOrd="0" presId="urn:microsoft.com/office/officeart/2008/layout/HalfCircleOrganizationChart"/>
    <dgm:cxn modelId="{AC934CFD-D261-48A7-90D6-92568BC446C5}" srcId="{4FEC14C2-EC9B-4FF1-A516-2EAFFF69970E}" destId="{8EB09FC1-4B55-4162-BE7C-31A0CF16B7D2}" srcOrd="0" destOrd="0" parTransId="{68304719-96E4-4A73-8697-324FBD949713}" sibTransId="{F31C216D-A375-4357-BAA1-E1CAF66E0E25}"/>
    <dgm:cxn modelId="{67FF57FD-76AA-4EB7-A5DB-4FB61C618A2B}" srcId="{56A74B98-28BB-4B7C-9E6C-F755C70162D4}" destId="{5A04029B-E238-4146-91A2-9EFCF2D8BA38}" srcOrd="0" destOrd="0" parTransId="{72A87924-EDF2-4EF2-BB2A-E1173C006C76}" sibTransId="{BA393ADB-78B0-4E74-B343-4B278D049933}"/>
    <dgm:cxn modelId="{1B7AC127-27C5-4F90-B178-170499C94FB4}" type="presParOf" srcId="{1D4253EE-19E5-4A72-9E28-3458019EDD9F}" destId="{1219CFAF-2C41-49A2-BD10-8109DA78E7E0}" srcOrd="0" destOrd="0" presId="urn:microsoft.com/office/officeart/2008/layout/HalfCircleOrganizationChart"/>
    <dgm:cxn modelId="{E6DE20B1-49FB-496E-8347-4A266A5F05CE}" type="presParOf" srcId="{1219CFAF-2C41-49A2-BD10-8109DA78E7E0}" destId="{100CD92B-3D54-4EBF-A0AF-4C94E89314AC}" srcOrd="0" destOrd="0" presId="urn:microsoft.com/office/officeart/2008/layout/HalfCircleOrganizationChart"/>
    <dgm:cxn modelId="{3A9A6016-7AE1-4E7A-9524-04E652253505}" type="presParOf" srcId="{100CD92B-3D54-4EBF-A0AF-4C94E89314AC}" destId="{FD042CC0-9468-4937-9A29-1A8C696B306E}" srcOrd="0" destOrd="0" presId="urn:microsoft.com/office/officeart/2008/layout/HalfCircleOrganizationChart"/>
    <dgm:cxn modelId="{A9481A28-5C76-4527-95E4-DE8AA8746E78}" type="presParOf" srcId="{100CD92B-3D54-4EBF-A0AF-4C94E89314AC}" destId="{42C798B8-92DA-4520-A052-DF854AF65F98}" srcOrd="1" destOrd="0" presId="urn:microsoft.com/office/officeart/2008/layout/HalfCircleOrganizationChart"/>
    <dgm:cxn modelId="{C308F1FA-C89B-49AA-9ECB-A8D73E0C3AF1}" type="presParOf" srcId="{100CD92B-3D54-4EBF-A0AF-4C94E89314AC}" destId="{AD810D6B-A279-4579-B536-67FCE07F79C1}" srcOrd="2" destOrd="0" presId="urn:microsoft.com/office/officeart/2008/layout/HalfCircleOrganizationChart"/>
    <dgm:cxn modelId="{65071C86-2A47-44F6-8725-5DB5C5FE3F55}" type="presParOf" srcId="{100CD92B-3D54-4EBF-A0AF-4C94E89314AC}" destId="{041DB9F4-7D79-4E60-80C6-EFF38E294974}" srcOrd="3" destOrd="0" presId="urn:microsoft.com/office/officeart/2008/layout/HalfCircleOrganizationChart"/>
    <dgm:cxn modelId="{4930FC15-E895-4F65-8DEC-3329FE6544B7}" type="presParOf" srcId="{1219CFAF-2C41-49A2-BD10-8109DA78E7E0}" destId="{0FF90FDD-E564-46BF-AD51-9442CE4F5C06}" srcOrd="1" destOrd="0" presId="urn:microsoft.com/office/officeart/2008/layout/HalfCircleOrganizationChart"/>
    <dgm:cxn modelId="{16DC79B8-777E-4E00-9F75-8E846BDACDDA}" type="presParOf" srcId="{0FF90FDD-E564-46BF-AD51-9442CE4F5C06}" destId="{0FBC1392-B7AC-4236-92ED-9904EBD6A5B4}" srcOrd="0" destOrd="0" presId="urn:microsoft.com/office/officeart/2008/layout/HalfCircleOrganizationChart"/>
    <dgm:cxn modelId="{6A791009-ABE3-418E-BF78-59EC2CCC5637}" type="presParOf" srcId="{0FF90FDD-E564-46BF-AD51-9442CE4F5C06}" destId="{64C3A845-E1AF-4DC0-B603-BA0CBDEF3239}" srcOrd="1" destOrd="0" presId="urn:microsoft.com/office/officeart/2008/layout/HalfCircleOrganizationChart"/>
    <dgm:cxn modelId="{6D87D1ED-87A6-43E8-BB3A-68E72150A6AE}" type="presParOf" srcId="{64C3A845-E1AF-4DC0-B603-BA0CBDEF3239}" destId="{23BD72F5-8E70-4020-A7B2-8CBC001905AA}" srcOrd="0" destOrd="0" presId="urn:microsoft.com/office/officeart/2008/layout/HalfCircleOrganizationChart"/>
    <dgm:cxn modelId="{0EC10B59-865A-4335-86F6-4D5DA070ACE1}" type="presParOf" srcId="{23BD72F5-8E70-4020-A7B2-8CBC001905AA}" destId="{B1DE7416-31E8-4A29-9D45-BDE1FB7DB2B6}" srcOrd="0" destOrd="0" presId="urn:microsoft.com/office/officeart/2008/layout/HalfCircleOrganizationChart"/>
    <dgm:cxn modelId="{9D39F38C-C247-49F9-8CEC-976A7AB896AA}" type="presParOf" srcId="{23BD72F5-8E70-4020-A7B2-8CBC001905AA}" destId="{E57F2973-C498-4ECE-A37E-1B23D58C0E49}" srcOrd="1" destOrd="0" presId="urn:microsoft.com/office/officeart/2008/layout/HalfCircleOrganizationChart"/>
    <dgm:cxn modelId="{5837346A-DF22-492C-BD90-30B578A4545B}" type="presParOf" srcId="{23BD72F5-8E70-4020-A7B2-8CBC001905AA}" destId="{1BE8FA94-2D73-4112-9711-88A27994F021}" srcOrd="2" destOrd="0" presId="urn:microsoft.com/office/officeart/2008/layout/HalfCircleOrganizationChart"/>
    <dgm:cxn modelId="{9F202DB4-D912-4CA5-8C95-1CDABA106F4F}" type="presParOf" srcId="{23BD72F5-8E70-4020-A7B2-8CBC001905AA}" destId="{FB9D1CF6-D071-4E6A-ADA1-F2E6A83CC819}" srcOrd="3" destOrd="0" presId="urn:microsoft.com/office/officeart/2008/layout/HalfCircleOrganizationChart"/>
    <dgm:cxn modelId="{0995A726-ACBB-42D9-B0A6-D9786B6D092E}" type="presParOf" srcId="{64C3A845-E1AF-4DC0-B603-BA0CBDEF3239}" destId="{8BBF038D-9E11-4C56-9A94-F6B1E4FB30DE}" srcOrd="1" destOrd="0" presId="urn:microsoft.com/office/officeart/2008/layout/HalfCircleOrganizationChart"/>
    <dgm:cxn modelId="{3CFAD2AB-550E-4033-9498-608F500BC7AB}" type="presParOf" srcId="{8BBF038D-9E11-4C56-9A94-F6B1E4FB30DE}" destId="{CB295805-EE2B-438C-A6B2-5B27B54493B1}" srcOrd="0" destOrd="0" presId="urn:microsoft.com/office/officeart/2008/layout/HalfCircleOrganizationChart"/>
    <dgm:cxn modelId="{738A0424-3F5F-4C23-9E19-4D5DAB83989B}" type="presParOf" srcId="{8BBF038D-9E11-4C56-9A94-F6B1E4FB30DE}" destId="{57DA172D-FC65-4BA4-AF8E-319BF67DD843}" srcOrd="1" destOrd="0" presId="urn:microsoft.com/office/officeart/2008/layout/HalfCircleOrganizationChart"/>
    <dgm:cxn modelId="{4C275FEF-C880-4AF6-8442-88AF911F5350}" type="presParOf" srcId="{57DA172D-FC65-4BA4-AF8E-319BF67DD843}" destId="{A61D5A19-A573-4128-AABE-B9240E30B3A0}" srcOrd="0" destOrd="0" presId="urn:microsoft.com/office/officeart/2008/layout/HalfCircleOrganizationChart"/>
    <dgm:cxn modelId="{7FA3D58D-1C79-47F6-B4ED-6B2AE45F94FC}" type="presParOf" srcId="{A61D5A19-A573-4128-AABE-B9240E30B3A0}" destId="{9CB13F50-D410-4595-80E8-FAB27F0DEFED}" srcOrd="0" destOrd="0" presId="urn:microsoft.com/office/officeart/2008/layout/HalfCircleOrganizationChart"/>
    <dgm:cxn modelId="{6FA5FFC7-85D0-4002-9895-2E17968F5280}" type="presParOf" srcId="{A61D5A19-A573-4128-AABE-B9240E30B3A0}" destId="{74A5B203-F3FD-4B00-A187-99F66DD80274}" srcOrd="1" destOrd="0" presId="urn:microsoft.com/office/officeart/2008/layout/HalfCircleOrganizationChart"/>
    <dgm:cxn modelId="{E17C1F04-28C5-4326-9546-2363E394CE67}" type="presParOf" srcId="{A61D5A19-A573-4128-AABE-B9240E30B3A0}" destId="{14C74034-84A7-4CC3-82CF-8A5B96B8CFE6}" srcOrd="2" destOrd="0" presId="urn:microsoft.com/office/officeart/2008/layout/HalfCircleOrganizationChart"/>
    <dgm:cxn modelId="{D6742A5E-FC65-4395-BC56-96D1B36B4897}" type="presParOf" srcId="{A61D5A19-A573-4128-AABE-B9240E30B3A0}" destId="{87FCA4EE-3F57-401C-9D5E-4B38BB5557EE}" srcOrd="3" destOrd="0" presId="urn:microsoft.com/office/officeart/2008/layout/HalfCircleOrganizationChart"/>
    <dgm:cxn modelId="{30B1741E-6980-4470-8D4D-404FBB7E8602}" type="presParOf" srcId="{57DA172D-FC65-4BA4-AF8E-319BF67DD843}" destId="{EC93B13E-B1D8-4CD3-8A88-DB60C271CC6D}" srcOrd="1" destOrd="0" presId="urn:microsoft.com/office/officeart/2008/layout/HalfCircleOrganizationChart"/>
    <dgm:cxn modelId="{EC165264-3E1B-4F0F-8213-59BE73980AAE}" type="presParOf" srcId="{EC93B13E-B1D8-4CD3-8A88-DB60C271CC6D}" destId="{80ADE5FC-2FFA-415B-A524-DBC5794EEBFA}" srcOrd="0" destOrd="0" presId="urn:microsoft.com/office/officeart/2008/layout/HalfCircleOrganizationChart"/>
    <dgm:cxn modelId="{8110FE44-AD93-495D-876A-1A0375A62966}" type="presParOf" srcId="{EC93B13E-B1D8-4CD3-8A88-DB60C271CC6D}" destId="{239A3061-1223-49BB-B044-A3C651B303FB}" srcOrd="1" destOrd="0" presId="urn:microsoft.com/office/officeart/2008/layout/HalfCircleOrganizationChart"/>
    <dgm:cxn modelId="{77A908BE-0941-426C-9144-D7E80B6A80B2}" type="presParOf" srcId="{239A3061-1223-49BB-B044-A3C651B303FB}" destId="{E0ABA66D-968F-4410-B073-40ADFC4EB761}" srcOrd="0" destOrd="0" presId="urn:microsoft.com/office/officeart/2008/layout/HalfCircleOrganizationChart"/>
    <dgm:cxn modelId="{B62C32C6-41C6-405E-B922-9F393C566054}" type="presParOf" srcId="{E0ABA66D-968F-4410-B073-40ADFC4EB761}" destId="{747DADE5-D59E-4F77-9ED8-CDA58918B6C2}" srcOrd="0" destOrd="0" presId="urn:microsoft.com/office/officeart/2008/layout/HalfCircleOrganizationChart"/>
    <dgm:cxn modelId="{158A9093-8438-41D7-9D1A-C91FDB45BD97}" type="presParOf" srcId="{E0ABA66D-968F-4410-B073-40ADFC4EB761}" destId="{A7F84419-75B7-4FEF-9915-70B3F0003BE6}" srcOrd="1" destOrd="0" presId="urn:microsoft.com/office/officeart/2008/layout/HalfCircleOrganizationChart"/>
    <dgm:cxn modelId="{53154162-2542-4EE5-9BFD-3CC843C471D1}" type="presParOf" srcId="{E0ABA66D-968F-4410-B073-40ADFC4EB761}" destId="{2A3AE12C-8196-4287-B338-738DBB0DB06A}" srcOrd="2" destOrd="0" presId="urn:microsoft.com/office/officeart/2008/layout/HalfCircleOrganizationChart"/>
    <dgm:cxn modelId="{A82BD2EC-202C-4AB4-A6FB-589F03491D1F}" type="presParOf" srcId="{E0ABA66D-968F-4410-B073-40ADFC4EB761}" destId="{B8DEF079-BFD6-42D1-B816-F9DF930FCF69}" srcOrd="3" destOrd="0" presId="urn:microsoft.com/office/officeart/2008/layout/HalfCircleOrganizationChart"/>
    <dgm:cxn modelId="{146E9014-302C-42FE-8DC2-C825EAE3AFBE}" type="presParOf" srcId="{239A3061-1223-49BB-B044-A3C651B303FB}" destId="{6549FF91-F6E8-48A3-9F9D-7A84F5B78BB6}" srcOrd="1" destOrd="0" presId="urn:microsoft.com/office/officeart/2008/layout/HalfCircleOrganizationChart"/>
    <dgm:cxn modelId="{4D1E77B7-C9D4-4614-AB82-AF435675C5F7}" type="presParOf" srcId="{239A3061-1223-49BB-B044-A3C651B303FB}" destId="{86F820E4-18A4-47C4-91FC-156140E0B671}" srcOrd="2" destOrd="0" presId="urn:microsoft.com/office/officeart/2008/layout/HalfCircleOrganizationChart"/>
    <dgm:cxn modelId="{66D24AFC-3137-488F-9DB1-5EB4B02D3A1F}" type="presParOf" srcId="{EC93B13E-B1D8-4CD3-8A88-DB60C271CC6D}" destId="{0240334F-B3F1-46B9-BDDC-897AD7AE15E8}" srcOrd="2" destOrd="0" presId="urn:microsoft.com/office/officeart/2008/layout/HalfCircleOrganizationChart"/>
    <dgm:cxn modelId="{D09092AF-1814-4C60-B4F1-7BD3772C4344}" type="presParOf" srcId="{EC93B13E-B1D8-4CD3-8A88-DB60C271CC6D}" destId="{BD05EFE0-B0FF-4464-AC26-1F1CDCEC7934}" srcOrd="3" destOrd="0" presId="urn:microsoft.com/office/officeart/2008/layout/HalfCircleOrganizationChart"/>
    <dgm:cxn modelId="{FC07A1FA-FF23-4948-90B9-320BF940ADBD}" type="presParOf" srcId="{BD05EFE0-B0FF-4464-AC26-1F1CDCEC7934}" destId="{639A390B-D781-4BB0-9FD4-6C24BFCDF806}" srcOrd="0" destOrd="0" presId="urn:microsoft.com/office/officeart/2008/layout/HalfCircleOrganizationChart"/>
    <dgm:cxn modelId="{AD6B472C-2DA5-47E1-9DDB-4F5667C907AF}" type="presParOf" srcId="{639A390B-D781-4BB0-9FD4-6C24BFCDF806}" destId="{A9EA93A1-594D-45A6-8C06-C8942FF0A906}" srcOrd="0" destOrd="0" presId="urn:microsoft.com/office/officeart/2008/layout/HalfCircleOrganizationChart"/>
    <dgm:cxn modelId="{93DD8CE5-9661-4CAF-9CE2-3C6E1FFAFB0E}" type="presParOf" srcId="{639A390B-D781-4BB0-9FD4-6C24BFCDF806}" destId="{4553BF42-64E7-40B4-868D-F3EE209074C3}" srcOrd="1" destOrd="0" presId="urn:microsoft.com/office/officeart/2008/layout/HalfCircleOrganizationChart"/>
    <dgm:cxn modelId="{4A86E715-7A89-4BAA-ABF6-9693FDAA332B}" type="presParOf" srcId="{639A390B-D781-4BB0-9FD4-6C24BFCDF806}" destId="{1E37EAE8-D574-4889-A7B6-305A25131775}" srcOrd="2" destOrd="0" presId="urn:microsoft.com/office/officeart/2008/layout/HalfCircleOrganizationChart"/>
    <dgm:cxn modelId="{BC5F43E0-4A19-4931-8F40-C60758BDD40D}" type="presParOf" srcId="{639A390B-D781-4BB0-9FD4-6C24BFCDF806}" destId="{9FD41B69-2135-4CDF-8EC9-4D7E168D22B0}" srcOrd="3" destOrd="0" presId="urn:microsoft.com/office/officeart/2008/layout/HalfCircleOrganizationChart"/>
    <dgm:cxn modelId="{3FC957B8-4747-4A50-9DF7-D926D0069C60}" type="presParOf" srcId="{BD05EFE0-B0FF-4464-AC26-1F1CDCEC7934}" destId="{3C40560F-6138-47A5-9D58-A5EA4A49FEC0}" srcOrd="1" destOrd="0" presId="urn:microsoft.com/office/officeart/2008/layout/HalfCircleOrganizationChart"/>
    <dgm:cxn modelId="{0401B77B-7ED6-450E-B7BE-0B094091FC50}" type="presParOf" srcId="{BD05EFE0-B0FF-4464-AC26-1F1CDCEC7934}" destId="{7791B6E7-3B2D-4D0C-96EF-1AF82EF9197A}" srcOrd="2" destOrd="0" presId="urn:microsoft.com/office/officeart/2008/layout/HalfCircleOrganizationChart"/>
    <dgm:cxn modelId="{31D1F840-098F-40B7-8433-0652C276755C}" type="presParOf" srcId="{57DA172D-FC65-4BA4-AF8E-319BF67DD843}" destId="{E0C2B657-6A1A-43F1-9AED-451F969FBA77}" srcOrd="2" destOrd="0" presId="urn:microsoft.com/office/officeart/2008/layout/HalfCircleOrganizationChart"/>
    <dgm:cxn modelId="{1192A54E-9425-4571-B39A-F071DD79B8DA}" type="presParOf" srcId="{8BBF038D-9E11-4C56-9A94-F6B1E4FB30DE}" destId="{615C72E2-DC64-4274-8AB5-94A2DCE85B29}" srcOrd="2" destOrd="0" presId="urn:microsoft.com/office/officeart/2008/layout/HalfCircleOrganizationChart"/>
    <dgm:cxn modelId="{F32C6BFA-C574-4D5E-BDCA-9B810EF686FB}" type="presParOf" srcId="{8BBF038D-9E11-4C56-9A94-F6B1E4FB30DE}" destId="{619D7EF2-A97D-441C-AFF0-79FC61D4FB8F}" srcOrd="3" destOrd="0" presId="urn:microsoft.com/office/officeart/2008/layout/HalfCircleOrganizationChart"/>
    <dgm:cxn modelId="{E94A75DD-653C-4C20-B8EC-06EF7DEE3DCA}" type="presParOf" srcId="{619D7EF2-A97D-441C-AFF0-79FC61D4FB8F}" destId="{D960995E-4CCA-451F-B3ED-3472AC5EB758}" srcOrd="0" destOrd="0" presId="urn:microsoft.com/office/officeart/2008/layout/HalfCircleOrganizationChart"/>
    <dgm:cxn modelId="{2C2E43BA-8DBA-4F93-A11D-55BCD52D0115}" type="presParOf" srcId="{D960995E-4CCA-451F-B3ED-3472AC5EB758}" destId="{5BAEABEC-1C6A-4A34-B0B2-7AF5FE0A77AD}" srcOrd="0" destOrd="0" presId="urn:microsoft.com/office/officeart/2008/layout/HalfCircleOrganizationChart"/>
    <dgm:cxn modelId="{ECA03504-45DC-41B9-B554-3E58C5F17090}" type="presParOf" srcId="{D960995E-4CCA-451F-B3ED-3472AC5EB758}" destId="{D2F40FB1-395C-4AE8-8E04-E513A0E81398}" srcOrd="1" destOrd="0" presId="urn:microsoft.com/office/officeart/2008/layout/HalfCircleOrganizationChart"/>
    <dgm:cxn modelId="{4FA6C852-C3D8-49FB-B8D1-6F5B04BD89C5}" type="presParOf" srcId="{D960995E-4CCA-451F-B3ED-3472AC5EB758}" destId="{2C0D550E-8A30-40FD-B26A-542A7CEF1989}" srcOrd="2" destOrd="0" presId="urn:microsoft.com/office/officeart/2008/layout/HalfCircleOrganizationChart"/>
    <dgm:cxn modelId="{1C6B81AA-348A-47E2-8877-97783CFF7615}" type="presParOf" srcId="{D960995E-4CCA-451F-B3ED-3472AC5EB758}" destId="{81EAD602-DBA8-4165-BD39-4050C1B7314A}" srcOrd="3" destOrd="0" presId="urn:microsoft.com/office/officeart/2008/layout/HalfCircleOrganizationChart"/>
    <dgm:cxn modelId="{1EF5819C-5A1A-4B39-A42D-AC867C7792C3}" type="presParOf" srcId="{619D7EF2-A97D-441C-AFF0-79FC61D4FB8F}" destId="{04BD657C-8B6D-42FB-9BCD-9FFE5EA8928B}" srcOrd="1" destOrd="0" presId="urn:microsoft.com/office/officeart/2008/layout/HalfCircleOrganizationChart"/>
    <dgm:cxn modelId="{CDA095DC-AE56-42CB-87B4-3709E2F6E9B1}" type="presParOf" srcId="{04BD657C-8B6D-42FB-9BCD-9FFE5EA8928B}" destId="{4021AD78-7871-49C5-9C86-E44A7EE11AB5}" srcOrd="0" destOrd="0" presId="urn:microsoft.com/office/officeart/2008/layout/HalfCircleOrganizationChart"/>
    <dgm:cxn modelId="{AA015051-6691-4D40-8562-A47016115C97}" type="presParOf" srcId="{04BD657C-8B6D-42FB-9BCD-9FFE5EA8928B}" destId="{0168502A-3F3D-48E4-A405-446861702431}" srcOrd="1" destOrd="0" presId="urn:microsoft.com/office/officeart/2008/layout/HalfCircleOrganizationChart"/>
    <dgm:cxn modelId="{BF3719A4-2906-4698-9B3E-BAF0C2D1F4D0}" type="presParOf" srcId="{0168502A-3F3D-48E4-A405-446861702431}" destId="{BF6F6F8B-D8A5-4C77-A9B0-0927DFE42ECC}" srcOrd="0" destOrd="0" presId="urn:microsoft.com/office/officeart/2008/layout/HalfCircleOrganizationChart"/>
    <dgm:cxn modelId="{BAC5EE0F-CB0F-401E-AA4F-6635CB87F23F}" type="presParOf" srcId="{BF6F6F8B-D8A5-4C77-A9B0-0927DFE42ECC}" destId="{61C17B8A-624E-47CD-B94A-11C3EC98F869}" srcOrd="0" destOrd="0" presId="urn:microsoft.com/office/officeart/2008/layout/HalfCircleOrganizationChart"/>
    <dgm:cxn modelId="{03608179-9C06-4373-A4F9-AA51D34E6ECE}" type="presParOf" srcId="{BF6F6F8B-D8A5-4C77-A9B0-0927DFE42ECC}" destId="{F13FE70A-872B-4A2B-8A31-1D95DA2B2EA2}" srcOrd="1" destOrd="0" presId="urn:microsoft.com/office/officeart/2008/layout/HalfCircleOrganizationChart"/>
    <dgm:cxn modelId="{AAAF2673-BB96-4A94-BCDD-DF0266F090A2}" type="presParOf" srcId="{BF6F6F8B-D8A5-4C77-A9B0-0927DFE42ECC}" destId="{F0C83D43-C8C4-47EA-A64A-58A6FCC30B7E}" srcOrd="2" destOrd="0" presId="urn:microsoft.com/office/officeart/2008/layout/HalfCircleOrganizationChart"/>
    <dgm:cxn modelId="{EBF0C47B-AD3D-4A37-A9C5-4669551E51FF}" type="presParOf" srcId="{BF6F6F8B-D8A5-4C77-A9B0-0927DFE42ECC}" destId="{10018C31-673E-45E9-A618-029961C6E574}" srcOrd="3" destOrd="0" presId="urn:microsoft.com/office/officeart/2008/layout/HalfCircleOrganizationChart"/>
    <dgm:cxn modelId="{15A7B026-2451-4727-B0A6-570CAAA283E3}" type="presParOf" srcId="{0168502A-3F3D-48E4-A405-446861702431}" destId="{592DCB33-BA0D-4C8E-9132-A7FA2BC84317}" srcOrd="1" destOrd="0" presId="urn:microsoft.com/office/officeart/2008/layout/HalfCircleOrganizationChart"/>
    <dgm:cxn modelId="{01C1AA97-BFD0-4E73-95E2-EEB328AA4CF5}" type="presParOf" srcId="{0168502A-3F3D-48E4-A405-446861702431}" destId="{C7EE3682-8481-41EA-9901-F67483ABCE29}" srcOrd="2" destOrd="0" presId="urn:microsoft.com/office/officeart/2008/layout/HalfCircleOrganizationChart"/>
    <dgm:cxn modelId="{81FD0E47-3B3F-4B0E-8D95-8D1870D924F7}" type="presParOf" srcId="{04BD657C-8B6D-42FB-9BCD-9FFE5EA8928B}" destId="{ED1E07AA-153E-4860-BFAE-5BE3F54C80A1}" srcOrd="2" destOrd="0" presId="urn:microsoft.com/office/officeart/2008/layout/HalfCircleOrganizationChart"/>
    <dgm:cxn modelId="{A603AE02-5D41-48D9-99CA-83FB9E8DAF1B}" type="presParOf" srcId="{04BD657C-8B6D-42FB-9BCD-9FFE5EA8928B}" destId="{F715C4B9-1623-4433-8B22-C0572297B662}" srcOrd="3" destOrd="0" presId="urn:microsoft.com/office/officeart/2008/layout/HalfCircleOrganizationChart"/>
    <dgm:cxn modelId="{2EE21E92-1EF5-486A-9D8F-F4C4016A15EC}" type="presParOf" srcId="{F715C4B9-1623-4433-8B22-C0572297B662}" destId="{01D5A5F6-214B-40F9-B609-C225D51FCEA9}" srcOrd="0" destOrd="0" presId="urn:microsoft.com/office/officeart/2008/layout/HalfCircleOrganizationChart"/>
    <dgm:cxn modelId="{4C49AA17-8150-4D39-A5D7-47C03169D840}" type="presParOf" srcId="{01D5A5F6-214B-40F9-B609-C225D51FCEA9}" destId="{EC45E12C-2E95-46C1-AFAD-9A8A8836F90E}" srcOrd="0" destOrd="0" presId="urn:microsoft.com/office/officeart/2008/layout/HalfCircleOrganizationChart"/>
    <dgm:cxn modelId="{0A8FFCC1-7D00-4DF0-9779-A5CC4AE66460}" type="presParOf" srcId="{01D5A5F6-214B-40F9-B609-C225D51FCEA9}" destId="{EBBC6B4F-B989-409D-890C-28CC2DAE79B4}" srcOrd="1" destOrd="0" presId="urn:microsoft.com/office/officeart/2008/layout/HalfCircleOrganizationChart"/>
    <dgm:cxn modelId="{2AC3F7ED-2928-4D4B-8740-064848D38077}" type="presParOf" srcId="{01D5A5F6-214B-40F9-B609-C225D51FCEA9}" destId="{3F275EEF-66B4-43F8-A66D-8FB6F0C33EA5}" srcOrd="2" destOrd="0" presId="urn:microsoft.com/office/officeart/2008/layout/HalfCircleOrganizationChart"/>
    <dgm:cxn modelId="{EE285307-A6F1-4B89-A4E6-BA1026F57405}" type="presParOf" srcId="{01D5A5F6-214B-40F9-B609-C225D51FCEA9}" destId="{89792E55-1F42-499B-9975-EA6BEE75EDD2}" srcOrd="3" destOrd="0" presId="urn:microsoft.com/office/officeart/2008/layout/HalfCircleOrganizationChart"/>
    <dgm:cxn modelId="{746FA8DA-9FA0-47BB-874E-8CD20D3734A1}" type="presParOf" srcId="{F715C4B9-1623-4433-8B22-C0572297B662}" destId="{C7C43A11-0F0B-4A3B-932A-EB9381F0D128}" srcOrd="1" destOrd="0" presId="urn:microsoft.com/office/officeart/2008/layout/HalfCircleOrganizationChart"/>
    <dgm:cxn modelId="{86459AAB-7A02-467D-9618-35B6CEB70B39}" type="presParOf" srcId="{F715C4B9-1623-4433-8B22-C0572297B662}" destId="{89C07A9F-09A9-4ACB-BA42-F095B4751B1C}" srcOrd="2" destOrd="0" presId="urn:microsoft.com/office/officeart/2008/layout/HalfCircleOrganizationChart"/>
    <dgm:cxn modelId="{A41DD959-6FC1-46BF-86B9-46B162352A49}" type="presParOf" srcId="{619D7EF2-A97D-441C-AFF0-79FC61D4FB8F}" destId="{9C6AB02B-9FA4-4AA9-AF30-70933C832780}" srcOrd="2" destOrd="0" presId="urn:microsoft.com/office/officeart/2008/layout/HalfCircleOrganizationChart"/>
    <dgm:cxn modelId="{E46A4422-EDF2-4A9C-9DD2-DFC1C561297A}" type="presParOf" srcId="{8BBF038D-9E11-4C56-9A94-F6B1E4FB30DE}" destId="{8C03462C-3240-484A-A01E-A3D4E06D4395}" srcOrd="4" destOrd="0" presId="urn:microsoft.com/office/officeart/2008/layout/HalfCircleOrganizationChart"/>
    <dgm:cxn modelId="{0A1B3040-4F43-42D6-B8A5-DCA85EACB69E}" type="presParOf" srcId="{8BBF038D-9E11-4C56-9A94-F6B1E4FB30DE}" destId="{A31E975F-5576-48E1-8F01-9C873859340B}" srcOrd="5" destOrd="0" presId="urn:microsoft.com/office/officeart/2008/layout/HalfCircleOrganizationChart"/>
    <dgm:cxn modelId="{2B126592-8CE0-4DD5-B495-5A5B10E50BA0}" type="presParOf" srcId="{A31E975F-5576-48E1-8F01-9C873859340B}" destId="{5EAB988D-15A6-4E3E-B39A-C1BB3F966626}" srcOrd="0" destOrd="0" presId="urn:microsoft.com/office/officeart/2008/layout/HalfCircleOrganizationChart"/>
    <dgm:cxn modelId="{A9EF73F4-34B7-4BEF-89B2-D3318F4DAC90}" type="presParOf" srcId="{5EAB988D-15A6-4E3E-B39A-C1BB3F966626}" destId="{3422D147-CA6F-4472-91D7-72C326FBDC57}" srcOrd="0" destOrd="0" presId="urn:microsoft.com/office/officeart/2008/layout/HalfCircleOrganizationChart"/>
    <dgm:cxn modelId="{0501E19F-07AB-457E-BABF-15086085EAF9}" type="presParOf" srcId="{5EAB988D-15A6-4E3E-B39A-C1BB3F966626}" destId="{2FD00B15-1FE3-4AFA-9981-C70D1CE8E0F5}" srcOrd="1" destOrd="0" presId="urn:microsoft.com/office/officeart/2008/layout/HalfCircleOrganizationChart"/>
    <dgm:cxn modelId="{25D84616-59D4-4BBC-B46D-166AC51A1C6E}" type="presParOf" srcId="{5EAB988D-15A6-4E3E-B39A-C1BB3F966626}" destId="{5E731850-A2DF-4578-834F-867C5BBB2A3A}" srcOrd="2" destOrd="0" presId="urn:microsoft.com/office/officeart/2008/layout/HalfCircleOrganizationChart"/>
    <dgm:cxn modelId="{6606062A-4A49-4022-B244-5F8DB087B065}" type="presParOf" srcId="{5EAB988D-15A6-4E3E-B39A-C1BB3F966626}" destId="{E3A38C98-EA4E-492E-AD7B-A0A9D90177C0}" srcOrd="3" destOrd="0" presId="urn:microsoft.com/office/officeart/2008/layout/HalfCircleOrganizationChart"/>
    <dgm:cxn modelId="{CD007A1A-A18E-4AE5-9CC8-70EE45D7E158}" type="presParOf" srcId="{A31E975F-5576-48E1-8F01-9C873859340B}" destId="{10908999-2B77-492A-A486-BE6730CEE341}" srcOrd="1" destOrd="0" presId="urn:microsoft.com/office/officeart/2008/layout/HalfCircleOrganizationChart"/>
    <dgm:cxn modelId="{E3522D77-5A43-446D-B331-E351C20BD267}" type="presParOf" srcId="{10908999-2B77-492A-A486-BE6730CEE341}" destId="{AE12B5EF-C553-4F8E-BE64-C749C80ED2DC}" srcOrd="0" destOrd="0" presId="urn:microsoft.com/office/officeart/2008/layout/HalfCircleOrganizationChart"/>
    <dgm:cxn modelId="{4DA5D171-9734-44D3-B286-7E24FB3CA29D}" type="presParOf" srcId="{10908999-2B77-492A-A486-BE6730CEE341}" destId="{5E848CB9-C781-4814-9286-0343BE0775DD}" srcOrd="1" destOrd="0" presId="urn:microsoft.com/office/officeart/2008/layout/HalfCircleOrganizationChart"/>
    <dgm:cxn modelId="{34C52252-1C08-48FE-AE79-D9D666B3C673}" type="presParOf" srcId="{5E848CB9-C781-4814-9286-0343BE0775DD}" destId="{A1F1C05E-911F-4DDE-B6B4-2672F7622186}" srcOrd="0" destOrd="0" presId="urn:microsoft.com/office/officeart/2008/layout/HalfCircleOrganizationChart"/>
    <dgm:cxn modelId="{E97A0568-B886-4159-ABEE-CCEF258E6E9C}" type="presParOf" srcId="{A1F1C05E-911F-4DDE-B6B4-2672F7622186}" destId="{DE2ABB6B-E695-4F12-BFC8-2745A9932992}" srcOrd="0" destOrd="0" presId="urn:microsoft.com/office/officeart/2008/layout/HalfCircleOrganizationChart"/>
    <dgm:cxn modelId="{E208428A-F208-4321-94E8-7FCB944A80DD}" type="presParOf" srcId="{A1F1C05E-911F-4DDE-B6B4-2672F7622186}" destId="{8122FDE3-D68C-429E-9993-611D64F94957}" srcOrd="1" destOrd="0" presId="urn:microsoft.com/office/officeart/2008/layout/HalfCircleOrganizationChart"/>
    <dgm:cxn modelId="{4F0E5E78-8D40-4EE0-8F43-E7C6C42D7DCA}" type="presParOf" srcId="{A1F1C05E-911F-4DDE-B6B4-2672F7622186}" destId="{2913B7D1-43BD-4A39-89E6-08D7A3549860}" srcOrd="2" destOrd="0" presId="urn:microsoft.com/office/officeart/2008/layout/HalfCircleOrganizationChart"/>
    <dgm:cxn modelId="{243A724B-2D8E-426B-8A42-C03D5B475417}" type="presParOf" srcId="{A1F1C05E-911F-4DDE-B6B4-2672F7622186}" destId="{2CC5F10B-AFED-4003-9566-6A8E26ED3804}" srcOrd="3" destOrd="0" presId="urn:microsoft.com/office/officeart/2008/layout/HalfCircleOrganizationChart"/>
    <dgm:cxn modelId="{D2C05BEE-3264-4413-ABCD-73DAB224FF5B}" type="presParOf" srcId="{5E848CB9-C781-4814-9286-0343BE0775DD}" destId="{889B021D-A667-45ED-8622-ABD9CC7FC88E}" srcOrd="1" destOrd="0" presId="urn:microsoft.com/office/officeart/2008/layout/HalfCircleOrganizationChart"/>
    <dgm:cxn modelId="{B9C979EF-E2A3-4016-AE10-B6E57F24420F}" type="presParOf" srcId="{5E848CB9-C781-4814-9286-0343BE0775DD}" destId="{F18AF530-29D1-4DEA-AE0B-4A051D08E100}" srcOrd="2" destOrd="0" presId="urn:microsoft.com/office/officeart/2008/layout/HalfCircleOrganizationChart"/>
    <dgm:cxn modelId="{2DEB73C3-9781-431F-A652-A5EFC9C2D0F9}" type="presParOf" srcId="{A31E975F-5576-48E1-8F01-9C873859340B}" destId="{523E1BF1-78EC-4872-AA31-5A7F70AEBE1B}" srcOrd="2" destOrd="0" presId="urn:microsoft.com/office/officeart/2008/layout/HalfCircleOrganizationChart"/>
    <dgm:cxn modelId="{23CC2809-E08A-4FEB-A8D2-2B4645B0F4C9}" type="presParOf" srcId="{64C3A845-E1AF-4DC0-B603-BA0CBDEF3239}" destId="{300203AB-0E51-455E-94F5-40CC180AFCAC}" srcOrd="2" destOrd="0" presId="urn:microsoft.com/office/officeart/2008/layout/HalfCircleOrganizationChart"/>
    <dgm:cxn modelId="{BAC56F7F-1FF1-4D26-AA25-E4F8F6FE9E53}" type="presParOf" srcId="{0FF90FDD-E564-46BF-AD51-9442CE4F5C06}" destId="{9E7FA697-D694-4322-AB81-2E9BC29F221C}" srcOrd="2" destOrd="0" presId="urn:microsoft.com/office/officeart/2008/layout/HalfCircleOrganizationChart"/>
    <dgm:cxn modelId="{372A64ED-33B9-4214-9B77-18475C0D83F5}" type="presParOf" srcId="{0FF90FDD-E564-46BF-AD51-9442CE4F5C06}" destId="{4E2A4169-19FD-4B3B-B96E-893CC24B494F}" srcOrd="3" destOrd="0" presId="urn:microsoft.com/office/officeart/2008/layout/HalfCircleOrganizationChart"/>
    <dgm:cxn modelId="{82B5A120-440D-437F-8C9F-117AE1F3F3CF}" type="presParOf" srcId="{4E2A4169-19FD-4B3B-B96E-893CC24B494F}" destId="{4FB09BDC-10A5-4B9D-AD90-4233B109C94C}" srcOrd="0" destOrd="0" presId="urn:microsoft.com/office/officeart/2008/layout/HalfCircleOrganizationChart"/>
    <dgm:cxn modelId="{55C77BCC-F17E-4190-809A-E9618F24493A}" type="presParOf" srcId="{4FB09BDC-10A5-4B9D-AD90-4233B109C94C}" destId="{0ED31313-3356-44B7-AD7F-C506B326BE73}" srcOrd="0" destOrd="0" presId="urn:microsoft.com/office/officeart/2008/layout/HalfCircleOrganizationChart"/>
    <dgm:cxn modelId="{4105C160-9E5F-4044-A311-8723955908C1}" type="presParOf" srcId="{4FB09BDC-10A5-4B9D-AD90-4233B109C94C}" destId="{A167079F-ACCA-4F45-81FD-B39729268BAA}" srcOrd="1" destOrd="0" presId="urn:microsoft.com/office/officeart/2008/layout/HalfCircleOrganizationChart"/>
    <dgm:cxn modelId="{EEE3154E-D92B-425A-B169-E21CDF2E269C}" type="presParOf" srcId="{4FB09BDC-10A5-4B9D-AD90-4233B109C94C}" destId="{3A0F7130-C8DD-4DC9-95B0-62EFCBE16952}" srcOrd="2" destOrd="0" presId="urn:microsoft.com/office/officeart/2008/layout/HalfCircleOrganizationChart"/>
    <dgm:cxn modelId="{A9CAD8F3-DFFF-4933-958A-8D7155F252AC}" type="presParOf" srcId="{4FB09BDC-10A5-4B9D-AD90-4233B109C94C}" destId="{5E85606D-178B-47E5-BC17-59C0B59F867C}" srcOrd="3" destOrd="0" presId="urn:microsoft.com/office/officeart/2008/layout/HalfCircleOrganizationChart"/>
    <dgm:cxn modelId="{1128A0AF-78E5-4C2B-BB30-25A554E4F265}" type="presParOf" srcId="{4E2A4169-19FD-4B3B-B96E-893CC24B494F}" destId="{025EDCA4-5C15-49A8-A1C0-4F40ED1FC1F6}" srcOrd="1" destOrd="0" presId="urn:microsoft.com/office/officeart/2008/layout/HalfCircleOrganizationChart"/>
    <dgm:cxn modelId="{B9746F60-C1F6-4675-AD26-838CF2208F38}" type="presParOf" srcId="{025EDCA4-5C15-49A8-A1C0-4F40ED1FC1F6}" destId="{6830C397-C0CF-41CF-A24B-3BAACEB16889}" srcOrd="0" destOrd="0" presId="urn:microsoft.com/office/officeart/2008/layout/HalfCircleOrganizationChart"/>
    <dgm:cxn modelId="{ACD23779-B841-48FA-BD6E-349DE5DA8798}" type="presParOf" srcId="{025EDCA4-5C15-49A8-A1C0-4F40ED1FC1F6}" destId="{098BB99D-6DD2-45A0-B684-A4D9EF591117}" srcOrd="1" destOrd="0" presId="urn:microsoft.com/office/officeart/2008/layout/HalfCircleOrganizationChart"/>
    <dgm:cxn modelId="{80F4D54A-5946-4584-BB35-ACB539CA7BEA}" type="presParOf" srcId="{098BB99D-6DD2-45A0-B684-A4D9EF591117}" destId="{757E8551-8291-4F56-9268-A9CA2748E38C}" srcOrd="0" destOrd="0" presId="urn:microsoft.com/office/officeart/2008/layout/HalfCircleOrganizationChart"/>
    <dgm:cxn modelId="{E02BF0E2-9DEC-4C4A-912D-2127AC83FF31}" type="presParOf" srcId="{757E8551-8291-4F56-9268-A9CA2748E38C}" destId="{273C7C17-1E4E-4C8C-BC91-7BEE3AA47AFF}" srcOrd="0" destOrd="0" presId="urn:microsoft.com/office/officeart/2008/layout/HalfCircleOrganizationChart"/>
    <dgm:cxn modelId="{435A2FFC-CD54-4954-A1AA-D4734A4F7EBD}" type="presParOf" srcId="{757E8551-8291-4F56-9268-A9CA2748E38C}" destId="{2E0DC621-8449-4A71-9987-E5F1558A66AA}" srcOrd="1" destOrd="0" presId="urn:microsoft.com/office/officeart/2008/layout/HalfCircleOrganizationChart"/>
    <dgm:cxn modelId="{F4031C06-4195-4A36-9B53-9E1664DDE89A}" type="presParOf" srcId="{757E8551-8291-4F56-9268-A9CA2748E38C}" destId="{8EEDCD6E-9C53-4F12-812C-5B5DD30F4EC2}" srcOrd="2" destOrd="0" presId="urn:microsoft.com/office/officeart/2008/layout/HalfCircleOrganizationChart"/>
    <dgm:cxn modelId="{AC185038-F5DD-41BE-91B8-AE4DA7D1B06A}" type="presParOf" srcId="{757E8551-8291-4F56-9268-A9CA2748E38C}" destId="{76746261-F146-4C3C-8306-A3F1E453B4AF}" srcOrd="3" destOrd="0" presId="urn:microsoft.com/office/officeart/2008/layout/HalfCircleOrganizationChart"/>
    <dgm:cxn modelId="{97322543-5DA1-4DF6-A0DA-A8C09DAFB980}" type="presParOf" srcId="{098BB99D-6DD2-45A0-B684-A4D9EF591117}" destId="{6F77F210-B8E9-424D-AEB6-AE38EBA5D522}" srcOrd="1" destOrd="0" presId="urn:microsoft.com/office/officeart/2008/layout/HalfCircleOrganizationChart"/>
    <dgm:cxn modelId="{F8C0DF93-3D93-4D84-969A-CCBEB5ECBC89}" type="presParOf" srcId="{098BB99D-6DD2-45A0-B684-A4D9EF591117}" destId="{C5DAC0B3-0D51-4641-9C17-4B9C7769F38D}" srcOrd="2" destOrd="0" presId="urn:microsoft.com/office/officeart/2008/layout/HalfCircleOrganizationChart"/>
    <dgm:cxn modelId="{6C2216D8-6C8D-41C0-BABC-5AFB42D2BBB1}" type="presParOf" srcId="{025EDCA4-5C15-49A8-A1C0-4F40ED1FC1F6}" destId="{E74E3D13-B061-487D-864D-CE011E7D11F8}" srcOrd="2" destOrd="0" presId="urn:microsoft.com/office/officeart/2008/layout/HalfCircleOrganizationChart"/>
    <dgm:cxn modelId="{A33DF910-455E-4B98-B866-14015820B559}" type="presParOf" srcId="{025EDCA4-5C15-49A8-A1C0-4F40ED1FC1F6}" destId="{7A08623E-2F0F-4BA3-B324-20AB3D066C31}" srcOrd="3" destOrd="0" presId="urn:microsoft.com/office/officeart/2008/layout/HalfCircleOrganizationChart"/>
    <dgm:cxn modelId="{1D0724E7-F274-4A2B-AA22-678A0EF0DF49}" type="presParOf" srcId="{7A08623E-2F0F-4BA3-B324-20AB3D066C31}" destId="{F20C0F93-6FA5-4B44-B6F2-E83F0386907F}" srcOrd="0" destOrd="0" presId="urn:microsoft.com/office/officeart/2008/layout/HalfCircleOrganizationChart"/>
    <dgm:cxn modelId="{1FD8E05E-0BB0-4552-95E2-7A86030939BA}" type="presParOf" srcId="{F20C0F93-6FA5-4B44-B6F2-E83F0386907F}" destId="{F1F086A2-91A5-427B-A381-BFC9F7C27569}" srcOrd="0" destOrd="0" presId="urn:microsoft.com/office/officeart/2008/layout/HalfCircleOrganizationChart"/>
    <dgm:cxn modelId="{3E0852B4-64E9-4883-8B35-00B90B5094A2}" type="presParOf" srcId="{F20C0F93-6FA5-4B44-B6F2-E83F0386907F}" destId="{464CF637-584C-46AB-8E0A-3C7623C234A5}" srcOrd="1" destOrd="0" presId="urn:microsoft.com/office/officeart/2008/layout/HalfCircleOrganizationChart"/>
    <dgm:cxn modelId="{244385F5-4D96-4F05-BF71-7589B690864C}" type="presParOf" srcId="{F20C0F93-6FA5-4B44-B6F2-E83F0386907F}" destId="{277014E5-91A5-4220-B1C8-56FB4B086596}" srcOrd="2" destOrd="0" presId="urn:microsoft.com/office/officeart/2008/layout/HalfCircleOrganizationChart"/>
    <dgm:cxn modelId="{139919C1-B169-4D3D-BF5E-6EF2447F067D}" type="presParOf" srcId="{F20C0F93-6FA5-4B44-B6F2-E83F0386907F}" destId="{2EB7BB31-A39F-4479-BD22-18C3325CE080}" srcOrd="3" destOrd="0" presId="urn:microsoft.com/office/officeart/2008/layout/HalfCircleOrganizationChart"/>
    <dgm:cxn modelId="{CB75707C-87CC-4F9A-83F0-5F11A9DE1A11}" type="presParOf" srcId="{7A08623E-2F0F-4BA3-B324-20AB3D066C31}" destId="{EF349D84-30F4-412F-87E6-98DFC995BE3C}" srcOrd="1" destOrd="0" presId="urn:microsoft.com/office/officeart/2008/layout/HalfCircleOrganizationChart"/>
    <dgm:cxn modelId="{5DD046CB-34F9-4D32-986C-636FA40F7E9A}" type="presParOf" srcId="{7A08623E-2F0F-4BA3-B324-20AB3D066C31}" destId="{39289AF9-0D78-46E6-8769-91A559D724EE}" srcOrd="2" destOrd="0" presId="urn:microsoft.com/office/officeart/2008/layout/HalfCircleOrganizationChart"/>
    <dgm:cxn modelId="{06389C67-B934-41C7-B2CD-92DBE31CD86B}" type="presParOf" srcId="{025EDCA4-5C15-49A8-A1C0-4F40ED1FC1F6}" destId="{15AF03A7-CDBD-469D-BD46-7A8E24F64E6C}" srcOrd="4" destOrd="0" presId="urn:microsoft.com/office/officeart/2008/layout/HalfCircleOrganizationChart"/>
    <dgm:cxn modelId="{415E65A9-4A91-49DB-B140-440472437F2A}" type="presParOf" srcId="{025EDCA4-5C15-49A8-A1C0-4F40ED1FC1F6}" destId="{7F6FAADC-D6AA-4D82-B672-0A09E4AB07B8}" srcOrd="5" destOrd="0" presId="urn:microsoft.com/office/officeart/2008/layout/HalfCircleOrganizationChart"/>
    <dgm:cxn modelId="{047F682E-3801-4A11-AD9E-527C3489AE20}" type="presParOf" srcId="{7F6FAADC-D6AA-4D82-B672-0A09E4AB07B8}" destId="{EBBD45EF-7EC4-4D17-A5F7-3AEC050C9183}" srcOrd="0" destOrd="0" presId="urn:microsoft.com/office/officeart/2008/layout/HalfCircleOrganizationChart"/>
    <dgm:cxn modelId="{B3FAD86C-D04D-4978-B477-80C5FBC6EB4C}" type="presParOf" srcId="{EBBD45EF-7EC4-4D17-A5F7-3AEC050C9183}" destId="{21190ADA-5E18-4A16-BC9D-E27E30BF28D3}" srcOrd="0" destOrd="0" presId="urn:microsoft.com/office/officeart/2008/layout/HalfCircleOrganizationChart"/>
    <dgm:cxn modelId="{4FA330A9-7849-4FBC-817A-895265EAECE1}" type="presParOf" srcId="{EBBD45EF-7EC4-4D17-A5F7-3AEC050C9183}" destId="{11C523EF-50E6-4573-9C2F-31A3B0EF68F8}" srcOrd="1" destOrd="0" presId="urn:microsoft.com/office/officeart/2008/layout/HalfCircleOrganizationChart"/>
    <dgm:cxn modelId="{36C0FCEA-7BEF-47A1-B6D0-EABD2B3EBDDD}" type="presParOf" srcId="{EBBD45EF-7EC4-4D17-A5F7-3AEC050C9183}" destId="{38C9BDDC-69D0-4DA4-B280-31320C17A236}" srcOrd="2" destOrd="0" presId="urn:microsoft.com/office/officeart/2008/layout/HalfCircleOrganizationChart"/>
    <dgm:cxn modelId="{D986F126-4EE9-4A84-8B4F-AB68E3F0510E}" type="presParOf" srcId="{EBBD45EF-7EC4-4D17-A5F7-3AEC050C9183}" destId="{033348E4-1C9B-4063-907C-57B1678923E0}" srcOrd="3" destOrd="0" presId="urn:microsoft.com/office/officeart/2008/layout/HalfCircleOrganizationChart"/>
    <dgm:cxn modelId="{1894EE19-3264-4F23-91CE-8245CA9F2C99}" type="presParOf" srcId="{7F6FAADC-D6AA-4D82-B672-0A09E4AB07B8}" destId="{27325CD2-6994-4C18-A411-55680BE4FD56}" srcOrd="1" destOrd="0" presId="urn:microsoft.com/office/officeart/2008/layout/HalfCircleOrganizationChart"/>
    <dgm:cxn modelId="{9A0571E7-B451-4613-A089-CD85BDE8447C}" type="presParOf" srcId="{7F6FAADC-D6AA-4D82-B672-0A09E4AB07B8}" destId="{6550B6BC-24C0-4D15-860D-38D496C24C43}" srcOrd="2" destOrd="0" presId="urn:microsoft.com/office/officeart/2008/layout/HalfCircleOrganizationChart"/>
    <dgm:cxn modelId="{1C606430-2E63-4EF8-BB57-4DAF257999FB}" type="presParOf" srcId="{4E2A4169-19FD-4B3B-B96E-893CC24B494F}" destId="{81582B82-628F-46F0-83A7-5B2FE0F78FA3}" srcOrd="2" destOrd="0" presId="urn:microsoft.com/office/officeart/2008/layout/HalfCircleOrganizationChart"/>
    <dgm:cxn modelId="{F4D43493-866D-4742-B454-5182F1812FC8}" type="presParOf" srcId="{1219CFAF-2C41-49A2-BD10-8109DA78E7E0}" destId="{9B56B6C2-C6B8-453F-ACCF-E930120E8A0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BADCB-2EB4-424D-B19E-06A826BE0693}" type="doc">
      <dgm:prSet loTypeId="urn:microsoft.com/office/officeart/2005/8/layout/chevron1" loCatId="" qsTypeId="urn:microsoft.com/office/officeart/2005/8/quickstyle/simple1" qsCatId="simple" csTypeId="urn:microsoft.com/office/officeart/2005/8/colors/accent1_2" csCatId="accent1" phldr="1"/>
      <dgm:spPr/>
      <dgm:t>
        <a:bodyPr/>
        <a:lstStyle/>
        <a:p>
          <a:endParaRPr lang="en-US"/>
        </a:p>
      </dgm:t>
    </dgm:pt>
    <dgm:pt modelId="{8C3A76F9-947D-B048-ACC1-109BB07164D4}">
      <dgm:prSet phldrT="[Text]"/>
      <dgm:spPr/>
      <dgm:t>
        <a:bodyPr/>
        <a:lstStyle/>
        <a:p>
          <a:r>
            <a:rPr lang="en-US" dirty="0">
              <a:latin typeface="+mj-lt"/>
            </a:rPr>
            <a:t>Submit Application</a:t>
          </a:r>
        </a:p>
      </dgm:t>
    </dgm:pt>
    <dgm:pt modelId="{683DF54D-153D-144D-AD1D-AC897993EB63}" type="parTrans" cxnId="{1E0E5025-C995-C843-B8B5-A6BADD4A118B}">
      <dgm:prSet/>
      <dgm:spPr/>
      <dgm:t>
        <a:bodyPr/>
        <a:lstStyle/>
        <a:p>
          <a:endParaRPr lang="en-US"/>
        </a:p>
      </dgm:t>
    </dgm:pt>
    <dgm:pt modelId="{FC7A1A09-7D4A-3C4A-B862-179299A70597}" type="sibTrans" cxnId="{1E0E5025-C995-C843-B8B5-A6BADD4A118B}">
      <dgm:prSet/>
      <dgm:spPr/>
      <dgm:t>
        <a:bodyPr/>
        <a:lstStyle/>
        <a:p>
          <a:endParaRPr lang="en-US"/>
        </a:p>
      </dgm:t>
    </dgm:pt>
    <dgm:pt modelId="{E044A06A-F441-5F4A-8A29-FF915FF328BB}">
      <dgm:prSet phldrT="[Text]"/>
      <dgm:spPr/>
      <dgm:t>
        <a:bodyPr/>
        <a:lstStyle/>
        <a:p>
          <a:r>
            <a:rPr lang="en-US" dirty="0">
              <a:latin typeface="+mj-lt"/>
            </a:rPr>
            <a:t>Revise or Resubmit Application</a:t>
          </a:r>
        </a:p>
      </dgm:t>
    </dgm:pt>
    <dgm:pt modelId="{969DE906-2E58-3142-848D-D295015EA6BD}" type="parTrans" cxnId="{DEF51DC8-666D-F441-AEB0-863B38B776F7}">
      <dgm:prSet/>
      <dgm:spPr/>
      <dgm:t>
        <a:bodyPr/>
        <a:lstStyle/>
        <a:p>
          <a:endParaRPr lang="en-US"/>
        </a:p>
      </dgm:t>
    </dgm:pt>
    <dgm:pt modelId="{888E5D91-0CEB-D948-B655-F9B5038FB5D4}" type="sibTrans" cxnId="{DEF51DC8-666D-F441-AEB0-863B38B776F7}">
      <dgm:prSet/>
      <dgm:spPr/>
      <dgm:t>
        <a:bodyPr/>
        <a:lstStyle/>
        <a:p>
          <a:endParaRPr lang="en-US"/>
        </a:p>
      </dgm:t>
    </dgm:pt>
    <dgm:pt modelId="{4E3853DF-102B-AE41-87B4-FF63D988FF3C}">
      <dgm:prSet phldrT="[Text]"/>
      <dgm:spPr/>
      <dgm:t>
        <a:bodyPr/>
        <a:lstStyle/>
        <a:p>
          <a:r>
            <a:rPr lang="en-US" dirty="0">
              <a:latin typeface="+mj-lt"/>
            </a:rPr>
            <a:t>Application Approved</a:t>
          </a:r>
        </a:p>
      </dgm:t>
    </dgm:pt>
    <dgm:pt modelId="{84832F3D-D2FA-F94F-8958-956801480427}" type="parTrans" cxnId="{96DCBE91-24BB-7440-8C93-9EFFC5134885}">
      <dgm:prSet/>
      <dgm:spPr/>
      <dgm:t>
        <a:bodyPr/>
        <a:lstStyle/>
        <a:p>
          <a:endParaRPr lang="en-US"/>
        </a:p>
      </dgm:t>
    </dgm:pt>
    <dgm:pt modelId="{90E5E150-BE56-A24D-A651-99DF9E344F09}" type="sibTrans" cxnId="{96DCBE91-24BB-7440-8C93-9EFFC5134885}">
      <dgm:prSet/>
      <dgm:spPr/>
      <dgm:t>
        <a:bodyPr/>
        <a:lstStyle/>
        <a:p>
          <a:endParaRPr lang="en-US"/>
        </a:p>
      </dgm:t>
    </dgm:pt>
    <dgm:pt modelId="{52C740AE-BA5D-0B4B-B3E2-CC7CE0039658}">
      <dgm:prSet phldrT="[Text]" custT="1"/>
      <dgm:spPr/>
      <dgm:t>
        <a:bodyPr/>
        <a:lstStyle/>
        <a:p>
          <a:r>
            <a:rPr lang="en-US" sz="2700" dirty="0">
              <a:latin typeface="+mj-lt"/>
            </a:rPr>
            <a:t>Prepare Application</a:t>
          </a:r>
        </a:p>
      </dgm:t>
    </dgm:pt>
    <dgm:pt modelId="{10CC911D-48E2-464D-8EA9-34C890FAF685}" type="parTrans" cxnId="{CA48F638-F5F4-024E-9FFF-00189F2F383A}">
      <dgm:prSet/>
      <dgm:spPr/>
      <dgm:t>
        <a:bodyPr/>
        <a:lstStyle/>
        <a:p>
          <a:endParaRPr lang="en-US"/>
        </a:p>
      </dgm:t>
    </dgm:pt>
    <dgm:pt modelId="{C45E5A53-7E20-7447-990B-FE2C1EEEEC3A}" type="sibTrans" cxnId="{CA48F638-F5F4-024E-9FFF-00189F2F383A}">
      <dgm:prSet/>
      <dgm:spPr/>
      <dgm:t>
        <a:bodyPr/>
        <a:lstStyle/>
        <a:p>
          <a:endParaRPr lang="en-US"/>
        </a:p>
      </dgm:t>
    </dgm:pt>
    <dgm:pt modelId="{A2EA5C03-E179-2846-A290-C6DB346ECDE1}" type="pres">
      <dgm:prSet presAssocID="{B45BADCB-2EB4-424D-B19E-06A826BE0693}" presName="Name0" presStyleCnt="0">
        <dgm:presLayoutVars>
          <dgm:dir/>
          <dgm:animLvl val="lvl"/>
          <dgm:resizeHandles val="exact"/>
        </dgm:presLayoutVars>
      </dgm:prSet>
      <dgm:spPr/>
    </dgm:pt>
    <dgm:pt modelId="{0D8ACF68-AE10-D44D-A7A6-779677858278}" type="pres">
      <dgm:prSet presAssocID="{52C740AE-BA5D-0B4B-B3E2-CC7CE0039658}" presName="parTxOnly" presStyleLbl="node1" presStyleIdx="0" presStyleCnt="4">
        <dgm:presLayoutVars>
          <dgm:chMax val="0"/>
          <dgm:chPref val="0"/>
          <dgm:bulletEnabled val="1"/>
        </dgm:presLayoutVars>
      </dgm:prSet>
      <dgm:spPr/>
    </dgm:pt>
    <dgm:pt modelId="{F34B0C21-022F-BC4B-949F-084B676328D5}" type="pres">
      <dgm:prSet presAssocID="{C45E5A53-7E20-7447-990B-FE2C1EEEEC3A}" presName="parTxOnlySpace" presStyleCnt="0"/>
      <dgm:spPr/>
    </dgm:pt>
    <dgm:pt modelId="{A72129D8-EABE-F34B-B024-EFC78CC8E977}" type="pres">
      <dgm:prSet presAssocID="{8C3A76F9-947D-B048-ACC1-109BB07164D4}" presName="parTxOnly" presStyleLbl="node1" presStyleIdx="1" presStyleCnt="4">
        <dgm:presLayoutVars>
          <dgm:chMax val="0"/>
          <dgm:chPref val="0"/>
          <dgm:bulletEnabled val="1"/>
        </dgm:presLayoutVars>
      </dgm:prSet>
      <dgm:spPr/>
    </dgm:pt>
    <dgm:pt modelId="{F0E17C48-837F-8D47-AB7E-EF25A55D053B}" type="pres">
      <dgm:prSet presAssocID="{FC7A1A09-7D4A-3C4A-B862-179299A70597}" presName="parTxOnlySpace" presStyleCnt="0"/>
      <dgm:spPr/>
    </dgm:pt>
    <dgm:pt modelId="{87377BD3-B1D2-3F44-90B1-735388EB8648}" type="pres">
      <dgm:prSet presAssocID="{E044A06A-F441-5F4A-8A29-FF915FF328BB}" presName="parTxOnly" presStyleLbl="node1" presStyleIdx="2" presStyleCnt="4">
        <dgm:presLayoutVars>
          <dgm:chMax val="0"/>
          <dgm:chPref val="0"/>
          <dgm:bulletEnabled val="1"/>
        </dgm:presLayoutVars>
      </dgm:prSet>
      <dgm:spPr/>
    </dgm:pt>
    <dgm:pt modelId="{76B79652-E701-FE44-806C-24C34EC2FB3F}" type="pres">
      <dgm:prSet presAssocID="{888E5D91-0CEB-D948-B655-F9B5038FB5D4}" presName="parTxOnlySpace" presStyleCnt="0"/>
      <dgm:spPr/>
    </dgm:pt>
    <dgm:pt modelId="{B45D6763-1AB2-AC43-BF96-38BF09F4CE23}" type="pres">
      <dgm:prSet presAssocID="{4E3853DF-102B-AE41-87B4-FF63D988FF3C}" presName="parTxOnly" presStyleLbl="node1" presStyleIdx="3" presStyleCnt="4">
        <dgm:presLayoutVars>
          <dgm:chMax val="0"/>
          <dgm:chPref val="0"/>
          <dgm:bulletEnabled val="1"/>
        </dgm:presLayoutVars>
      </dgm:prSet>
      <dgm:spPr/>
    </dgm:pt>
  </dgm:ptLst>
  <dgm:cxnLst>
    <dgm:cxn modelId="{C4F48606-9680-F049-990B-1FCF7B8C4E43}" type="presOf" srcId="{8C3A76F9-947D-B048-ACC1-109BB07164D4}" destId="{A72129D8-EABE-F34B-B024-EFC78CC8E977}" srcOrd="0" destOrd="0" presId="urn:microsoft.com/office/officeart/2005/8/layout/chevron1"/>
    <dgm:cxn modelId="{1E0E5025-C995-C843-B8B5-A6BADD4A118B}" srcId="{B45BADCB-2EB4-424D-B19E-06A826BE0693}" destId="{8C3A76F9-947D-B048-ACC1-109BB07164D4}" srcOrd="1" destOrd="0" parTransId="{683DF54D-153D-144D-AD1D-AC897993EB63}" sibTransId="{FC7A1A09-7D4A-3C4A-B862-179299A70597}"/>
    <dgm:cxn modelId="{CA48F638-F5F4-024E-9FFF-00189F2F383A}" srcId="{B45BADCB-2EB4-424D-B19E-06A826BE0693}" destId="{52C740AE-BA5D-0B4B-B3E2-CC7CE0039658}" srcOrd="0" destOrd="0" parTransId="{10CC911D-48E2-464D-8EA9-34C890FAF685}" sibTransId="{C45E5A53-7E20-7447-990B-FE2C1EEEEC3A}"/>
    <dgm:cxn modelId="{02A74D6C-BF54-A84A-A692-C6CF837A09A8}" type="presOf" srcId="{B45BADCB-2EB4-424D-B19E-06A826BE0693}" destId="{A2EA5C03-E179-2846-A290-C6DB346ECDE1}" srcOrd="0" destOrd="0" presId="urn:microsoft.com/office/officeart/2005/8/layout/chevron1"/>
    <dgm:cxn modelId="{36E89A56-536A-F840-9FA5-9D7D0BEE7B32}" type="presOf" srcId="{E044A06A-F441-5F4A-8A29-FF915FF328BB}" destId="{87377BD3-B1D2-3F44-90B1-735388EB8648}" srcOrd="0" destOrd="0" presId="urn:microsoft.com/office/officeart/2005/8/layout/chevron1"/>
    <dgm:cxn modelId="{B163A379-4641-C942-A8AD-06B360B04745}" type="presOf" srcId="{4E3853DF-102B-AE41-87B4-FF63D988FF3C}" destId="{B45D6763-1AB2-AC43-BF96-38BF09F4CE23}" srcOrd="0" destOrd="0" presId="urn:microsoft.com/office/officeart/2005/8/layout/chevron1"/>
    <dgm:cxn modelId="{6CD8CD7E-2630-164D-9171-A095855D9E59}" type="presOf" srcId="{52C740AE-BA5D-0B4B-B3E2-CC7CE0039658}" destId="{0D8ACF68-AE10-D44D-A7A6-779677858278}" srcOrd="0" destOrd="0" presId="urn:microsoft.com/office/officeart/2005/8/layout/chevron1"/>
    <dgm:cxn modelId="{96DCBE91-24BB-7440-8C93-9EFFC5134885}" srcId="{B45BADCB-2EB4-424D-B19E-06A826BE0693}" destId="{4E3853DF-102B-AE41-87B4-FF63D988FF3C}" srcOrd="3" destOrd="0" parTransId="{84832F3D-D2FA-F94F-8958-956801480427}" sibTransId="{90E5E150-BE56-A24D-A651-99DF9E344F09}"/>
    <dgm:cxn modelId="{DEF51DC8-666D-F441-AEB0-863B38B776F7}" srcId="{B45BADCB-2EB4-424D-B19E-06A826BE0693}" destId="{E044A06A-F441-5F4A-8A29-FF915FF328BB}" srcOrd="2" destOrd="0" parTransId="{969DE906-2E58-3142-848D-D295015EA6BD}" sibTransId="{888E5D91-0CEB-D948-B655-F9B5038FB5D4}"/>
    <dgm:cxn modelId="{42F30917-A7D9-2A4D-8EC1-2C0D246300E5}" type="presParOf" srcId="{A2EA5C03-E179-2846-A290-C6DB346ECDE1}" destId="{0D8ACF68-AE10-D44D-A7A6-779677858278}" srcOrd="0" destOrd="0" presId="urn:microsoft.com/office/officeart/2005/8/layout/chevron1"/>
    <dgm:cxn modelId="{F4C8D065-1158-A44D-95C9-340F7BE747F2}" type="presParOf" srcId="{A2EA5C03-E179-2846-A290-C6DB346ECDE1}" destId="{F34B0C21-022F-BC4B-949F-084B676328D5}" srcOrd="1" destOrd="0" presId="urn:microsoft.com/office/officeart/2005/8/layout/chevron1"/>
    <dgm:cxn modelId="{BE4967C7-719C-3449-90AB-2AC4FB612CE8}" type="presParOf" srcId="{A2EA5C03-E179-2846-A290-C6DB346ECDE1}" destId="{A72129D8-EABE-F34B-B024-EFC78CC8E977}" srcOrd="2" destOrd="0" presId="urn:microsoft.com/office/officeart/2005/8/layout/chevron1"/>
    <dgm:cxn modelId="{141B95D3-2229-9C49-8774-0134AC52221B}" type="presParOf" srcId="{A2EA5C03-E179-2846-A290-C6DB346ECDE1}" destId="{F0E17C48-837F-8D47-AB7E-EF25A55D053B}" srcOrd="3" destOrd="0" presId="urn:microsoft.com/office/officeart/2005/8/layout/chevron1"/>
    <dgm:cxn modelId="{817F4B92-C782-6444-9D0E-21D14B6E8394}" type="presParOf" srcId="{A2EA5C03-E179-2846-A290-C6DB346ECDE1}" destId="{87377BD3-B1D2-3F44-90B1-735388EB8648}" srcOrd="4" destOrd="0" presId="urn:microsoft.com/office/officeart/2005/8/layout/chevron1"/>
    <dgm:cxn modelId="{28C3B1D8-85E0-4843-ADD1-A040F6F5520F}" type="presParOf" srcId="{A2EA5C03-E179-2846-A290-C6DB346ECDE1}" destId="{76B79652-E701-FE44-806C-24C34EC2FB3F}" srcOrd="5" destOrd="0" presId="urn:microsoft.com/office/officeart/2005/8/layout/chevron1"/>
    <dgm:cxn modelId="{20D0B0D9-4B6E-E245-B2AC-013A26A7E671}" type="presParOf" srcId="{A2EA5C03-E179-2846-A290-C6DB346ECDE1}" destId="{B45D6763-1AB2-AC43-BF96-38BF09F4CE2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178547-7AA1-44C3-BC18-B40AE0C9C241}" type="doc">
      <dgm:prSet loTypeId="urn:microsoft.com/office/officeart/2008/layout/CircularPictureCallout" loCatId="list" qsTypeId="urn:microsoft.com/office/officeart/2005/8/quickstyle/simple1" qsCatId="simple" csTypeId="urn:microsoft.com/office/officeart/2005/8/colors/accent4_1" csCatId="accent4" phldr="1"/>
      <dgm:spPr/>
      <dgm:t>
        <a:bodyPr/>
        <a:lstStyle/>
        <a:p>
          <a:endParaRPr lang="en-US"/>
        </a:p>
      </dgm:t>
    </dgm:pt>
    <dgm:pt modelId="{D9C7D369-2980-467C-A0F4-B3C7CCC3325B}">
      <dgm:prSet custT="1"/>
      <dgm:spPr>
        <a:xfrm>
          <a:off x="8332432" y="3454685"/>
          <a:ext cx="3418873" cy="1036708"/>
        </a:xfrm>
      </dgm:spPr>
      <dgm:t>
        <a:bodyPr/>
        <a:lstStyle/>
        <a:p>
          <a:pPr algn="l">
            <a:buNone/>
          </a:pPr>
          <a:r>
            <a:rPr lang="en-US" sz="2400" b="0" i="0" dirty="0">
              <a:latin typeface="Arial" panose="020B0604020202020204" pitchFamily="34" charset="0"/>
              <a:ea typeface="+mn-ea"/>
              <a:cs typeface="Arial" panose="020B0604020202020204" pitchFamily="34" charset="0"/>
            </a:rPr>
            <a:t>Data Practices</a:t>
          </a:r>
        </a:p>
      </dgm:t>
    </dgm:pt>
    <dgm:pt modelId="{1E15A228-18DB-460C-89BC-D6CB2B725E67}" type="parTrans" cxnId="{37386C8C-7C91-488A-8872-E0C5697524CF}">
      <dgm:prSet/>
      <dgm:spPr/>
      <dgm:t>
        <a:bodyPr/>
        <a:lstStyle/>
        <a:p>
          <a:pPr algn="ctr"/>
          <a:endParaRPr lang="en-US" sz="1600"/>
        </a:p>
      </dgm:t>
    </dgm:pt>
    <dgm:pt modelId="{37150449-A3A6-498D-87DA-956FD4311A19}" type="sibTrans" cxnId="{37386C8C-7C91-488A-8872-E0C5697524CF}">
      <dgm:prSet/>
      <dgm:spPr>
        <a:xfrm>
          <a:off x="7295723" y="3454685"/>
          <a:ext cx="1036708" cy="1036708"/>
        </a:xfrm>
      </dgm:spPr>
      <dgm:t>
        <a:bodyPr/>
        <a:lstStyle/>
        <a:p>
          <a:endParaRPr lang="en-US"/>
        </a:p>
      </dgm:t>
    </dgm:pt>
    <dgm:pt modelId="{77D5856C-1131-2544-8A74-F337B34A361B}">
      <dgm:prSet custT="1"/>
      <dgm:spPr>
        <a:xfrm>
          <a:off x="456767" y="241151"/>
          <a:ext cx="4846304" cy="4634673"/>
        </a:xfrm>
      </dgm:spPr>
      <dgm:t>
        <a:bodyPr anchor="ctr"/>
        <a:lstStyle/>
        <a:p>
          <a:pPr>
            <a:spcAft>
              <a:spcPts val="0"/>
            </a:spcAft>
            <a:buNone/>
          </a:pPr>
          <a:r>
            <a:rPr lang="en-US" sz="2800" b="1" i="0" dirty="0">
              <a:latin typeface="Arial" panose="020B0604020202020204" pitchFamily="34" charset="0"/>
              <a:ea typeface="+mn-ea"/>
              <a:cs typeface="Arial" panose="020B0604020202020204" pitchFamily="34" charset="0"/>
            </a:rPr>
            <a:t>IRB / Human Subjects Review Supports Carefully Planning for:</a:t>
          </a:r>
        </a:p>
      </dgm:t>
    </dgm:pt>
    <dgm:pt modelId="{33DAC989-6470-3A43-884D-21C52D6DB231}" type="parTrans" cxnId="{4B533FA3-687A-B344-98D4-15B738D78459}">
      <dgm:prSet/>
      <dgm:spPr/>
      <dgm:t>
        <a:bodyPr/>
        <a:lstStyle/>
        <a:p>
          <a:endParaRPr lang="en-US"/>
        </a:p>
      </dgm:t>
    </dgm:pt>
    <dgm:pt modelId="{F52C62CD-ECFC-8B4A-BE78-CD2131702615}" type="sibTrans" cxnId="{4B533FA3-687A-B344-98D4-15B738D78459}">
      <dgm:prSet/>
      <dgm:spPr>
        <a:xfrm>
          <a:off x="173" y="-283225"/>
          <a:ext cx="5759493" cy="5759493"/>
        </a:xfrm>
      </dgm:spPr>
      <dgm:t>
        <a:bodyPr/>
        <a:lstStyle/>
        <a:p>
          <a:endParaRPr lang="en-US"/>
        </a:p>
      </dgm:t>
    </dgm:pt>
    <dgm:pt modelId="{2987B5A6-7A2A-5D4D-85DA-8F5AE949C7D4}">
      <dgm:prSet custT="1"/>
      <dgm:spPr>
        <a:xfrm>
          <a:off x="9237248" y="-283225"/>
          <a:ext cx="2514839" cy="1036708"/>
        </a:xfrm>
      </dgm:spPr>
      <dgm:t>
        <a:bodyPr/>
        <a:lstStyle/>
        <a:p>
          <a:pPr algn="l">
            <a:buNone/>
          </a:pPr>
          <a:r>
            <a:rPr lang="en-US" sz="2400" b="0" i="0" dirty="0">
              <a:latin typeface="Arial" panose="020B0604020202020204" pitchFamily="34" charset="0"/>
              <a:ea typeface="+mn-ea"/>
              <a:cs typeface="Arial" panose="020B0604020202020204" pitchFamily="34" charset="0"/>
            </a:rPr>
            <a:t>Disclosure of Purpose</a:t>
          </a:r>
        </a:p>
      </dgm:t>
    </dgm:pt>
    <dgm:pt modelId="{E65C88AD-205A-EC4F-A1F1-C0BED1EFE6E5}" type="parTrans" cxnId="{C1BD4BA2-E9ED-CA4A-9FF7-A9FA805378A5}">
      <dgm:prSet/>
      <dgm:spPr/>
      <dgm:t>
        <a:bodyPr/>
        <a:lstStyle/>
        <a:p>
          <a:endParaRPr lang="en-US"/>
        </a:p>
      </dgm:t>
    </dgm:pt>
    <dgm:pt modelId="{8D9B56C1-B01C-8B4C-A049-F4743B0AB9AA}" type="sibTrans" cxnId="{C1BD4BA2-E9ED-CA4A-9FF7-A9FA805378A5}">
      <dgm:prSet/>
      <dgm:spPr>
        <a:xfrm>
          <a:off x="8200539" y="-283225"/>
          <a:ext cx="1036708" cy="1036708"/>
        </a:xfrm>
      </dgm:spPr>
      <dgm:t>
        <a:bodyPr/>
        <a:lstStyle/>
        <a:p>
          <a:endParaRPr lang="en-US"/>
        </a:p>
      </dgm:t>
    </dgm:pt>
    <dgm:pt modelId="{03FE8955-2024-E541-A22D-33444830B418}">
      <dgm:prSet custT="1"/>
      <dgm:spPr>
        <a:xfrm>
          <a:off x="9237248" y="4439558"/>
          <a:ext cx="1100394" cy="1036708"/>
        </a:xfrm>
      </dgm:spPr>
      <dgm:t>
        <a:bodyPr/>
        <a:lstStyle/>
        <a:p>
          <a:pPr algn="l">
            <a:buNone/>
          </a:pPr>
          <a:r>
            <a:rPr lang="en-US" sz="2400" b="0" i="0" dirty="0">
              <a:latin typeface="Arial" panose="020B0604020202020204" pitchFamily="34" charset="0"/>
              <a:ea typeface="+mn-ea"/>
              <a:cs typeface="Arial" panose="020B0604020202020204" pitchFamily="34" charset="0"/>
            </a:rPr>
            <a:t>Reporting</a:t>
          </a:r>
        </a:p>
      </dgm:t>
    </dgm:pt>
    <dgm:pt modelId="{BF893F2C-8848-1F4B-98FE-82432FC9BCA7}" type="parTrans" cxnId="{1807DE81-997E-EB4A-AC6E-B60727B42911}">
      <dgm:prSet/>
      <dgm:spPr/>
      <dgm:t>
        <a:bodyPr/>
        <a:lstStyle/>
        <a:p>
          <a:endParaRPr lang="en-US"/>
        </a:p>
      </dgm:t>
    </dgm:pt>
    <dgm:pt modelId="{6A3EF67F-54C8-2545-9D53-7AAF5F198774}" type="sibTrans" cxnId="{1807DE81-997E-EB4A-AC6E-B60727B42911}">
      <dgm:prSet/>
      <dgm:spPr>
        <a:xfrm>
          <a:off x="8200539" y="4439558"/>
          <a:ext cx="1036708" cy="1036708"/>
        </a:xfrm>
      </dgm:spPr>
      <dgm:t>
        <a:bodyPr/>
        <a:lstStyle/>
        <a:p>
          <a:endParaRPr lang="en-US"/>
        </a:p>
      </dgm:t>
    </dgm:pt>
    <dgm:pt modelId="{81517630-E4F6-AB40-9E91-FD285622DE98}">
      <dgm:prSet custT="1"/>
      <dgm:spPr>
        <a:xfrm>
          <a:off x="8332432" y="701647"/>
          <a:ext cx="1111501" cy="1036708"/>
        </a:xfrm>
      </dgm:spPr>
      <dgm:t>
        <a:bodyPr/>
        <a:lstStyle/>
        <a:p>
          <a:pPr algn="l">
            <a:buNone/>
          </a:pPr>
          <a:r>
            <a:rPr lang="en-US" sz="2400" b="0" i="0" dirty="0">
              <a:latin typeface="Arial" panose="020B0604020202020204" pitchFamily="34" charset="0"/>
              <a:ea typeface="+mn-ea"/>
              <a:cs typeface="Arial" panose="020B0604020202020204" pitchFamily="34" charset="0"/>
            </a:rPr>
            <a:t>Incentives </a:t>
          </a:r>
        </a:p>
      </dgm:t>
    </dgm:pt>
    <dgm:pt modelId="{CF0436F0-0D28-D040-ACE5-68E27A5BFB03}" type="parTrans" cxnId="{92B7DFA4-63DE-8F4B-AD3C-DADB4132944E}">
      <dgm:prSet/>
      <dgm:spPr/>
      <dgm:t>
        <a:bodyPr/>
        <a:lstStyle/>
        <a:p>
          <a:endParaRPr lang="en-US"/>
        </a:p>
      </dgm:t>
    </dgm:pt>
    <dgm:pt modelId="{97F3BE27-B2E1-A84F-9FA7-C4AFB3337E09}" type="sibTrans" cxnId="{92B7DFA4-63DE-8F4B-AD3C-DADB4132944E}">
      <dgm:prSet/>
      <dgm:spPr>
        <a:xfrm>
          <a:off x="7295723" y="701647"/>
          <a:ext cx="1036708" cy="1036708"/>
        </a:xfrm>
      </dgm:spPr>
      <dgm:t>
        <a:bodyPr/>
        <a:lstStyle/>
        <a:p>
          <a:endParaRPr lang="en-US"/>
        </a:p>
      </dgm:t>
    </dgm:pt>
    <dgm:pt modelId="{ECEB62DB-F543-674C-9CCF-B36EE1508B4C}">
      <dgm:prSet custT="1"/>
      <dgm:spPr>
        <a:xfrm>
          <a:off x="8005869" y="2078166"/>
          <a:ext cx="3745518" cy="1036708"/>
        </a:xfrm>
      </dgm:spPr>
      <dgm:t>
        <a:bodyPr/>
        <a:lstStyle/>
        <a:p>
          <a:pPr algn="l">
            <a:buNone/>
          </a:pPr>
          <a:r>
            <a:rPr lang="en-US" sz="2400" b="0" i="0" dirty="0">
              <a:latin typeface="Arial" panose="020B0604020202020204" pitchFamily="34" charset="0"/>
              <a:ea typeface="+mn-ea"/>
              <a:cs typeface="Arial" panose="020B0604020202020204" pitchFamily="34" charset="0"/>
            </a:rPr>
            <a:t>Informed/Voluntary Consent</a:t>
          </a:r>
        </a:p>
      </dgm:t>
    </dgm:pt>
    <dgm:pt modelId="{21292E53-ED06-BB49-85CF-71151639C8BB}" type="parTrans" cxnId="{F1497265-2C27-3348-90FB-8B51AAE65E25}">
      <dgm:prSet/>
      <dgm:spPr/>
      <dgm:t>
        <a:bodyPr/>
        <a:lstStyle/>
        <a:p>
          <a:endParaRPr lang="en-US"/>
        </a:p>
      </dgm:t>
    </dgm:pt>
    <dgm:pt modelId="{26DC8A8C-41D7-FD4E-96B5-B9C9089662B4}" type="sibTrans" cxnId="{F1497265-2C27-3348-90FB-8B51AAE65E25}">
      <dgm:prSet/>
      <dgm:spPr>
        <a:xfrm>
          <a:off x="6969160" y="2078166"/>
          <a:ext cx="1036708" cy="1036708"/>
        </a:xfrm>
      </dgm:spPr>
      <dgm:t>
        <a:bodyPr/>
        <a:lstStyle/>
        <a:p>
          <a:endParaRPr lang="en-US"/>
        </a:p>
      </dgm:t>
    </dgm:pt>
    <dgm:pt modelId="{BD0A350F-863D-8649-A800-857F8799CB69}" type="pres">
      <dgm:prSet presAssocID="{AD178547-7AA1-44C3-BC18-B40AE0C9C241}" presName="Name0" presStyleCnt="0">
        <dgm:presLayoutVars>
          <dgm:chMax val="7"/>
          <dgm:chPref val="7"/>
          <dgm:dir/>
        </dgm:presLayoutVars>
      </dgm:prSet>
      <dgm:spPr/>
    </dgm:pt>
    <dgm:pt modelId="{57975B08-8D97-8D44-A7ED-8F93761C51A5}" type="pres">
      <dgm:prSet presAssocID="{AD178547-7AA1-44C3-BC18-B40AE0C9C241}" presName="Name1" presStyleCnt="0"/>
      <dgm:spPr/>
    </dgm:pt>
    <dgm:pt modelId="{539E4D38-E9F8-3F4D-A928-FA164AEDBCBC}" type="pres">
      <dgm:prSet presAssocID="{F52C62CD-ECFC-8B4A-BE78-CD2131702615}" presName="picture_1" presStyleCnt="0"/>
      <dgm:spPr/>
    </dgm:pt>
    <dgm:pt modelId="{9752CDB7-075E-FE45-B41B-FD9BC2FB4AFA}" type="pres">
      <dgm:prSet presAssocID="{F52C62CD-ECFC-8B4A-BE78-CD2131702615}" presName="pictureRepeatNode" presStyleLbl="alignImgPlace1" presStyleIdx="0" presStyleCnt="6"/>
      <dgm:spPr/>
    </dgm:pt>
    <dgm:pt modelId="{310F6E74-BAD8-EF4A-B6BF-E9264061CFA8}" type="pres">
      <dgm:prSet presAssocID="{77D5856C-1131-2544-8A74-F337B34A361B}" presName="text_1" presStyleLbl="node1" presStyleIdx="0" presStyleCnt="0" custScaleX="118144" custScaleY="141704" custLinFactNeighborY="-52096">
        <dgm:presLayoutVars>
          <dgm:bulletEnabled val="1"/>
        </dgm:presLayoutVars>
      </dgm:prSet>
      <dgm:spPr/>
    </dgm:pt>
    <dgm:pt modelId="{0C917CC6-FB2D-AF44-9308-EBB50ECBB599}" type="pres">
      <dgm:prSet presAssocID="{37150449-A3A6-498D-87DA-956FD4311A19}" presName="picture_2" presStyleCnt="0"/>
      <dgm:spPr/>
    </dgm:pt>
    <dgm:pt modelId="{53BAA769-7ADD-B548-953A-B9768B69764A}" type="pres">
      <dgm:prSet presAssocID="{37150449-A3A6-498D-87DA-956FD4311A19}" presName="pictureRepeatNode" presStyleLbl="alignImgPlace1" presStyleIdx="1" presStyleCnt="6"/>
      <dgm:spPr/>
    </dgm:pt>
    <dgm:pt modelId="{4083A3BF-B70F-2849-A12D-049FEEE38925}" type="pres">
      <dgm:prSet presAssocID="{D9C7D369-2980-467C-A0F4-B3C7CCC3325B}" presName="line_2" presStyleLbl="parChTrans1D1" presStyleIdx="0" presStyleCnt="5"/>
      <dgm:spPr/>
    </dgm:pt>
    <dgm:pt modelId="{71293E22-6818-D245-B8F5-D575F7D41536}" type="pres">
      <dgm:prSet presAssocID="{D9C7D369-2980-467C-A0F4-B3C7CCC3325B}" presName="textparent_2" presStyleLbl="node1" presStyleIdx="0" presStyleCnt="0"/>
      <dgm:spPr/>
    </dgm:pt>
    <dgm:pt modelId="{8E4F5EED-BB45-FE41-88F1-FA72A8C8FD75}" type="pres">
      <dgm:prSet presAssocID="{D9C7D369-2980-467C-A0F4-B3C7CCC3325B}" presName="text_2" presStyleLbl="revTx" presStyleIdx="0" presStyleCnt="5" custScaleX="310371" custLinFactNeighborX="2075">
        <dgm:presLayoutVars>
          <dgm:bulletEnabled val="1"/>
        </dgm:presLayoutVars>
      </dgm:prSet>
      <dgm:spPr/>
    </dgm:pt>
    <dgm:pt modelId="{D49CAE63-5F29-B745-82E0-A75381309AEE}" type="pres">
      <dgm:prSet presAssocID="{8D9B56C1-B01C-8B4C-A049-F4743B0AB9AA}" presName="picture_3" presStyleCnt="0"/>
      <dgm:spPr/>
    </dgm:pt>
    <dgm:pt modelId="{251CA63F-BAD8-FE48-AC4E-AECACE9D31ED}" type="pres">
      <dgm:prSet presAssocID="{8D9B56C1-B01C-8B4C-A049-F4743B0AB9AA}" presName="pictureRepeatNode" presStyleLbl="alignImgPlace1" presStyleIdx="2" presStyleCnt="6"/>
      <dgm:spPr/>
    </dgm:pt>
    <dgm:pt modelId="{65DDC1F6-4C61-1847-839B-DA295E0F1638}" type="pres">
      <dgm:prSet presAssocID="{2987B5A6-7A2A-5D4D-85DA-8F5AE949C7D4}" presName="line_3" presStyleLbl="parChTrans1D1" presStyleIdx="1" presStyleCnt="5"/>
      <dgm:spPr/>
    </dgm:pt>
    <dgm:pt modelId="{C1D8E9D1-BD56-C640-97DE-82B6AC4EC974}" type="pres">
      <dgm:prSet presAssocID="{2987B5A6-7A2A-5D4D-85DA-8F5AE949C7D4}" presName="textparent_3" presStyleLbl="node1" presStyleIdx="0" presStyleCnt="0"/>
      <dgm:spPr/>
    </dgm:pt>
    <dgm:pt modelId="{4C490239-0754-D743-BD4B-E1A880CEB113}" type="pres">
      <dgm:prSet presAssocID="{2987B5A6-7A2A-5D4D-85DA-8F5AE949C7D4}" presName="text_3" presStyleLbl="revTx" presStyleIdx="1" presStyleCnt="5" custScaleX="340661">
        <dgm:presLayoutVars>
          <dgm:bulletEnabled val="1"/>
        </dgm:presLayoutVars>
      </dgm:prSet>
      <dgm:spPr/>
    </dgm:pt>
    <dgm:pt modelId="{30D7742D-C0A6-9C4E-AA94-B4F4C40532AE}" type="pres">
      <dgm:prSet presAssocID="{26DC8A8C-41D7-FD4E-96B5-B9C9089662B4}" presName="picture_4" presStyleCnt="0"/>
      <dgm:spPr/>
    </dgm:pt>
    <dgm:pt modelId="{DAEDF211-A094-8A4B-85F4-CE5959140F01}" type="pres">
      <dgm:prSet presAssocID="{26DC8A8C-41D7-FD4E-96B5-B9C9089662B4}" presName="pictureRepeatNode" presStyleLbl="alignImgPlace1" presStyleIdx="3" presStyleCnt="6"/>
      <dgm:spPr/>
    </dgm:pt>
    <dgm:pt modelId="{0BC13447-F933-A246-A4E7-2C17E319EB30}" type="pres">
      <dgm:prSet presAssocID="{ECEB62DB-F543-674C-9CCF-B36EE1508B4C}" presName="line_4" presStyleLbl="parChTrans1D1" presStyleIdx="2" presStyleCnt="5"/>
      <dgm:spPr/>
    </dgm:pt>
    <dgm:pt modelId="{F0FE093C-E8D3-4F41-96A9-84DB4D75DAC4}" type="pres">
      <dgm:prSet presAssocID="{ECEB62DB-F543-674C-9CCF-B36EE1508B4C}" presName="textparent_4" presStyleLbl="node1" presStyleIdx="0" presStyleCnt="0"/>
      <dgm:spPr/>
    </dgm:pt>
    <dgm:pt modelId="{395B29BA-3CB6-2F44-AFDC-51AFF02BF4D1}" type="pres">
      <dgm:prSet presAssocID="{ECEB62DB-F543-674C-9CCF-B36EE1508B4C}" presName="text_4" presStyleLbl="revTx" presStyleIdx="2" presStyleCnt="5" custScaleX="140131">
        <dgm:presLayoutVars>
          <dgm:bulletEnabled val="1"/>
        </dgm:presLayoutVars>
      </dgm:prSet>
      <dgm:spPr/>
    </dgm:pt>
    <dgm:pt modelId="{0BA4A941-93AA-9043-ACDD-64EF2F3A4247}" type="pres">
      <dgm:prSet presAssocID="{97F3BE27-B2E1-A84F-9FA7-C4AFB3337E09}" presName="picture_5" presStyleCnt="0"/>
      <dgm:spPr/>
    </dgm:pt>
    <dgm:pt modelId="{652315EF-7A92-E449-9B6F-E8BDEA862920}" type="pres">
      <dgm:prSet presAssocID="{97F3BE27-B2E1-A84F-9FA7-C4AFB3337E09}" presName="pictureRepeatNode" presStyleLbl="alignImgPlace1" presStyleIdx="4" presStyleCnt="6"/>
      <dgm:spPr/>
    </dgm:pt>
    <dgm:pt modelId="{2EF9703B-315D-5345-8C30-5CA24F80A5ED}" type="pres">
      <dgm:prSet presAssocID="{81517630-E4F6-AB40-9E91-FD285622DE98}" presName="line_5" presStyleLbl="parChTrans1D1" presStyleIdx="3" presStyleCnt="5"/>
      <dgm:spPr/>
    </dgm:pt>
    <dgm:pt modelId="{142E0038-2725-EC42-8D7F-ABF6DDA84F80}" type="pres">
      <dgm:prSet presAssocID="{81517630-E4F6-AB40-9E91-FD285622DE98}" presName="textparent_5" presStyleLbl="node1" presStyleIdx="0" presStyleCnt="0"/>
      <dgm:spPr/>
    </dgm:pt>
    <dgm:pt modelId="{BB79CE61-8547-D34B-9757-11F1ECEB829D}" type="pres">
      <dgm:prSet presAssocID="{81517630-E4F6-AB40-9E91-FD285622DE98}" presName="text_5" presStyleLbl="revTx" presStyleIdx="3" presStyleCnt="5" custScaleX="140131">
        <dgm:presLayoutVars>
          <dgm:bulletEnabled val="1"/>
        </dgm:presLayoutVars>
      </dgm:prSet>
      <dgm:spPr/>
    </dgm:pt>
    <dgm:pt modelId="{B42E7CBA-8CB0-5645-B88C-56ED2B701A8D}" type="pres">
      <dgm:prSet presAssocID="{6A3EF67F-54C8-2545-9D53-7AAF5F198774}" presName="picture_6" presStyleCnt="0"/>
      <dgm:spPr/>
    </dgm:pt>
    <dgm:pt modelId="{9B217BEA-6A45-6B4F-9173-B1E4B5A224D3}" type="pres">
      <dgm:prSet presAssocID="{6A3EF67F-54C8-2545-9D53-7AAF5F198774}" presName="pictureRepeatNode" presStyleLbl="alignImgPlace1" presStyleIdx="5" presStyleCnt="6"/>
      <dgm:spPr/>
    </dgm:pt>
    <dgm:pt modelId="{145504E6-AE9F-C248-BC81-67A32B11531B}" type="pres">
      <dgm:prSet presAssocID="{03FE8955-2024-E541-A22D-33444830B418}" presName="line_6" presStyleLbl="parChTrans1D1" presStyleIdx="4" presStyleCnt="5"/>
      <dgm:spPr/>
    </dgm:pt>
    <dgm:pt modelId="{6E0A9692-1158-794F-96DA-FC509009E5F0}" type="pres">
      <dgm:prSet presAssocID="{03FE8955-2024-E541-A22D-33444830B418}" presName="textparent_6" presStyleLbl="node1" presStyleIdx="0" presStyleCnt="0"/>
      <dgm:spPr/>
    </dgm:pt>
    <dgm:pt modelId="{65E22E84-6953-C448-99F9-E8B2380AEE58}" type="pres">
      <dgm:prSet presAssocID="{03FE8955-2024-E541-A22D-33444830B418}" presName="text_6" presStyleLbl="revTx" presStyleIdx="4" presStyleCnt="5" custScaleX="140131">
        <dgm:presLayoutVars>
          <dgm:bulletEnabled val="1"/>
        </dgm:presLayoutVars>
      </dgm:prSet>
      <dgm:spPr/>
    </dgm:pt>
  </dgm:ptLst>
  <dgm:cxnLst>
    <dgm:cxn modelId="{D2101303-E599-104A-A8A7-358C0F309A69}" type="presOf" srcId="{77D5856C-1131-2544-8A74-F337B34A361B}" destId="{310F6E74-BAD8-EF4A-B6BF-E9264061CFA8}" srcOrd="0" destOrd="0" presId="urn:microsoft.com/office/officeart/2008/layout/CircularPictureCallout"/>
    <dgm:cxn modelId="{54D64014-49EB-AE49-B64C-46BCAEA21649}" type="presOf" srcId="{81517630-E4F6-AB40-9E91-FD285622DE98}" destId="{BB79CE61-8547-D34B-9757-11F1ECEB829D}" srcOrd="0" destOrd="0" presId="urn:microsoft.com/office/officeart/2008/layout/CircularPictureCallout"/>
    <dgm:cxn modelId="{15C50C18-8A43-6747-8C6F-5647C2264466}" type="presOf" srcId="{ECEB62DB-F543-674C-9CCF-B36EE1508B4C}" destId="{395B29BA-3CB6-2F44-AFDC-51AFF02BF4D1}" srcOrd="0" destOrd="0" presId="urn:microsoft.com/office/officeart/2008/layout/CircularPictureCallout"/>
    <dgm:cxn modelId="{6AF16E31-6661-5B4B-A043-A47E2489FBB6}" type="presOf" srcId="{F52C62CD-ECFC-8B4A-BE78-CD2131702615}" destId="{9752CDB7-075E-FE45-B41B-FD9BC2FB4AFA}" srcOrd="0" destOrd="0" presId="urn:microsoft.com/office/officeart/2008/layout/CircularPictureCallout"/>
    <dgm:cxn modelId="{D1644562-3712-3F42-A1BD-9B1D3D2AF1ED}" type="presOf" srcId="{26DC8A8C-41D7-FD4E-96B5-B9C9089662B4}" destId="{DAEDF211-A094-8A4B-85F4-CE5959140F01}" srcOrd="0" destOrd="0" presId="urn:microsoft.com/office/officeart/2008/layout/CircularPictureCallout"/>
    <dgm:cxn modelId="{3CC9A262-FF4F-8D42-BE85-4332DD888127}" type="presOf" srcId="{03FE8955-2024-E541-A22D-33444830B418}" destId="{65E22E84-6953-C448-99F9-E8B2380AEE58}" srcOrd="0" destOrd="0" presId="urn:microsoft.com/office/officeart/2008/layout/CircularPictureCallout"/>
    <dgm:cxn modelId="{059A6D64-B60B-F941-BBD6-6CF96EBD1C65}" type="presOf" srcId="{AD178547-7AA1-44C3-BC18-B40AE0C9C241}" destId="{BD0A350F-863D-8649-A800-857F8799CB69}" srcOrd="0" destOrd="0" presId="urn:microsoft.com/office/officeart/2008/layout/CircularPictureCallout"/>
    <dgm:cxn modelId="{F1497265-2C27-3348-90FB-8B51AAE65E25}" srcId="{AD178547-7AA1-44C3-BC18-B40AE0C9C241}" destId="{ECEB62DB-F543-674C-9CCF-B36EE1508B4C}" srcOrd="3" destOrd="0" parTransId="{21292E53-ED06-BB49-85CF-71151639C8BB}" sibTransId="{26DC8A8C-41D7-FD4E-96B5-B9C9089662B4}"/>
    <dgm:cxn modelId="{349B2656-AC3E-E240-B180-84ECD54EDE61}" type="presOf" srcId="{2987B5A6-7A2A-5D4D-85DA-8F5AE949C7D4}" destId="{4C490239-0754-D743-BD4B-E1A880CEB113}" srcOrd="0" destOrd="0" presId="urn:microsoft.com/office/officeart/2008/layout/CircularPictureCallout"/>
    <dgm:cxn modelId="{071C3058-5986-1A42-95B0-0D087CE980AA}" type="presOf" srcId="{37150449-A3A6-498D-87DA-956FD4311A19}" destId="{53BAA769-7ADD-B548-953A-B9768B69764A}" srcOrd="0" destOrd="0" presId="urn:microsoft.com/office/officeart/2008/layout/CircularPictureCallout"/>
    <dgm:cxn modelId="{1807DE81-997E-EB4A-AC6E-B60727B42911}" srcId="{AD178547-7AA1-44C3-BC18-B40AE0C9C241}" destId="{03FE8955-2024-E541-A22D-33444830B418}" srcOrd="5" destOrd="0" parTransId="{BF893F2C-8848-1F4B-98FE-82432FC9BCA7}" sibTransId="{6A3EF67F-54C8-2545-9D53-7AAF5F198774}"/>
    <dgm:cxn modelId="{AA624F87-C2E3-7348-AAD2-AAE6D70FC5CD}" type="presOf" srcId="{D9C7D369-2980-467C-A0F4-B3C7CCC3325B}" destId="{8E4F5EED-BB45-FE41-88F1-FA72A8C8FD75}" srcOrd="0" destOrd="0" presId="urn:microsoft.com/office/officeart/2008/layout/CircularPictureCallout"/>
    <dgm:cxn modelId="{37386C8C-7C91-488A-8872-E0C5697524CF}" srcId="{AD178547-7AA1-44C3-BC18-B40AE0C9C241}" destId="{D9C7D369-2980-467C-A0F4-B3C7CCC3325B}" srcOrd="1" destOrd="0" parTransId="{1E15A228-18DB-460C-89BC-D6CB2B725E67}" sibTransId="{37150449-A3A6-498D-87DA-956FD4311A19}"/>
    <dgm:cxn modelId="{C1BD4BA2-E9ED-CA4A-9FF7-A9FA805378A5}" srcId="{AD178547-7AA1-44C3-BC18-B40AE0C9C241}" destId="{2987B5A6-7A2A-5D4D-85DA-8F5AE949C7D4}" srcOrd="2" destOrd="0" parTransId="{E65C88AD-205A-EC4F-A1F1-C0BED1EFE6E5}" sibTransId="{8D9B56C1-B01C-8B4C-A049-F4743B0AB9AA}"/>
    <dgm:cxn modelId="{4B533FA3-687A-B344-98D4-15B738D78459}" srcId="{AD178547-7AA1-44C3-BC18-B40AE0C9C241}" destId="{77D5856C-1131-2544-8A74-F337B34A361B}" srcOrd="0" destOrd="0" parTransId="{33DAC989-6470-3A43-884D-21C52D6DB231}" sibTransId="{F52C62CD-ECFC-8B4A-BE78-CD2131702615}"/>
    <dgm:cxn modelId="{92B7DFA4-63DE-8F4B-AD3C-DADB4132944E}" srcId="{AD178547-7AA1-44C3-BC18-B40AE0C9C241}" destId="{81517630-E4F6-AB40-9E91-FD285622DE98}" srcOrd="4" destOrd="0" parTransId="{CF0436F0-0D28-D040-ACE5-68E27A5BFB03}" sibTransId="{97F3BE27-B2E1-A84F-9FA7-C4AFB3337E09}"/>
    <dgm:cxn modelId="{92FF87D7-2DDC-974F-89A7-A54F5EE970B4}" type="presOf" srcId="{8D9B56C1-B01C-8B4C-A049-F4743B0AB9AA}" destId="{251CA63F-BAD8-FE48-AC4E-AECACE9D31ED}" srcOrd="0" destOrd="0" presId="urn:microsoft.com/office/officeart/2008/layout/CircularPictureCallout"/>
    <dgm:cxn modelId="{07B1F8D9-C519-3843-8ED4-377351C5FC25}" type="presOf" srcId="{97F3BE27-B2E1-A84F-9FA7-C4AFB3337E09}" destId="{652315EF-7A92-E449-9B6F-E8BDEA862920}" srcOrd="0" destOrd="0" presId="urn:microsoft.com/office/officeart/2008/layout/CircularPictureCallout"/>
    <dgm:cxn modelId="{4852B2F3-B21D-734F-B305-65C049F5A684}" type="presOf" srcId="{6A3EF67F-54C8-2545-9D53-7AAF5F198774}" destId="{9B217BEA-6A45-6B4F-9173-B1E4B5A224D3}" srcOrd="0" destOrd="0" presId="urn:microsoft.com/office/officeart/2008/layout/CircularPictureCallout"/>
    <dgm:cxn modelId="{F7C6E080-5A8B-2345-8C00-4D7311D1CE29}" type="presParOf" srcId="{BD0A350F-863D-8649-A800-857F8799CB69}" destId="{57975B08-8D97-8D44-A7ED-8F93761C51A5}" srcOrd="0" destOrd="0" presId="urn:microsoft.com/office/officeart/2008/layout/CircularPictureCallout"/>
    <dgm:cxn modelId="{092F2D25-14C3-E642-A4E4-818AC1A61B5D}" type="presParOf" srcId="{57975B08-8D97-8D44-A7ED-8F93761C51A5}" destId="{539E4D38-E9F8-3F4D-A928-FA164AEDBCBC}" srcOrd="0" destOrd="0" presId="urn:microsoft.com/office/officeart/2008/layout/CircularPictureCallout"/>
    <dgm:cxn modelId="{D17C7D26-2CA4-F042-8051-1FA6FD649708}" type="presParOf" srcId="{539E4D38-E9F8-3F4D-A928-FA164AEDBCBC}" destId="{9752CDB7-075E-FE45-B41B-FD9BC2FB4AFA}" srcOrd="0" destOrd="0" presId="urn:microsoft.com/office/officeart/2008/layout/CircularPictureCallout"/>
    <dgm:cxn modelId="{34464ECA-DD5E-B146-9190-86E81D42FD39}" type="presParOf" srcId="{57975B08-8D97-8D44-A7ED-8F93761C51A5}" destId="{310F6E74-BAD8-EF4A-B6BF-E9264061CFA8}" srcOrd="1" destOrd="0" presId="urn:microsoft.com/office/officeart/2008/layout/CircularPictureCallout"/>
    <dgm:cxn modelId="{F94320DE-E0DE-1D46-82F1-EE4F626F2B1B}" type="presParOf" srcId="{57975B08-8D97-8D44-A7ED-8F93761C51A5}" destId="{0C917CC6-FB2D-AF44-9308-EBB50ECBB599}" srcOrd="2" destOrd="0" presId="urn:microsoft.com/office/officeart/2008/layout/CircularPictureCallout"/>
    <dgm:cxn modelId="{2736D3C5-1E6E-D140-9889-4F9C2FB66099}" type="presParOf" srcId="{0C917CC6-FB2D-AF44-9308-EBB50ECBB599}" destId="{53BAA769-7ADD-B548-953A-B9768B69764A}" srcOrd="0" destOrd="0" presId="urn:microsoft.com/office/officeart/2008/layout/CircularPictureCallout"/>
    <dgm:cxn modelId="{8BEC18D4-93FF-0144-9A04-3E3674A15830}" type="presParOf" srcId="{57975B08-8D97-8D44-A7ED-8F93761C51A5}" destId="{4083A3BF-B70F-2849-A12D-049FEEE38925}" srcOrd="3" destOrd="0" presId="urn:microsoft.com/office/officeart/2008/layout/CircularPictureCallout"/>
    <dgm:cxn modelId="{9FAB8513-968B-5448-967C-2D457DC1AA05}" type="presParOf" srcId="{57975B08-8D97-8D44-A7ED-8F93761C51A5}" destId="{71293E22-6818-D245-B8F5-D575F7D41536}" srcOrd="4" destOrd="0" presId="urn:microsoft.com/office/officeart/2008/layout/CircularPictureCallout"/>
    <dgm:cxn modelId="{99BF7F72-771E-0345-9D5A-4367FD64F844}" type="presParOf" srcId="{71293E22-6818-D245-B8F5-D575F7D41536}" destId="{8E4F5EED-BB45-FE41-88F1-FA72A8C8FD75}" srcOrd="0" destOrd="0" presId="urn:microsoft.com/office/officeart/2008/layout/CircularPictureCallout"/>
    <dgm:cxn modelId="{5A1AF5A7-7A4A-D445-9155-A1105C3B8799}" type="presParOf" srcId="{57975B08-8D97-8D44-A7ED-8F93761C51A5}" destId="{D49CAE63-5F29-B745-82E0-A75381309AEE}" srcOrd="5" destOrd="0" presId="urn:microsoft.com/office/officeart/2008/layout/CircularPictureCallout"/>
    <dgm:cxn modelId="{0E3318A3-89FF-0640-B104-784D08915EF4}" type="presParOf" srcId="{D49CAE63-5F29-B745-82E0-A75381309AEE}" destId="{251CA63F-BAD8-FE48-AC4E-AECACE9D31ED}" srcOrd="0" destOrd="0" presId="urn:microsoft.com/office/officeart/2008/layout/CircularPictureCallout"/>
    <dgm:cxn modelId="{848B9582-7290-5C41-8072-88F0C4E9CA8A}" type="presParOf" srcId="{57975B08-8D97-8D44-A7ED-8F93761C51A5}" destId="{65DDC1F6-4C61-1847-839B-DA295E0F1638}" srcOrd="6" destOrd="0" presId="urn:microsoft.com/office/officeart/2008/layout/CircularPictureCallout"/>
    <dgm:cxn modelId="{5D948ABC-3317-D04A-8F20-A452B9824324}" type="presParOf" srcId="{57975B08-8D97-8D44-A7ED-8F93761C51A5}" destId="{C1D8E9D1-BD56-C640-97DE-82B6AC4EC974}" srcOrd="7" destOrd="0" presId="urn:microsoft.com/office/officeart/2008/layout/CircularPictureCallout"/>
    <dgm:cxn modelId="{2BED6C4B-DDFB-484F-BD5D-3F1FA8957BCE}" type="presParOf" srcId="{C1D8E9D1-BD56-C640-97DE-82B6AC4EC974}" destId="{4C490239-0754-D743-BD4B-E1A880CEB113}" srcOrd="0" destOrd="0" presId="urn:microsoft.com/office/officeart/2008/layout/CircularPictureCallout"/>
    <dgm:cxn modelId="{0BD102ED-DAB0-E34D-A83E-1A833E8119F9}" type="presParOf" srcId="{57975B08-8D97-8D44-A7ED-8F93761C51A5}" destId="{30D7742D-C0A6-9C4E-AA94-B4F4C40532AE}" srcOrd="8" destOrd="0" presId="urn:microsoft.com/office/officeart/2008/layout/CircularPictureCallout"/>
    <dgm:cxn modelId="{7368D6F6-FDF7-9F42-802D-864CB1DD54A6}" type="presParOf" srcId="{30D7742D-C0A6-9C4E-AA94-B4F4C40532AE}" destId="{DAEDF211-A094-8A4B-85F4-CE5959140F01}" srcOrd="0" destOrd="0" presId="urn:microsoft.com/office/officeart/2008/layout/CircularPictureCallout"/>
    <dgm:cxn modelId="{7B2827C5-F70A-6E47-8546-E06096655D83}" type="presParOf" srcId="{57975B08-8D97-8D44-A7ED-8F93761C51A5}" destId="{0BC13447-F933-A246-A4E7-2C17E319EB30}" srcOrd="9" destOrd="0" presId="urn:microsoft.com/office/officeart/2008/layout/CircularPictureCallout"/>
    <dgm:cxn modelId="{7403CAF6-7D0E-5D4C-BDEC-72CE5230D16D}" type="presParOf" srcId="{57975B08-8D97-8D44-A7ED-8F93761C51A5}" destId="{F0FE093C-E8D3-4F41-96A9-84DB4D75DAC4}" srcOrd="10" destOrd="0" presId="urn:microsoft.com/office/officeart/2008/layout/CircularPictureCallout"/>
    <dgm:cxn modelId="{6B6CE9BA-6563-E34E-9FCF-6E99BBE59316}" type="presParOf" srcId="{F0FE093C-E8D3-4F41-96A9-84DB4D75DAC4}" destId="{395B29BA-3CB6-2F44-AFDC-51AFF02BF4D1}" srcOrd="0" destOrd="0" presId="urn:microsoft.com/office/officeart/2008/layout/CircularPictureCallout"/>
    <dgm:cxn modelId="{41644829-476E-F849-940E-3F0CD41DC2F8}" type="presParOf" srcId="{57975B08-8D97-8D44-A7ED-8F93761C51A5}" destId="{0BA4A941-93AA-9043-ACDD-64EF2F3A4247}" srcOrd="11" destOrd="0" presId="urn:microsoft.com/office/officeart/2008/layout/CircularPictureCallout"/>
    <dgm:cxn modelId="{13208CC8-6796-FD44-AA16-F5224547EFF5}" type="presParOf" srcId="{0BA4A941-93AA-9043-ACDD-64EF2F3A4247}" destId="{652315EF-7A92-E449-9B6F-E8BDEA862920}" srcOrd="0" destOrd="0" presId="urn:microsoft.com/office/officeart/2008/layout/CircularPictureCallout"/>
    <dgm:cxn modelId="{C2E594B4-43BA-9145-ACA8-BA4414F7BC4B}" type="presParOf" srcId="{57975B08-8D97-8D44-A7ED-8F93761C51A5}" destId="{2EF9703B-315D-5345-8C30-5CA24F80A5ED}" srcOrd="12" destOrd="0" presId="urn:microsoft.com/office/officeart/2008/layout/CircularPictureCallout"/>
    <dgm:cxn modelId="{61706099-3075-BB47-A500-FC1CF1E9C67D}" type="presParOf" srcId="{57975B08-8D97-8D44-A7ED-8F93761C51A5}" destId="{142E0038-2725-EC42-8D7F-ABF6DDA84F80}" srcOrd="13" destOrd="0" presId="urn:microsoft.com/office/officeart/2008/layout/CircularPictureCallout"/>
    <dgm:cxn modelId="{7AFE9562-6969-D941-B932-DABF56AB0BCA}" type="presParOf" srcId="{142E0038-2725-EC42-8D7F-ABF6DDA84F80}" destId="{BB79CE61-8547-D34B-9757-11F1ECEB829D}" srcOrd="0" destOrd="0" presId="urn:microsoft.com/office/officeart/2008/layout/CircularPictureCallout"/>
    <dgm:cxn modelId="{69FA9CCC-B3CB-1547-9418-8F82AF1598DF}" type="presParOf" srcId="{57975B08-8D97-8D44-A7ED-8F93761C51A5}" destId="{B42E7CBA-8CB0-5645-B88C-56ED2B701A8D}" srcOrd="14" destOrd="0" presId="urn:microsoft.com/office/officeart/2008/layout/CircularPictureCallout"/>
    <dgm:cxn modelId="{F40FC201-D141-8943-95BD-4535878EB83B}" type="presParOf" srcId="{B42E7CBA-8CB0-5645-B88C-56ED2B701A8D}" destId="{9B217BEA-6A45-6B4F-9173-B1E4B5A224D3}" srcOrd="0" destOrd="0" presId="urn:microsoft.com/office/officeart/2008/layout/CircularPictureCallout"/>
    <dgm:cxn modelId="{159783C2-0B70-7A4D-937F-F1ECC1E63C3C}" type="presParOf" srcId="{57975B08-8D97-8D44-A7ED-8F93761C51A5}" destId="{145504E6-AE9F-C248-BC81-67A32B11531B}" srcOrd="15" destOrd="0" presId="urn:microsoft.com/office/officeart/2008/layout/CircularPictureCallout"/>
    <dgm:cxn modelId="{1C3CC5B8-5E49-7648-9F14-5210891A076F}" type="presParOf" srcId="{57975B08-8D97-8D44-A7ED-8F93761C51A5}" destId="{6E0A9692-1158-794F-96DA-FC509009E5F0}" srcOrd="16" destOrd="0" presId="urn:microsoft.com/office/officeart/2008/layout/CircularPictureCallout"/>
    <dgm:cxn modelId="{7072523B-D2A5-C54B-A30A-D35065F15E9A}" type="presParOf" srcId="{6E0A9692-1158-794F-96DA-FC509009E5F0}" destId="{65E22E84-6953-C448-99F9-E8B2380AEE5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1FCC-337E-4507-8EA6-91432C8BA8D2}">
      <dsp:nvSpPr>
        <dsp:cNvPr id="0" name=""/>
        <dsp:cNvSpPr/>
      </dsp:nvSpPr>
      <dsp:spPr>
        <a:xfrm>
          <a:off x="4816"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Resources</a:t>
          </a:r>
        </a:p>
      </dsp:txBody>
      <dsp:txXfrm>
        <a:off x="41823" y="1034251"/>
        <a:ext cx="2031845" cy="1189501"/>
      </dsp:txXfrm>
    </dsp:sp>
    <dsp:sp modelId="{0BC3D7CA-8E5A-4EC3-841A-6EB6A500BF06}">
      <dsp:nvSpPr>
        <dsp:cNvPr id="0" name=""/>
        <dsp:cNvSpPr/>
      </dsp:nvSpPr>
      <dsp:spPr>
        <a:xfrm>
          <a:off x="2321261"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21261" y="1472326"/>
        <a:ext cx="312509" cy="313351"/>
      </dsp:txXfrm>
    </dsp:sp>
    <dsp:sp modelId="{C0C797C2-6A60-4493-8130-75F035CFA5E9}">
      <dsp:nvSpPr>
        <dsp:cNvPr id="0" name=""/>
        <dsp:cNvSpPr/>
      </dsp:nvSpPr>
      <dsp:spPr>
        <a:xfrm>
          <a:off x="2953019"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Activities</a:t>
          </a:r>
        </a:p>
      </dsp:txBody>
      <dsp:txXfrm>
        <a:off x="2990026" y="1034251"/>
        <a:ext cx="2031845" cy="1189501"/>
      </dsp:txXfrm>
    </dsp:sp>
    <dsp:sp modelId="{DA0F8AD6-9B91-4657-ABC1-7F7D516F041D}">
      <dsp:nvSpPr>
        <dsp:cNvPr id="0" name=""/>
        <dsp:cNvSpPr/>
      </dsp:nvSpPr>
      <dsp:spPr>
        <a:xfrm>
          <a:off x="5269464"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69464" y="1472326"/>
        <a:ext cx="312509" cy="313351"/>
      </dsp:txXfrm>
    </dsp:sp>
    <dsp:sp modelId="{739A57B1-4D0E-43DD-8BBD-E8AF32D25CF1}">
      <dsp:nvSpPr>
        <dsp:cNvPr id="0" name=""/>
        <dsp:cNvSpPr/>
      </dsp:nvSpPr>
      <dsp:spPr>
        <a:xfrm>
          <a:off x="5901221"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Outputs</a:t>
          </a:r>
        </a:p>
      </dsp:txBody>
      <dsp:txXfrm>
        <a:off x="5938228" y="1034251"/>
        <a:ext cx="2031845" cy="1189501"/>
      </dsp:txXfrm>
    </dsp:sp>
    <dsp:sp modelId="{34E1DD19-E2DE-4AD9-B874-3E76F80C2766}">
      <dsp:nvSpPr>
        <dsp:cNvPr id="0" name=""/>
        <dsp:cNvSpPr/>
      </dsp:nvSpPr>
      <dsp:spPr>
        <a:xfrm>
          <a:off x="8217666"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17666" y="1472326"/>
        <a:ext cx="312509" cy="313351"/>
      </dsp:txXfrm>
    </dsp:sp>
    <dsp:sp modelId="{618DF54B-C523-4FF7-8699-B02C26F09CA5}">
      <dsp:nvSpPr>
        <dsp:cNvPr id="0" name=""/>
        <dsp:cNvSpPr/>
      </dsp:nvSpPr>
      <dsp:spPr>
        <a:xfrm>
          <a:off x="8849424"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Impact</a:t>
          </a:r>
        </a:p>
      </dsp:txBody>
      <dsp:txXfrm>
        <a:off x="8886431" y="1034251"/>
        <a:ext cx="2031845" cy="1189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08521-A198-6349-AB7C-BEB001A3DADB}">
      <dsp:nvSpPr>
        <dsp:cNvPr id="0" name=""/>
        <dsp:cNvSpPr/>
      </dsp:nvSpPr>
      <dsp:spPr>
        <a:xfrm>
          <a:off x="4294430" y="2165827"/>
          <a:ext cx="1409577" cy="140957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500858" y="2372255"/>
        <a:ext cx="996721" cy="996721"/>
      </dsp:txXfrm>
    </dsp:sp>
    <dsp:sp modelId="{9D97F86C-CD45-674A-BD69-CA733C831977}">
      <dsp:nvSpPr>
        <dsp:cNvPr id="0" name=""/>
        <dsp:cNvSpPr/>
      </dsp:nvSpPr>
      <dsp:spPr>
        <a:xfrm rot="16200000">
          <a:off x="4825683" y="1591769"/>
          <a:ext cx="347072" cy="512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877744" y="1746412"/>
        <a:ext cx="242950" cy="307744"/>
      </dsp:txXfrm>
    </dsp:sp>
    <dsp:sp modelId="{A35E5F08-831A-064D-9C1D-5F472653066A}">
      <dsp:nvSpPr>
        <dsp:cNvPr id="0" name=""/>
        <dsp:cNvSpPr/>
      </dsp:nvSpPr>
      <dsp:spPr>
        <a:xfrm>
          <a:off x="3794420" y="2420"/>
          <a:ext cx="2409597" cy="150855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Ethics - Librarian</a:t>
          </a:r>
        </a:p>
      </dsp:txBody>
      <dsp:txXfrm>
        <a:off x="4147297" y="223342"/>
        <a:ext cx="1703843" cy="1066709"/>
      </dsp:txXfrm>
    </dsp:sp>
    <dsp:sp modelId="{CA39A2F9-5333-7346-8E6E-DB186B3B559A}">
      <dsp:nvSpPr>
        <dsp:cNvPr id="0" name=""/>
        <dsp:cNvSpPr/>
      </dsp:nvSpPr>
      <dsp:spPr>
        <a:xfrm rot="20007162">
          <a:off x="5720946" y="2182036"/>
          <a:ext cx="286388" cy="512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725475" y="2303817"/>
        <a:ext cx="200472" cy="307744"/>
      </dsp:txXfrm>
    </dsp:sp>
    <dsp:sp modelId="{C6ABB568-DB6C-4549-A9AD-66CA8E571E95}">
      <dsp:nvSpPr>
        <dsp:cNvPr id="0" name=""/>
        <dsp:cNvSpPr/>
      </dsp:nvSpPr>
      <dsp:spPr>
        <a:xfrm>
          <a:off x="5849980" y="1089355"/>
          <a:ext cx="2409597" cy="150855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Laws</a:t>
          </a:r>
        </a:p>
      </dsp:txBody>
      <dsp:txXfrm>
        <a:off x="6202857" y="1310277"/>
        <a:ext cx="1703843" cy="1066709"/>
      </dsp:txXfrm>
    </dsp:sp>
    <dsp:sp modelId="{7AD3C6CA-8838-CB47-9A1C-516C0AEA659B}">
      <dsp:nvSpPr>
        <dsp:cNvPr id="0" name=""/>
        <dsp:cNvSpPr/>
      </dsp:nvSpPr>
      <dsp:spPr>
        <a:xfrm rot="1592838">
          <a:off x="5720946" y="3046287"/>
          <a:ext cx="286388" cy="512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725475" y="3129670"/>
        <a:ext cx="200472" cy="307744"/>
      </dsp:txXfrm>
    </dsp:sp>
    <dsp:sp modelId="{CADD7110-4D4D-E346-9769-7A263BB2929C}">
      <dsp:nvSpPr>
        <dsp:cNvPr id="0" name=""/>
        <dsp:cNvSpPr/>
      </dsp:nvSpPr>
      <dsp:spPr>
        <a:xfrm>
          <a:off x="5849980" y="3143323"/>
          <a:ext cx="2409597" cy="150855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Regulations</a:t>
          </a:r>
        </a:p>
      </dsp:txBody>
      <dsp:txXfrm>
        <a:off x="6202857" y="3364245"/>
        <a:ext cx="1703843" cy="1066709"/>
      </dsp:txXfrm>
    </dsp:sp>
    <dsp:sp modelId="{BB5F94C1-BC64-AD46-9209-9C82C01F9C2B}">
      <dsp:nvSpPr>
        <dsp:cNvPr id="0" name=""/>
        <dsp:cNvSpPr/>
      </dsp:nvSpPr>
      <dsp:spPr>
        <a:xfrm rot="5400000">
          <a:off x="4825683" y="3636554"/>
          <a:ext cx="347072" cy="512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877744" y="3687075"/>
        <a:ext cx="242950" cy="307744"/>
      </dsp:txXfrm>
    </dsp:sp>
    <dsp:sp modelId="{22E49371-EAF3-4B47-9121-2F784A4B3BC6}">
      <dsp:nvSpPr>
        <dsp:cNvPr id="0" name=""/>
        <dsp:cNvSpPr/>
      </dsp:nvSpPr>
      <dsp:spPr>
        <a:xfrm>
          <a:off x="3794420" y="4230257"/>
          <a:ext cx="2409597" cy="150855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Workplace Procedures</a:t>
          </a:r>
        </a:p>
      </dsp:txBody>
      <dsp:txXfrm>
        <a:off x="4147297" y="4451179"/>
        <a:ext cx="1703843" cy="1066709"/>
      </dsp:txXfrm>
    </dsp:sp>
    <dsp:sp modelId="{A3FBE380-FE75-0947-A8D9-E3DEE639969F}">
      <dsp:nvSpPr>
        <dsp:cNvPr id="0" name=""/>
        <dsp:cNvSpPr/>
      </dsp:nvSpPr>
      <dsp:spPr>
        <a:xfrm rot="9186876">
          <a:off x="4010300" y="3046154"/>
          <a:ext cx="273752" cy="512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4087988" y="3130167"/>
        <a:ext cx="191626" cy="307744"/>
      </dsp:txXfrm>
    </dsp:sp>
    <dsp:sp modelId="{02186EF6-689E-F242-91B5-7A254B7441DE}">
      <dsp:nvSpPr>
        <dsp:cNvPr id="0" name=""/>
        <dsp:cNvSpPr/>
      </dsp:nvSpPr>
      <dsp:spPr>
        <a:xfrm>
          <a:off x="1768845" y="3143323"/>
          <a:ext cx="2409597" cy="150855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User Preferences</a:t>
          </a:r>
        </a:p>
      </dsp:txBody>
      <dsp:txXfrm>
        <a:off x="2121722" y="3364245"/>
        <a:ext cx="1703843" cy="1066709"/>
      </dsp:txXfrm>
    </dsp:sp>
    <dsp:sp modelId="{6E7FE7A6-ADDA-6E42-9202-71E2ABA3541B}">
      <dsp:nvSpPr>
        <dsp:cNvPr id="0" name=""/>
        <dsp:cNvSpPr/>
      </dsp:nvSpPr>
      <dsp:spPr>
        <a:xfrm rot="12413124">
          <a:off x="4010300" y="2182168"/>
          <a:ext cx="273752" cy="512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4087988" y="2303319"/>
        <a:ext cx="191626" cy="307744"/>
      </dsp:txXfrm>
    </dsp:sp>
    <dsp:sp modelId="{8219473E-BFD1-114E-A7F0-1CA22BA4C103}">
      <dsp:nvSpPr>
        <dsp:cNvPr id="0" name=""/>
        <dsp:cNvSpPr/>
      </dsp:nvSpPr>
      <dsp:spPr>
        <a:xfrm>
          <a:off x="1768845" y="1089355"/>
          <a:ext cx="2409597" cy="150855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Ethics - Evaluator</a:t>
          </a:r>
        </a:p>
      </dsp:txBody>
      <dsp:txXfrm>
        <a:off x="2121722" y="1310277"/>
        <a:ext cx="1703843" cy="1066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0610-F307-DD47-913D-26D4459FDCE8}">
      <dsp:nvSpPr>
        <dsp:cNvPr id="0" name=""/>
        <dsp:cNvSpPr/>
      </dsp:nvSpPr>
      <dsp:spPr>
        <a:xfrm>
          <a:off x="3041763" y="-47562"/>
          <a:ext cx="5735555" cy="5735555"/>
        </a:xfrm>
        <a:prstGeom prst="circularArrow">
          <a:avLst>
            <a:gd name="adj1" fmla="val 5544"/>
            <a:gd name="adj2" fmla="val 330680"/>
            <a:gd name="adj3" fmla="val 14617405"/>
            <a:gd name="adj4" fmla="val 168923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8CB87-EB3F-5B41-82F5-9331FAEBE600}">
      <dsp:nvSpPr>
        <dsp:cNvPr id="0" name=""/>
        <dsp:cNvSpPr/>
      </dsp:nvSpPr>
      <dsp:spPr>
        <a:xfrm>
          <a:off x="5081397" y="1025"/>
          <a:ext cx="1656287" cy="828143"/>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Area of Interest/Problem</a:t>
          </a:r>
        </a:p>
      </dsp:txBody>
      <dsp:txXfrm>
        <a:off x="5121824" y="41452"/>
        <a:ext cx="1575433" cy="747289"/>
      </dsp:txXfrm>
    </dsp:sp>
    <dsp:sp modelId="{F5F8EA44-10CA-874A-BE57-04150AC5E129}">
      <dsp:nvSpPr>
        <dsp:cNvPr id="0" name=""/>
        <dsp:cNvSpPr/>
      </dsp:nvSpPr>
      <dsp:spPr>
        <a:xfrm>
          <a:off x="6810885" y="717403"/>
          <a:ext cx="1656287" cy="828143"/>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Research Question</a:t>
          </a:r>
        </a:p>
      </dsp:txBody>
      <dsp:txXfrm>
        <a:off x="6851312" y="757830"/>
        <a:ext cx="1575433" cy="747289"/>
      </dsp:txXfrm>
    </dsp:sp>
    <dsp:sp modelId="{B4B099E4-38FD-9249-BC63-ED4FE9D4A50F}">
      <dsp:nvSpPr>
        <dsp:cNvPr id="0" name=""/>
        <dsp:cNvSpPr/>
      </dsp:nvSpPr>
      <dsp:spPr>
        <a:xfrm>
          <a:off x="7527263" y="2446891"/>
          <a:ext cx="1656287" cy="828143"/>
        </a:xfrm>
        <a:prstGeom prst="roundRect">
          <a:avLst/>
        </a:pr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and Methods</a:t>
          </a:r>
        </a:p>
      </dsp:txBody>
      <dsp:txXfrm>
        <a:off x="7567690" y="2487318"/>
        <a:ext cx="1575433" cy="747289"/>
      </dsp:txXfrm>
    </dsp:sp>
    <dsp:sp modelId="{C368D126-FE1E-CF46-AE03-38D4620C078B}">
      <dsp:nvSpPr>
        <dsp:cNvPr id="0" name=""/>
        <dsp:cNvSpPr/>
      </dsp:nvSpPr>
      <dsp:spPr>
        <a:xfrm>
          <a:off x="6810885" y="4176380"/>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Analysis</a:t>
          </a:r>
        </a:p>
      </dsp:txBody>
      <dsp:txXfrm>
        <a:off x="6851312" y="4216807"/>
        <a:ext cx="1575433" cy="747289"/>
      </dsp:txXfrm>
    </dsp:sp>
    <dsp:sp modelId="{E86F0804-DC25-D947-A330-8BE78DCA2C87}">
      <dsp:nvSpPr>
        <dsp:cNvPr id="0" name=""/>
        <dsp:cNvSpPr/>
      </dsp:nvSpPr>
      <dsp:spPr>
        <a:xfrm>
          <a:off x="5081397" y="4892757"/>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Results/Findings</a:t>
          </a:r>
        </a:p>
      </dsp:txBody>
      <dsp:txXfrm>
        <a:off x="5121824" y="4933184"/>
        <a:ext cx="1575433" cy="747289"/>
      </dsp:txXfrm>
    </dsp:sp>
    <dsp:sp modelId="{CA49E060-76C9-6448-BA3A-9F8B2412A463}">
      <dsp:nvSpPr>
        <dsp:cNvPr id="0" name=""/>
        <dsp:cNvSpPr/>
      </dsp:nvSpPr>
      <dsp:spPr>
        <a:xfrm>
          <a:off x="3351908" y="4176380"/>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Implications</a:t>
          </a:r>
        </a:p>
      </dsp:txBody>
      <dsp:txXfrm>
        <a:off x="3392335" y="4216807"/>
        <a:ext cx="1575433" cy="747289"/>
      </dsp:txXfrm>
    </dsp:sp>
    <dsp:sp modelId="{B6E287C6-2F98-DE4E-BAC3-1EB1097E7065}">
      <dsp:nvSpPr>
        <dsp:cNvPr id="0" name=""/>
        <dsp:cNvSpPr/>
      </dsp:nvSpPr>
      <dsp:spPr>
        <a:xfrm>
          <a:off x="2635531" y="2446891"/>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Adjust Practices</a:t>
          </a:r>
        </a:p>
      </dsp:txBody>
      <dsp:txXfrm>
        <a:off x="2675958" y="2487318"/>
        <a:ext cx="1575433" cy="747289"/>
      </dsp:txXfrm>
    </dsp:sp>
    <dsp:sp modelId="{7EC77E7C-772C-FC48-B741-69422957B264}">
      <dsp:nvSpPr>
        <dsp:cNvPr id="0" name=""/>
        <dsp:cNvSpPr/>
      </dsp:nvSpPr>
      <dsp:spPr>
        <a:xfrm>
          <a:off x="3351908" y="717403"/>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Observe and Reflect</a:t>
          </a:r>
        </a:p>
      </dsp:txBody>
      <dsp:txXfrm>
        <a:off x="3392335" y="757830"/>
        <a:ext cx="1575433" cy="747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F03A7-CDBD-469D-BD46-7A8E24F64E6C}">
      <dsp:nvSpPr>
        <dsp:cNvPr id="0" name=""/>
        <dsp:cNvSpPr/>
      </dsp:nvSpPr>
      <dsp:spPr>
        <a:xfrm>
          <a:off x="9572225" y="2123651"/>
          <a:ext cx="1416226" cy="2371828"/>
        </a:xfrm>
        <a:custGeom>
          <a:avLst/>
          <a:gdLst/>
          <a:ahLst/>
          <a:cxnLst/>
          <a:rect l="0" t="0" r="0" b="0"/>
          <a:pathLst>
            <a:path>
              <a:moveTo>
                <a:pt x="0" y="0"/>
              </a:moveTo>
              <a:lnTo>
                <a:pt x="0" y="2371828"/>
              </a:lnTo>
              <a:lnTo>
                <a:pt x="1416226" y="2371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E3D13-B061-487D-864D-CE011E7D11F8}">
      <dsp:nvSpPr>
        <dsp:cNvPr id="0" name=""/>
        <dsp:cNvSpPr/>
      </dsp:nvSpPr>
      <dsp:spPr>
        <a:xfrm>
          <a:off x="9572225" y="2123651"/>
          <a:ext cx="1549720" cy="1392760"/>
        </a:xfrm>
        <a:custGeom>
          <a:avLst/>
          <a:gdLst/>
          <a:ahLst/>
          <a:cxnLst/>
          <a:rect l="0" t="0" r="0" b="0"/>
          <a:pathLst>
            <a:path>
              <a:moveTo>
                <a:pt x="0" y="0"/>
              </a:moveTo>
              <a:lnTo>
                <a:pt x="0" y="1392760"/>
              </a:lnTo>
              <a:lnTo>
                <a:pt x="1549720" y="1392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0C397-C0CF-41CF-A24B-3BAACEB16889}">
      <dsp:nvSpPr>
        <dsp:cNvPr id="0" name=""/>
        <dsp:cNvSpPr/>
      </dsp:nvSpPr>
      <dsp:spPr>
        <a:xfrm>
          <a:off x="9572225" y="2123651"/>
          <a:ext cx="791963" cy="413691"/>
        </a:xfrm>
        <a:custGeom>
          <a:avLst/>
          <a:gdLst/>
          <a:ahLst/>
          <a:cxnLst/>
          <a:rect l="0" t="0" r="0" b="0"/>
          <a:pathLst>
            <a:path>
              <a:moveTo>
                <a:pt x="0" y="0"/>
              </a:moveTo>
              <a:lnTo>
                <a:pt x="0" y="413691"/>
              </a:lnTo>
              <a:lnTo>
                <a:pt x="791963" y="413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FA697-D694-4322-AB81-2E9BC29F221C}">
      <dsp:nvSpPr>
        <dsp:cNvPr id="0" name=""/>
        <dsp:cNvSpPr/>
      </dsp:nvSpPr>
      <dsp:spPr>
        <a:xfrm>
          <a:off x="6828667" y="1144582"/>
          <a:ext cx="2743558" cy="289583"/>
        </a:xfrm>
        <a:custGeom>
          <a:avLst/>
          <a:gdLst/>
          <a:ahLst/>
          <a:cxnLst/>
          <a:rect l="0" t="0" r="0" b="0"/>
          <a:pathLst>
            <a:path>
              <a:moveTo>
                <a:pt x="0" y="0"/>
              </a:moveTo>
              <a:lnTo>
                <a:pt x="0" y="144791"/>
              </a:lnTo>
              <a:lnTo>
                <a:pt x="2743558" y="144791"/>
              </a:lnTo>
              <a:lnTo>
                <a:pt x="2743558" y="289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12B5EF-C553-4F8E-BE64-C749C80ED2DC}">
      <dsp:nvSpPr>
        <dsp:cNvPr id="0" name=""/>
        <dsp:cNvSpPr/>
      </dsp:nvSpPr>
      <dsp:spPr>
        <a:xfrm>
          <a:off x="6409611" y="3102720"/>
          <a:ext cx="907907" cy="413691"/>
        </a:xfrm>
        <a:custGeom>
          <a:avLst/>
          <a:gdLst/>
          <a:ahLst/>
          <a:cxnLst/>
          <a:rect l="0" t="0" r="0" b="0"/>
          <a:pathLst>
            <a:path>
              <a:moveTo>
                <a:pt x="0" y="0"/>
              </a:moveTo>
              <a:lnTo>
                <a:pt x="0" y="413691"/>
              </a:lnTo>
              <a:lnTo>
                <a:pt x="907907" y="413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3462C-3240-484A-A01E-A3D4E06D4395}">
      <dsp:nvSpPr>
        <dsp:cNvPr id="0" name=""/>
        <dsp:cNvSpPr/>
      </dsp:nvSpPr>
      <dsp:spPr>
        <a:xfrm>
          <a:off x="3504845" y="2123651"/>
          <a:ext cx="2904766" cy="289583"/>
        </a:xfrm>
        <a:custGeom>
          <a:avLst/>
          <a:gdLst/>
          <a:ahLst/>
          <a:cxnLst/>
          <a:rect l="0" t="0" r="0" b="0"/>
          <a:pathLst>
            <a:path>
              <a:moveTo>
                <a:pt x="0" y="0"/>
              </a:moveTo>
              <a:lnTo>
                <a:pt x="0" y="144791"/>
              </a:lnTo>
              <a:lnTo>
                <a:pt x="2904766" y="144791"/>
              </a:lnTo>
              <a:lnTo>
                <a:pt x="2904766" y="289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E07AA-153E-4860-BFAE-5BE3F54C80A1}">
      <dsp:nvSpPr>
        <dsp:cNvPr id="0" name=""/>
        <dsp:cNvSpPr/>
      </dsp:nvSpPr>
      <dsp:spPr>
        <a:xfrm>
          <a:off x="3858144" y="3102720"/>
          <a:ext cx="1024176" cy="1392760"/>
        </a:xfrm>
        <a:custGeom>
          <a:avLst/>
          <a:gdLst/>
          <a:ahLst/>
          <a:cxnLst/>
          <a:rect l="0" t="0" r="0" b="0"/>
          <a:pathLst>
            <a:path>
              <a:moveTo>
                <a:pt x="0" y="0"/>
              </a:moveTo>
              <a:lnTo>
                <a:pt x="0" y="1392760"/>
              </a:lnTo>
              <a:lnTo>
                <a:pt x="1024176" y="1392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1AD78-7871-49C5-9C86-E44A7EE11AB5}">
      <dsp:nvSpPr>
        <dsp:cNvPr id="0" name=""/>
        <dsp:cNvSpPr/>
      </dsp:nvSpPr>
      <dsp:spPr>
        <a:xfrm>
          <a:off x="3858144" y="3102720"/>
          <a:ext cx="1017665" cy="413691"/>
        </a:xfrm>
        <a:custGeom>
          <a:avLst/>
          <a:gdLst/>
          <a:ahLst/>
          <a:cxnLst/>
          <a:rect l="0" t="0" r="0" b="0"/>
          <a:pathLst>
            <a:path>
              <a:moveTo>
                <a:pt x="0" y="0"/>
              </a:moveTo>
              <a:lnTo>
                <a:pt x="0" y="413691"/>
              </a:lnTo>
              <a:lnTo>
                <a:pt x="1017665" y="413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C72E2-DC64-4274-8AB5-94A2DCE85B29}">
      <dsp:nvSpPr>
        <dsp:cNvPr id="0" name=""/>
        <dsp:cNvSpPr/>
      </dsp:nvSpPr>
      <dsp:spPr>
        <a:xfrm>
          <a:off x="3504845" y="2123651"/>
          <a:ext cx="353299" cy="289583"/>
        </a:xfrm>
        <a:custGeom>
          <a:avLst/>
          <a:gdLst/>
          <a:ahLst/>
          <a:cxnLst/>
          <a:rect l="0" t="0" r="0" b="0"/>
          <a:pathLst>
            <a:path>
              <a:moveTo>
                <a:pt x="0" y="0"/>
              </a:moveTo>
              <a:lnTo>
                <a:pt x="0" y="144791"/>
              </a:lnTo>
              <a:lnTo>
                <a:pt x="353299" y="144791"/>
              </a:lnTo>
              <a:lnTo>
                <a:pt x="353299" y="289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0334F-B3F1-46B9-BDDC-897AD7AE15E8}">
      <dsp:nvSpPr>
        <dsp:cNvPr id="0" name=""/>
        <dsp:cNvSpPr/>
      </dsp:nvSpPr>
      <dsp:spPr>
        <a:xfrm>
          <a:off x="1454841" y="3102720"/>
          <a:ext cx="586388" cy="1392760"/>
        </a:xfrm>
        <a:custGeom>
          <a:avLst/>
          <a:gdLst/>
          <a:ahLst/>
          <a:cxnLst/>
          <a:rect l="0" t="0" r="0" b="0"/>
          <a:pathLst>
            <a:path>
              <a:moveTo>
                <a:pt x="0" y="0"/>
              </a:moveTo>
              <a:lnTo>
                <a:pt x="0" y="1392760"/>
              </a:lnTo>
              <a:lnTo>
                <a:pt x="586388" y="1392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DE5FC-2FFA-415B-A524-DBC5794EEBFA}">
      <dsp:nvSpPr>
        <dsp:cNvPr id="0" name=""/>
        <dsp:cNvSpPr/>
      </dsp:nvSpPr>
      <dsp:spPr>
        <a:xfrm>
          <a:off x="1454841" y="3102720"/>
          <a:ext cx="561462" cy="413691"/>
        </a:xfrm>
        <a:custGeom>
          <a:avLst/>
          <a:gdLst/>
          <a:ahLst/>
          <a:cxnLst/>
          <a:rect l="0" t="0" r="0" b="0"/>
          <a:pathLst>
            <a:path>
              <a:moveTo>
                <a:pt x="0" y="0"/>
              </a:moveTo>
              <a:lnTo>
                <a:pt x="0" y="413691"/>
              </a:lnTo>
              <a:lnTo>
                <a:pt x="561462" y="413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95805-EE2B-438C-A6B2-5B27B54493B1}">
      <dsp:nvSpPr>
        <dsp:cNvPr id="0" name=""/>
        <dsp:cNvSpPr/>
      </dsp:nvSpPr>
      <dsp:spPr>
        <a:xfrm>
          <a:off x="1454841" y="2123651"/>
          <a:ext cx="2050004" cy="289583"/>
        </a:xfrm>
        <a:custGeom>
          <a:avLst/>
          <a:gdLst/>
          <a:ahLst/>
          <a:cxnLst/>
          <a:rect l="0" t="0" r="0" b="0"/>
          <a:pathLst>
            <a:path>
              <a:moveTo>
                <a:pt x="2050004" y="0"/>
              </a:moveTo>
              <a:lnTo>
                <a:pt x="2050004" y="144791"/>
              </a:lnTo>
              <a:lnTo>
                <a:pt x="0" y="144791"/>
              </a:lnTo>
              <a:lnTo>
                <a:pt x="0" y="289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C1392-B7AC-4236-92ED-9904EBD6A5B4}">
      <dsp:nvSpPr>
        <dsp:cNvPr id="0" name=""/>
        <dsp:cNvSpPr/>
      </dsp:nvSpPr>
      <dsp:spPr>
        <a:xfrm>
          <a:off x="3504845" y="1144582"/>
          <a:ext cx="3323822" cy="289583"/>
        </a:xfrm>
        <a:custGeom>
          <a:avLst/>
          <a:gdLst/>
          <a:ahLst/>
          <a:cxnLst/>
          <a:rect l="0" t="0" r="0" b="0"/>
          <a:pathLst>
            <a:path>
              <a:moveTo>
                <a:pt x="3323822" y="0"/>
              </a:moveTo>
              <a:lnTo>
                <a:pt x="3323822" y="144791"/>
              </a:lnTo>
              <a:lnTo>
                <a:pt x="0" y="144791"/>
              </a:lnTo>
              <a:lnTo>
                <a:pt x="0" y="289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798B8-92DA-4520-A052-DF854AF65F98}">
      <dsp:nvSpPr>
        <dsp:cNvPr id="0" name=""/>
        <dsp:cNvSpPr/>
      </dsp:nvSpPr>
      <dsp:spPr>
        <a:xfrm>
          <a:off x="5287454" y="256387"/>
          <a:ext cx="3082426" cy="88819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10D6B-A279-4579-B536-67FCE07F79C1}">
      <dsp:nvSpPr>
        <dsp:cNvPr id="0" name=""/>
        <dsp:cNvSpPr/>
      </dsp:nvSpPr>
      <dsp:spPr>
        <a:xfrm>
          <a:off x="5287454" y="256387"/>
          <a:ext cx="3082426" cy="88819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042CC0-9468-4937-9A29-1A8C696B306E}">
      <dsp:nvSpPr>
        <dsp:cNvPr id="0" name=""/>
        <dsp:cNvSpPr/>
      </dsp:nvSpPr>
      <dsp:spPr>
        <a:xfrm>
          <a:off x="3746241" y="416262"/>
          <a:ext cx="6164852" cy="5684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Find Your Institutional Place with IRB</a:t>
          </a:r>
        </a:p>
      </dsp:txBody>
      <dsp:txXfrm>
        <a:off x="3746241" y="416262"/>
        <a:ext cx="6164852" cy="568444"/>
      </dsp:txXfrm>
    </dsp:sp>
    <dsp:sp modelId="{E57F2973-C498-4ECE-A37E-1B23D58C0E49}">
      <dsp:nvSpPr>
        <dsp:cNvPr id="0" name=""/>
        <dsp:cNvSpPr/>
      </dsp:nvSpPr>
      <dsp:spPr>
        <a:xfrm>
          <a:off x="2808041" y="1434166"/>
          <a:ext cx="1393608"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8FA94-2D73-4112-9711-88A27994F021}">
      <dsp:nvSpPr>
        <dsp:cNvPr id="0" name=""/>
        <dsp:cNvSpPr/>
      </dsp:nvSpPr>
      <dsp:spPr>
        <a:xfrm>
          <a:off x="2808041" y="1434166"/>
          <a:ext cx="1393608"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E7416-31E8-4A29-9D45-BDE1FB7DB2B6}">
      <dsp:nvSpPr>
        <dsp:cNvPr id="0" name=""/>
        <dsp:cNvSpPr/>
      </dsp:nvSpPr>
      <dsp:spPr>
        <a:xfrm>
          <a:off x="2111237" y="1558273"/>
          <a:ext cx="2787216"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IRB</a:t>
          </a:r>
        </a:p>
      </dsp:txBody>
      <dsp:txXfrm>
        <a:off x="2111237" y="1558273"/>
        <a:ext cx="2787216" cy="441270"/>
      </dsp:txXfrm>
    </dsp:sp>
    <dsp:sp modelId="{74A5B203-F3FD-4B00-A187-99F66DD80274}">
      <dsp:nvSpPr>
        <dsp:cNvPr id="0" name=""/>
        <dsp:cNvSpPr/>
      </dsp:nvSpPr>
      <dsp:spPr>
        <a:xfrm>
          <a:off x="727420" y="2413235"/>
          <a:ext cx="1454841"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74034-84A7-4CC3-82CF-8A5B96B8CFE6}">
      <dsp:nvSpPr>
        <dsp:cNvPr id="0" name=""/>
        <dsp:cNvSpPr/>
      </dsp:nvSpPr>
      <dsp:spPr>
        <a:xfrm>
          <a:off x="727420" y="2413235"/>
          <a:ext cx="1454841"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13F50-D410-4595-80E8-FAB27F0DEFED}">
      <dsp:nvSpPr>
        <dsp:cNvPr id="0" name=""/>
        <dsp:cNvSpPr/>
      </dsp:nvSpPr>
      <dsp:spPr>
        <a:xfrm>
          <a:off x="0" y="2537342"/>
          <a:ext cx="2909682"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Exempt</a:t>
          </a:r>
        </a:p>
      </dsp:txBody>
      <dsp:txXfrm>
        <a:off x="0" y="2537342"/>
        <a:ext cx="2909682" cy="441270"/>
      </dsp:txXfrm>
    </dsp:sp>
    <dsp:sp modelId="{A7F84419-75B7-4FEF-9915-70B3F0003BE6}">
      <dsp:nvSpPr>
        <dsp:cNvPr id="0" name=""/>
        <dsp:cNvSpPr/>
      </dsp:nvSpPr>
      <dsp:spPr>
        <a:xfrm>
          <a:off x="1895050" y="3392304"/>
          <a:ext cx="1010440"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AE12C-8196-4287-B338-738DBB0DB06A}">
      <dsp:nvSpPr>
        <dsp:cNvPr id="0" name=""/>
        <dsp:cNvSpPr/>
      </dsp:nvSpPr>
      <dsp:spPr>
        <a:xfrm>
          <a:off x="1895050" y="3392304"/>
          <a:ext cx="1010440"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DADE5-D59E-4F77-9ED8-CDA58918B6C2}">
      <dsp:nvSpPr>
        <dsp:cNvPr id="0" name=""/>
        <dsp:cNvSpPr/>
      </dsp:nvSpPr>
      <dsp:spPr>
        <a:xfrm>
          <a:off x="1389830" y="3516411"/>
          <a:ext cx="2020880"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Informed Consent</a:t>
          </a:r>
        </a:p>
      </dsp:txBody>
      <dsp:txXfrm>
        <a:off x="1389830" y="3516411"/>
        <a:ext cx="2020880" cy="441270"/>
      </dsp:txXfrm>
    </dsp:sp>
    <dsp:sp modelId="{4553BF42-64E7-40B4-868D-F3EE209074C3}">
      <dsp:nvSpPr>
        <dsp:cNvPr id="0" name=""/>
        <dsp:cNvSpPr/>
      </dsp:nvSpPr>
      <dsp:spPr>
        <a:xfrm>
          <a:off x="1915152" y="4371373"/>
          <a:ext cx="1050644"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7EAE8-D574-4889-A7B6-305A25131775}">
      <dsp:nvSpPr>
        <dsp:cNvPr id="0" name=""/>
        <dsp:cNvSpPr/>
      </dsp:nvSpPr>
      <dsp:spPr>
        <a:xfrm>
          <a:off x="1915152" y="4371373"/>
          <a:ext cx="1050644"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A93A1-594D-45A6-8C06-C8942FF0A906}">
      <dsp:nvSpPr>
        <dsp:cNvPr id="0" name=""/>
        <dsp:cNvSpPr/>
      </dsp:nvSpPr>
      <dsp:spPr>
        <a:xfrm>
          <a:off x="1389830" y="4495480"/>
          <a:ext cx="2101288"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Waiver of Informed Consent</a:t>
          </a:r>
        </a:p>
      </dsp:txBody>
      <dsp:txXfrm>
        <a:off x="1389830" y="4495480"/>
        <a:ext cx="2101288" cy="441270"/>
      </dsp:txXfrm>
    </dsp:sp>
    <dsp:sp modelId="{D2F40FB1-395C-4AE8-8E04-E513A0E81398}">
      <dsp:nvSpPr>
        <dsp:cNvPr id="0" name=""/>
        <dsp:cNvSpPr/>
      </dsp:nvSpPr>
      <dsp:spPr>
        <a:xfrm>
          <a:off x="3277973" y="2413235"/>
          <a:ext cx="1160341"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D550E-8A30-40FD-B26A-542A7CEF1989}">
      <dsp:nvSpPr>
        <dsp:cNvPr id="0" name=""/>
        <dsp:cNvSpPr/>
      </dsp:nvSpPr>
      <dsp:spPr>
        <a:xfrm>
          <a:off x="3277973" y="2413235"/>
          <a:ext cx="1160341"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EABEC-1C6A-4A34-B0B2-7AF5FE0A77AD}">
      <dsp:nvSpPr>
        <dsp:cNvPr id="0" name=""/>
        <dsp:cNvSpPr/>
      </dsp:nvSpPr>
      <dsp:spPr>
        <a:xfrm>
          <a:off x="2697802" y="2537342"/>
          <a:ext cx="2320682"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Expedited</a:t>
          </a:r>
        </a:p>
      </dsp:txBody>
      <dsp:txXfrm>
        <a:off x="2697802" y="2537342"/>
        <a:ext cx="2320682" cy="441270"/>
      </dsp:txXfrm>
    </dsp:sp>
    <dsp:sp modelId="{F13FE70A-872B-4A2B-8A31-1D95DA2B2EA2}">
      <dsp:nvSpPr>
        <dsp:cNvPr id="0" name=""/>
        <dsp:cNvSpPr/>
      </dsp:nvSpPr>
      <dsp:spPr>
        <a:xfrm>
          <a:off x="4746217" y="3392304"/>
          <a:ext cx="1079940"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83D43-C8C4-47EA-A64A-58A6FCC30B7E}">
      <dsp:nvSpPr>
        <dsp:cNvPr id="0" name=""/>
        <dsp:cNvSpPr/>
      </dsp:nvSpPr>
      <dsp:spPr>
        <a:xfrm>
          <a:off x="4746217" y="3392304"/>
          <a:ext cx="1079940"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17B8A-624E-47CD-B94A-11C3EC98F869}">
      <dsp:nvSpPr>
        <dsp:cNvPr id="0" name=""/>
        <dsp:cNvSpPr/>
      </dsp:nvSpPr>
      <dsp:spPr>
        <a:xfrm>
          <a:off x="4206246" y="3516411"/>
          <a:ext cx="2159881"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Informed Consent</a:t>
          </a:r>
        </a:p>
      </dsp:txBody>
      <dsp:txXfrm>
        <a:off x="4206246" y="3516411"/>
        <a:ext cx="2159881" cy="441270"/>
      </dsp:txXfrm>
    </dsp:sp>
    <dsp:sp modelId="{EBBC6B4F-B989-409D-890C-28CC2DAE79B4}">
      <dsp:nvSpPr>
        <dsp:cNvPr id="0" name=""/>
        <dsp:cNvSpPr/>
      </dsp:nvSpPr>
      <dsp:spPr>
        <a:xfrm>
          <a:off x="4751467" y="4371373"/>
          <a:ext cx="1090441"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75EEF-66B4-43F8-A66D-8FB6F0C33EA5}">
      <dsp:nvSpPr>
        <dsp:cNvPr id="0" name=""/>
        <dsp:cNvSpPr/>
      </dsp:nvSpPr>
      <dsp:spPr>
        <a:xfrm>
          <a:off x="4751467" y="4371373"/>
          <a:ext cx="1090441"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5E12C-2E95-46C1-AFAD-9A8A8836F90E}">
      <dsp:nvSpPr>
        <dsp:cNvPr id="0" name=""/>
        <dsp:cNvSpPr/>
      </dsp:nvSpPr>
      <dsp:spPr>
        <a:xfrm>
          <a:off x="4206246" y="4495480"/>
          <a:ext cx="2180882"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Waiver of Informed Consent</a:t>
          </a:r>
        </a:p>
      </dsp:txBody>
      <dsp:txXfrm>
        <a:off x="4206246" y="4495480"/>
        <a:ext cx="2180882" cy="441270"/>
      </dsp:txXfrm>
    </dsp:sp>
    <dsp:sp modelId="{2FD00B15-1FE3-4AFA-9981-C70D1CE8E0F5}">
      <dsp:nvSpPr>
        <dsp:cNvPr id="0" name=""/>
        <dsp:cNvSpPr/>
      </dsp:nvSpPr>
      <dsp:spPr>
        <a:xfrm>
          <a:off x="5858840" y="2413235"/>
          <a:ext cx="1101542"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31850-A2DF-4578-834F-867C5BBB2A3A}">
      <dsp:nvSpPr>
        <dsp:cNvPr id="0" name=""/>
        <dsp:cNvSpPr/>
      </dsp:nvSpPr>
      <dsp:spPr>
        <a:xfrm>
          <a:off x="5858840" y="2413235"/>
          <a:ext cx="1101542"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2D147-CA6F-4472-91D7-72C326FBDC57}">
      <dsp:nvSpPr>
        <dsp:cNvPr id="0" name=""/>
        <dsp:cNvSpPr/>
      </dsp:nvSpPr>
      <dsp:spPr>
        <a:xfrm>
          <a:off x="5308069" y="2537342"/>
          <a:ext cx="2203084"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Full</a:t>
          </a:r>
        </a:p>
      </dsp:txBody>
      <dsp:txXfrm>
        <a:off x="5308069" y="2537342"/>
        <a:ext cx="2203084" cy="441270"/>
      </dsp:txXfrm>
    </dsp:sp>
    <dsp:sp modelId="{8122FDE3-D68C-429E-9993-611D64F94957}">
      <dsp:nvSpPr>
        <dsp:cNvPr id="0" name=""/>
        <dsp:cNvSpPr/>
      </dsp:nvSpPr>
      <dsp:spPr>
        <a:xfrm>
          <a:off x="7205756" y="3392304"/>
          <a:ext cx="931363"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3B7D1-43BD-4A39-89E6-08D7A3549860}">
      <dsp:nvSpPr>
        <dsp:cNvPr id="0" name=""/>
        <dsp:cNvSpPr/>
      </dsp:nvSpPr>
      <dsp:spPr>
        <a:xfrm>
          <a:off x="7205756" y="3392304"/>
          <a:ext cx="931363"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ABB6B-E695-4F12-BFC8-2745A9932992}">
      <dsp:nvSpPr>
        <dsp:cNvPr id="0" name=""/>
        <dsp:cNvSpPr/>
      </dsp:nvSpPr>
      <dsp:spPr>
        <a:xfrm>
          <a:off x="6740074" y="3516411"/>
          <a:ext cx="1862726"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Informed Consent</a:t>
          </a:r>
        </a:p>
      </dsp:txBody>
      <dsp:txXfrm>
        <a:off x="6740074" y="3516411"/>
        <a:ext cx="1862726" cy="441270"/>
      </dsp:txXfrm>
    </dsp:sp>
    <dsp:sp modelId="{A167079F-ACCA-4F45-81FD-B39729268BAA}">
      <dsp:nvSpPr>
        <dsp:cNvPr id="0" name=""/>
        <dsp:cNvSpPr/>
      </dsp:nvSpPr>
      <dsp:spPr>
        <a:xfrm>
          <a:off x="8395357" y="1434166"/>
          <a:ext cx="2353736"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F7130-C8DD-4DC9-95B0-62EFCBE16952}">
      <dsp:nvSpPr>
        <dsp:cNvPr id="0" name=""/>
        <dsp:cNvSpPr/>
      </dsp:nvSpPr>
      <dsp:spPr>
        <a:xfrm>
          <a:off x="8395357" y="1434166"/>
          <a:ext cx="2353736"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D31313-3356-44B7-AD7F-C506B326BE73}">
      <dsp:nvSpPr>
        <dsp:cNvPr id="0" name=""/>
        <dsp:cNvSpPr/>
      </dsp:nvSpPr>
      <dsp:spPr>
        <a:xfrm>
          <a:off x="7218488" y="1558273"/>
          <a:ext cx="4707473"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No IRB and/or In Addition to IRB</a:t>
          </a:r>
        </a:p>
      </dsp:txBody>
      <dsp:txXfrm>
        <a:off x="7218488" y="1558273"/>
        <a:ext cx="4707473" cy="441270"/>
      </dsp:txXfrm>
    </dsp:sp>
    <dsp:sp modelId="{2E0DC621-8449-4A71-9987-E5F1558A66AA}">
      <dsp:nvSpPr>
        <dsp:cNvPr id="0" name=""/>
        <dsp:cNvSpPr/>
      </dsp:nvSpPr>
      <dsp:spPr>
        <a:xfrm>
          <a:off x="10176995" y="2413235"/>
          <a:ext cx="1559953"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EDCD6E-9C53-4F12-812C-5B5DD30F4EC2}">
      <dsp:nvSpPr>
        <dsp:cNvPr id="0" name=""/>
        <dsp:cNvSpPr/>
      </dsp:nvSpPr>
      <dsp:spPr>
        <a:xfrm>
          <a:off x="10176995" y="2413235"/>
          <a:ext cx="1559953"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C7C17-1E4E-4C8C-BC91-7BEE3AA47AFF}">
      <dsp:nvSpPr>
        <dsp:cNvPr id="0" name=""/>
        <dsp:cNvSpPr/>
      </dsp:nvSpPr>
      <dsp:spPr>
        <a:xfrm>
          <a:off x="9397018" y="2537342"/>
          <a:ext cx="3119906"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Institutional Research Oversight</a:t>
          </a:r>
        </a:p>
      </dsp:txBody>
      <dsp:txXfrm>
        <a:off x="9397018" y="2537342"/>
        <a:ext cx="3119906" cy="441270"/>
      </dsp:txXfrm>
    </dsp:sp>
    <dsp:sp modelId="{464CF637-584C-46AB-8E0A-3C7623C234A5}">
      <dsp:nvSpPr>
        <dsp:cNvPr id="0" name=""/>
        <dsp:cNvSpPr/>
      </dsp:nvSpPr>
      <dsp:spPr>
        <a:xfrm>
          <a:off x="11000643" y="3392304"/>
          <a:ext cx="1010854"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014E5-91A5-4220-B1C8-56FB4B086596}">
      <dsp:nvSpPr>
        <dsp:cNvPr id="0" name=""/>
        <dsp:cNvSpPr/>
      </dsp:nvSpPr>
      <dsp:spPr>
        <a:xfrm>
          <a:off x="11000643" y="3392304"/>
          <a:ext cx="1010854"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086A2-91A5-427B-A381-BFC9F7C27569}">
      <dsp:nvSpPr>
        <dsp:cNvPr id="0" name=""/>
        <dsp:cNvSpPr/>
      </dsp:nvSpPr>
      <dsp:spPr>
        <a:xfrm>
          <a:off x="10495216" y="3516411"/>
          <a:ext cx="2021708"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Assessment Oversight</a:t>
          </a:r>
        </a:p>
      </dsp:txBody>
      <dsp:txXfrm>
        <a:off x="10495216" y="3516411"/>
        <a:ext cx="2021708" cy="441270"/>
      </dsp:txXfrm>
    </dsp:sp>
    <dsp:sp modelId="{11C523EF-50E6-4573-9C2F-31A3B0EF68F8}">
      <dsp:nvSpPr>
        <dsp:cNvPr id="0" name=""/>
        <dsp:cNvSpPr/>
      </dsp:nvSpPr>
      <dsp:spPr>
        <a:xfrm>
          <a:off x="10855541" y="4371373"/>
          <a:ext cx="1107588" cy="68948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9BDDC-69D0-4DA4-B280-31320C17A236}">
      <dsp:nvSpPr>
        <dsp:cNvPr id="0" name=""/>
        <dsp:cNvSpPr/>
      </dsp:nvSpPr>
      <dsp:spPr>
        <a:xfrm>
          <a:off x="10855541" y="4371373"/>
          <a:ext cx="1107588" cy="68948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90ADA-5E18-4A16-BC9D-E27E30BF28D3}">
      <dsp:nvSpPr>
        <dsp:cNvPr id="0" name=""/>
        <dsp:cNvSpPr/>
      </dsp:nvSpPr>
      <dsp:spPr>
        <a:xfrm>
          <a:off x="10301747" y="4495480"/>
          <a:ext cx="2215177" cy="4412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Library Oversight</a:t>
          </a:r>
        </a:p>
      </dsp:txBody>
      <dsp:txXfrm>
        <a:off x="10301747" y="4495480"/>
        <a:ext cx="2215177" cy="441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ACF68-AE10-D44D-A7A6-779677858278}">
      <dsp:nvSpPr>
        <dsp:cNvPr id="0" name=""/>
        <dsp:cNvSpPr/>
      </dsp:nvSpPr>
      <dsp:spPr>
        <a:xfrm>
          <a:off x="5304" y="602320"/>
          <a:ext cx="3088021" cy="12352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Prepare Application</a:t>
          </a:r>
        </a:p>
      </dsp:txBody>
      <dsp:txXfrm>
        <a:off x="622908" y="602320"/>
        <a:ext cx="1852813" cy="1235208"/>
      </dsp:txXfrm>
    </dsp:sp>
    <dsp:sp modelId="{A72129D8-EABE-F34B-B024-EFC78CC8E977}">
      <dsp:nvSpPr>
        <dsp:cNvPr id="0" name=""/>
        <dsp:cNvSpPr/>
      </dsp:nvSpPr>
      <dsp:spPr>
        <a:xfrm>
          <a:off x="2784524" y="602320"/>
          <a:ext cx="3088021" cy="12352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Submit Application</a:t>
          </a:r>
        </a:p>
      </dsp:txBody>
      <dsp:txXfrm>
        <a:off x="3402128" y="602320"/>
        <a:ext cx="1852813" cy="1235208"/>
      </dsp:txXfrm>
    </dsp:sp>
    <dsp:sp modelId="{87377BD3-B1D2-3F44-90B1-735388EB8648}">
      <dsp:nvSpPr>
        <dsp:cNvPr id="0" name=""/>
        <dsp:cNvSpPr/>
      </dsp:nvSpPr>
      <dsp:spPr>
        <a:xfrm>
          <a:off x="5563743" y="602320"/>
          <a:ext cx="3088021" cy="12352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Revise or Resubmit Application</a:t>
          </a:r>
        </a:p>
      </dsp:txBody>
      <dsp:txXfrm>
        <a:off x="6181347" y="602320"/>
        <a:ext cx="1852813" cy="1235208"/>
      </dsp:txXfrm>
    </dsp:sp>
    <dsp:sp modelId="{B45D6763-1AB2-AC43-BF96-38BF09F4CE23}">
      <dsp:nvSpPr>
        <dsp:cNvPr id="0" name=""/>
        <dsp:cNvSpPr/>
      </dsp:nvSpPr>
      <dsp:spPr>
        <a:xfrm>
          <a:off x="8342962" y="602320"/>
          <a:ext cx="3088021" cy="12352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Application Approved</a:t>
          </a:r>
        </a:p>
      </dsp:txBody>
      <dsp:txXfrm>
        <a:off x="8960566" y="602320"/>
        <a:ext cx="1852813" cy="1235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04E6-AE9F-C248-BC81-67A32B11531B}">
      <dsp:nvSpPr>
        <dsp:cNvPr id="0" name=""/>
        <dsp:cNvSpPr/>
      </dsp:nvSpPr>
      <dsp:spPr>
        <a:xfrm>
          <a:off x="2581472" y="4697919"/>
          <a:ext cx="5233792"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9703B-315D-5345-8C30-5CA24F80A5ED}">
      <dsp:nvSpPr>
        <dsp:cNvPr id="0" name=""/>
        <dsp:cNvSpPr/>
      </dsp:nvSpPr>
      <dsp:spPr>
        <a:xfrm>
          <a:off x="2581472" y="3815123"/>
          <a:ext cx="4422755"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13447-F933-A246-A4E7-2C17E319EB30}">
      <dsp:nvSpPr>
        <dsp:cNvPr id="0" name=""/>
        <dsp:cNvSpPr/>
      </dsp:nvSpPr>
      <dsp:spPr>
        <a:xfrm>
          <a:off x="2581472" y="2581274"/>
          <a:ext cx="4130039"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DC1F6-4C61-1847-839B-DA295E0F1638}">
      <dsp:nvSpPr>
        <dsp:cNvPr id="0" name=""/>
        <dsp:cNvSpPr/>
      </dsp:nvSpPr>
      <dsp:spPr>
        <a:xfrm>
          <a:off x="2581472" y="1347425"/>
          <a:ext cx="4422755"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3A3BF-B70F-2849-A12D-049FEEE38925}">
      <dsp:nvSpPr>
        <dsp:cNvPr id="0" name=""/>
        <dsp:cNvSpPr/>
      </dsp:nvSpPr>
      <dsp:spPr>
        <a:xfrm>
          <a:off x="2581472" y="464629"/>
          <a:ext cx="5233792"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2CDB7-075E-FE45-B41B-FD9BC2FB4AFA}">
      <dsp:nvSpPr>
        <dsp:cNvPr id="0" name=""/>
        <dsp:cNvSpPr/>
      </dsp:nvSpPr>
      <dsp:spPr>
        <a:xfrm>
          <a:off x="197" y="0"/>
          <a:ext cx="5162549" cy="5162549"/>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0F6E74-BAD8-EF4A-B6BF-E9264061CFA8}">
      <dsp:nvSpPr>
        <dsp:cNvPr id="0" name=""/>
        <dsp:cNvSpPr/>
      </dsp:nvSpPr>
      <dsp:spPr>
        <a:xfrm>
          <a:off x="629714" y="1498541"/>
          <a:ext cx="3903514" cy="24141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ts val="0"/>
            </a:spcAft>
            <a:buNone/>
          </a:pPr>
          <a:r>
            <a:rPr lang="en-US" sz="2800" b="1" i="0" kern="1200" dirty="0">
              <a:latin typeface="Arial" panose="020B0604020202020204" pitchFamily="34" charset="0"/>
              <a:ea typeface="+mn-ea"/>
              <a:cs typeface="Arial" panose="020B0604020202020204" pitchFamily="34" charset="0"/>
            </a:rPr>
            <a:t>IRB / Human Subjects Review Supports Carefully Planning for:</a:t>
          </a:r>
        </a:p>
      </dsp:txBody>
      <dsp:txXfrm>
        <a:off x="629714" y="1498541"/>
        <a:ext cx="3903514" cy="2414127"/>
      </dsp:txXfrm>
    </dsp:sp>
    <dsp:sp modelId="{53BAA769-7ADD-B548-953A-B9768B69764A}">
      <dsp:nvSpPr>
        <dsp:cNvPr id="0" name=""/>
        <dsp:cNvSpPr/>
      </dsp:nvSpPr>
      <dsp:spPr>
        <a:xfrm>
          <a:off x="7350635" y="0"/>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F5EED-BB45-FE41-88F1-FA72A8C8FD75}">
      <dsp:nvSpPr>
        <dsp:cNvPr id="0" name=""/>
        <dsp:cNvSpPr/>
      </dsp:nvSpPr>
      <dsp:spPr>
        <a:xfrm>
          <a:off x="8282274" y="0"/>
          <a:ext cx="3204875"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Data Practices</a:t>
          </a:r>
        </a:p>
      </dsp:txBody>
      <dsp:txXfrm>
        <a:off x="8282274" y="0"/>
        <a:ext cx="3204875" cy="929258"/>
      </dsp:txXfrm>
    </dsp:sp>
    <dsp:sp modelId="{251CA63F-BAD8-FE48-AC4E-AECACE9D31ED}">
      <dsp:nvSpPr>
        <dsp:cNvPr id="0" name=""/>
        <dsp:cNvSpPr/>
      </dsp:nvSpPr>
      <dsp:spPr>
        <a:xfrm>
          <a:off x="6539598" y="882795"/>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90239-0754-D743-BD4B-E1A880CEB113}">
      <dsp:nvSpPr>
        <dsp:cNvPr id="0" name=""/>
        <dsp:cNvSpPr/>
      </dsp:nvSpPr>
      <dsp:spPr>
        <a:xfrm>
          <a:off x="7468857" y="882795"/>
          <a:ext cx="4018094"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Disclosure of Purpose</a:t>
          </a:r>
        </a:p>
      </dsp:txBody>
      <dsp:txXfrm>
        <a:off x="7468857" y="882795"/>
        <a:ext cx="4018094" cy="929258"/>
      </dsp:txXfrm>
    </dsp:sp>
    <dsp:sp modelId="{DAEDF211-A094-8A4B-85F4-CE5959140F01}">
      <dsp:nvSpPr>
        <dsp:cNvPr id="0" name=""/>
        <dsp:cNvSpPr/>
      </dsp:nvSpPr>
      <dsp:spPr>
        <a:xfrm>
          <a:off x="6246882" y="2116645"/>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B29BA-3CB6-2F44-AFDC-51AFF02BF4D1}">
      <dsp:nvSpPr>
        <dsp:cNvPr id="0" name=""/>
        <dsp:cNvSpPr/>
      </dsp:nvSpPr>
      <dsp:spPr>
        <a:xfrm>
          <a:off x="7176140" y="2116645"/>
          <a:ext cx="4002385"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Informed/Voluntary Consent</a:t>
          </a:r>
        </a:p>
      </dsp:txBody>
      <dsp:txXfrm>
        <a:off x="7176140" y="2116645"/>
        <a:ext cx="4002385" cy="929258"/>
      </dsp:txXfrm>
    </dsp:sp>
    <dsp:sp modelId="{652315EF-7A92-E449-9B6F-E8BDEA862920}">
      <dsp:nvSpPr>
        <dsp:cNvPr id="0" name=""/>
        <dsp:cNvSpPr/>
      </dsp:nvSpPr>
      <dsp:spPr>
        <a:xfrm>
          <a:off x="6539598" y="3350494"/>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9CE61-8547-D34B-9757-11F1ECEB829D}">
      <dsp:nvSpPr>
        <dsp:cNvPr id="0" name=""/>
        <dsp:cNvSpPr/>
      </dsp:nvSpPr>
      <dsp:spPr>
        <a:xfrm>
          <a:off x="7468857" y="3350494"/>
          <a:ext cx="2305252"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Incentives </a:t>
          </a:r>
        </a:p>
      </dsp:txBody>
      <dsp:txXfrm>
        <a:off x="7468857" y="3350494"/>
        <a:ext cx="2305252" cy="929258"/>
      </dsp:txXfrm>
    </dsp:sp>
    <dsp:sp modelId="{9B217BEA-6A45-6B4F-9173-B1E4B5A224D3}">
      <dsp:nvSpPr>
        <dsp:cNvPr id="0" name=""/>
        <dsp:cNvSpPr/>
      </dsp:nvSpPr>
      <dsp:spPr>
        <a:xfrm>
          <a:off x="7350635" y="4233290"/>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E22E84-6953-C448-99F9-E8B2380AEE58}">
      <dsp:nvSpPr>
        <dsp:cNvPr id="0" name=""/>
        <dsp:cNvSpPr/>
      </dsp:nvSpPr>
      <dsp:spPr>
        <a:xfrm>
          <a:off x="8279893" y="4233290"/>
          <a:ext cx="2219227"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Reporting</a:t>
          </a:r>
        </a:p>
      </dsp:txBody>
      <dsp:txXfrm>
        <a:off x="8279893" y="4233290"/>
        <a:ext cx="2219227" cy="9292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545D4-C330-6743-A06D-928DE1B92D24}"/>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7CFB73-D374-564C-A860-7C8002E0175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r>
              <a:rPr lang="en-US"/>
              <a:t>11/3/21</a:t>
            </a:r>
          </a:p>
        </p:txBody>
      </p:sp>
      <p:sp>
        <p:nvSpPr>
          <p:cNvPr id="4" name="Footer Placeholder 3">
            <a:extLst>
              <a:ext uri="{FF2B5EF4-FFF2-40B4-BE49-F238E27FC236}">
                <a16:creationId xmlns:a16="http://schemas.microsoft.com/office/drawing/2014/main" id="{DBA25870-F788-6749-9DD2-CF766DECCB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AASD - Module 5</a:t>
            </a:r>
          </a:p>
        </p:txBody>
      </p:sp>
      <p:sp>
        <p:nvSpPr>
          <p:cNvPr id="5" name="Slide Number Placeholder 4">
            <a:extLst>
              <a:ext uri="{FF2B5EF4-FFF2-40B4-BE49-F238E27FC236}">
                <a16:creationId xmlns:a16="http://schemas.microsoft.com/office/drawing/2014/main" id="{14D341BC-CB49-CB4F-B15C-2CC9F6BE6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6D3E56-BC68-0A42-83B0-A9A4A8ECDCB5}" type="slidenum">
              <a:rPr lang="en-US" smtClean="0"/>
              <a:t>‹#›</a:t>
            </a:fld>
            <a:endParaRPr lang="en-US"/>
          </a:p>
        </p:txBody>
      </p:sp>
    </p:spTree>
    <p:extLst>
      <p:ext uri="{BB962C8B-B14F-4D97-AF65-F5344CB8AC3E}">
        <p14:creationId xmlns:p14="http://schemas.microsoft.com/office/powerpoint/2010/main" val="28823306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r>
              <a:rPr lang="en-US"/>
              <a:t>11/3/21</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AASD - Module 5</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0A355-0347-4CEE-BB21-2FD81005CFD4}" type="slidenum">
              <a:rPr lang="en-US" smtClean="0"/>
              <a:t>‹#›</a:t>
            </a:fld>
            <a:endParaRPr lang="en-US"/>
          </a:p>
        </p:txBody>
      </p:sp>
    </p:spTree>
    <p:extLst>
      <p:ext uri="{BB962C8B-B14F-4D97-AF65-F5344CB8AC3E}">
        <p14:creationId xmlns:p14="http://schemas.microsoft.com/office/powerpoint/2010/main" val="17215909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la.org/advocacy/intfreedom/privacyconfidentialityq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la.org/advocacy/intfreedom/privacyconfidentialityq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hs.gov/ohrp/regulations-and-policy/belmont-report/read-the-belmont-report/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prs.research.illinois.edu/review-processes-checkli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val.org/About/Guiding-Principl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Welcome to Module 5, in which we explore Human Subjects, Data Ethics– both Professional standards and Institutional Review Board (IRB) requirements. We will discuss ethical practice when doing research with human beings as well as compliance requirements. </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1</a:t>
            </a:fld>
            <a:endParaRPr lang="en-US"/>
          </a:p>
        </p:txBody>
      </p:sp>
    </p:spTree>
    <p:extLst>
      <p:ext uri="{BB962C8B-B14F-4D97-AF65-F5344CB8AC3E}">
        <p14:creationId xmlns:p14="http://schemas.microsoft.com/office/powerpoint/2010/main" val="427942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80808"/>
                </a:solidFill>
                <a:effectLst/>
                <a:latin typeface="Calibri" panose="020F0502020204030204" pitchFamily="34" charset="0"/>
                <a:ea typeface="DengXian" panose="02010600030101010101" pitchFamily="2" charset="-122"/>
                <a:cs typeface="Times New Roman" panose="02020603050405020304" pitchFamily="18" charset="0"/>
              </a:rPr>
              <a:t>ALA’s page Privacy: An Interpretation of the Library Bill of Rights also </a:t>
            </a:r>
            <a:r>
              <a:rPr lang="en-US" sz="1200">
                <a:solidFill>
                  <a:srgbClr val="080808"/>
                </a:solidFill>
                <a:effectLst/>
                <a:latin typeface="Calibri" panose="020F0502020204030204" pitchFamily="34" charset="0"/>
                <a:ea typeface="DengXian" panose="02010600030101010101" pitchFamily="2" charset="-122"/>
                <a:cs typeface="Times New Roman" panose="02020603050405020304" pitchFamily="18" charset="0"/>
              </a:rPr>
              <a:t>asserts: </a:t>
            </a:r>
            <a:r>
              <a:rPr lang="en-US" sz="1200" b="0">
                <a:latin typeface="+mn-lt"/>
              </a:rPr>
              <a:t>“</a:t>
            </a:r>
            <a:r>
              <a:rPr lang="en-US" sz="1200" b="0" dirty="0">
                <a:latin typeface="+mn-lt"/>
              </a:rPr>
              <a:t>Regardless of the technology used, everyone who collects or accesses personally identifiable information in any format has a legal and ethical obligation to protect confidentiality.” This text is an excerpt of an explanation provided by ALA to expound upon Privacy within the Library Bill of Rights.</a:t>
            </a:r>
          </a:p>
          <a:p>
            <a:endParaRPr lang="en-US" sz="1200" b="0" dirty="0">
              <a:latin typeface="+mn-lt"/>
            </a:endParaRPr>
          </a:p>
          <a:p>
            <a:r>
              <a:rPr lang="en-US" sz="1200" b="0" dirty="0">
                <a:latin typeface="+mn-lt"/>
              </a:rPr>
              <a:t>The text highlights a principle put in place by the profession of librarianship.  We as professionals place high value on confidentiality in a way that other professions may not.  Thus, first and foremost we should be making our decisions about research within the framework of our professional ethics.</a:t>
            </a:r>
          </a:p>
          <a:p>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Source: </a:t>
            </a:r>
            <a:r>
              <a:rPr lang="en-US" sz="1200" b="0" dirty="0">
                <a:effectLst/>
                <a:latin typeface="+mn-lt"/>
                <a:ea typeface="Times New Roman" panose="02020603050405020304" pitchFamily="18" charset="0"/>
                <a:cs typeface="Calibri" panose="020F0502020204030204" pitchFamily="34" charset="0"/>
              </a:rPr>
              <a:t>“Privacy and Confidentiality Q&amp;A.” Advocacy, Legislation &amp; Issues. American Library Association, November 10, 2021. </a:t>
            </a:r>
            <a:r>
              <a:rPr lang="en-US" sz="1200" b="0" u="sng" dirty="0">
                <a:solidFill>
                  <a:srgbClr val="69A020"/>
                </a:solidFill>
                <a:effectLst/>
                <a:latin typeface="+mn-lt"/>
                <a:ea typeface="Times New Roman" panose="02020603050405020304" pitchFamily="18" charset="0"/>
                <a:cs typeface="Calibri" panose="020F0502020204030204" pitchFamily="34" charset="0"/>
                <a:hlinkClick r:id="rId3"/>
              </a:rPr>
              <a:t>https://www.ala.org/advocacy/intfreedom/privacyconfidentialityqa</a:t>
            </a:r>
            <a:r>
              <a:rPr lang="en-US" sz="1200" b="0" dirty="0">
                <a:effectLst/>
                <a:latin typeface="+mn-lt"/>
                <a:ea typeface="Times New Roman" panose="02020603050405020304" pitchFamily="18" charset="0"/>
                <a:cs typeface="Calibri" panose="020F0502020204030204" pitchFamily="34" charset="0"/>
              </a:rPr>
              <a:t>. </a:t>
            </a:r>
            <a:endParaRPr lang="en-US" sz="1200" b="0" dirty="0">
              <a:effectLst/>
              <a:latin typeface="+mn-lt"/>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10</a:t>
            </a:fld>
            <a:endParaRPr lang="en-US"/>
          </a:p>
        </p:txBody>
      </p:sp>
    </p:spTree>
    <p:extLst>
      <p:ext uri="{BB962C8B-B14F-4D97-AF65-F5344CB8AC3E}">
        <p14:creationId xmlns:p14="http://schemas.microsoft.com/office/powerpoint/2010/main" val="16512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ALA’s Q&amp;A  page on Privacy &amp; Confidentiality goes on to define Personally Identifiable Information and understand what data is necessary to provide and improve (evaluate and assess) library services.  We cannot know if we are providing equitable or effective services unless we have data about users that can be assessed.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When a library has patron information, we have a high level of ethical, professional, and legal obligations to protect this data. One way libraries protect patron data, like circulation records, is by eliminating/deleting it when the data is no longer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*Note: The word anonymous does not appear in these documents. Library users are not promised or told to expect anonymity.  Anonymity is not the standard in our profession.  Thus, when collecting research data, adhere to privacy and confidentiality, but know that it’s appropriate and acceptable (at time necessary) to have personally identifiable data as part of research to fulfill high quality, equitable service to library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Source: </a:t>
            </a:r>
            <a:r>
              <a:rPr lang="en-US" sz="1200" dirty="0">
                <a:effectLst/>
                <a:latin typeface="+mn-lt"/>
                <a:ea typeface="Times New Roman" panose="02020603050405020304" pitchFamily="18" charset="0"/>
                <a:cs typeface="Calibri" panose="020F0502020204030204" pitchFamily="34" charset="0"/>
              </a:rPr>
              <a:t>“Privacy and Confidentiality Q&amp;A.” Advocacy, Legislation &amp; Issues. American Library Association, November 10, 2021. </a:t>
            </a:r>
            <a:r>
              <a:rPr lang="en-US" sz="1200" u="sng" dirty="0">
                <a:solidFill>
                  <a:srgbClr val="69A020"/>
                </a:solidFill>
                <a:effectLst/>
                <a:latin typeface="+mn-lt"/>
                <a:ea typeface="Times New Roman" panose="02020603050405020304" pitchFamily="18" charset="0"/>
                <a:cs typeface="Calibri" panose="020F0502020204030204" pitchFamily="34" charset="0"/>
                <a:hlinkClick r:id="rId3"/>
              </a:rPr>
              <a:t>https://www.ala.org/advocacy/intfreedom/privacyconfidentialityqa</a:t>
            </a:r>
            <a:r>
              <a:rPr lang="en-US" sz="1200" dirty="0">
                <a:effectLst/>
                <a:latin typeface="+mn-lt"/>
                <a:ea typeface="Times New Roman" panose="02020603050405020304" pitchFamily="18" charset="0"/>
                <a:cs typeface="Calibri" panose="020F0502020204030204" pitchFamily="34" charset="0"/>
              </a:rPr>
              <a:t>. </a:t>
            </a:r>
            <a:endParaRPr lang="en-US" sz="1200" dirty="0">
              <a:effectLst/>
              <a:latin typeface="+mn-lt"/>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11</a:t>
            </a:fld>
            <a:endParaRPr lang="en-US"/>
          </a:p>
        </p:txBody>
      </p:sp>
    </p:spTree>
    <p:extLst>
      <p:ext uri="{BB962C8B-B14F-4D97-AF65-F5344CB8AC3E}">
        <p14:creationId xmlns:p14="http://schemas.microsoft.com/office/powerpoint/2010/main" val="151302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delve into this topic further? Here are some additional resources to consider if additional training or information is desired/helpful.</a:t>
            </a:r>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12</a:t>
            </a:fld>
            <a:endParaRPr lang="en-US"/>
          </a:p>
        </p:txBody>
      </p:sp>
    </p:spTree>
    <p:extLst>
      <p:ext uri="{BB962C8B-B14F-4D97-AF65-F5344CB8AC3E}">
        <p14:creationId xmlns:p14="http://schemas.microsoft.com/office/powerpoint/2010/main" val="2294127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principles provide a foundation for managing data in investigation and research.  AND, we must also follow laws, regulations, and workplace procedures.</a:t>
            </a:r>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13</a:t>
            </a:fld>
            <a:endParaRPr lang="en-US"/>
          </a:p>
        </p:txBody>
      </p:sp>
    </p:spTree>
    <p:extLst>
      <p:ext uri="{BB962C8B-B14F-4D97-AF65-F5344CB8AC3E}">
        <p14:creationId xmlns:p14="http://schemas.microsoft.com/office/powerpoint/2010/main" val="946811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 is a federally regulated process that institutions are obligated to uphold and administer, especially if the campus receives federally funded research dollars. The federal government dictates certain cases of research that are subject to IRB approval, BUT a local institution can broaden the scope of their IRB.  Thus, the federal regulation establishes the minimum demand or expectations on a college or university, but the institution can expand the scope– which results in variation among IRB policies across institutions.  The core of IRB policy is the same, but almost all institutions build additional scope.</a:t>
            </a:r>
          </a:p>
          <a:p>
            <a:endParaRPr lang="en-US" dirty="0"/>
          </a:p>
          <a:p>
            <a:r>
              <a:rPr lang="en-US" dirty="0"/>
              <a:t>The government document for IRB can be found by searching for “CFR Part 46: Protection of Human Subjects.” Expanded local guidelines are developed as each campus interprets how to apply the Federal Regulation, such as the processes, forms, staffing, and timelines needed to implement IRB in a local context.</a:t>
            </a:r>
          </a:p>
        </p:txBody>
      </p:sp>
      <p:sp>
        <p:nvSpPr>
          <p:cNvPr id="4" name="Slide Number Placeholder 3"/>
          <p:cNvSpPr>
            <a:spLocks noGrp="1"/>
          </p:cNvSpPr>
          <p:nvPr>
            <p:ph type="sldNum" sz="quarter" idx="10"/>
          </p:nvPr>
        </p:nvSpPr>
        <p:spPr/>
        <p:txBody>
          <a:bodyPr/>
          <a:lstStyle/>
          <a:p>
            <a:fld id="{EF20A355-0347-4CEE-BB21-2FD81005CFD4}" type="slidenum">
              <a:rPr lang="en-US" smtClean="0"/>
              <a:t>14</a:t>
            </a:fld>
            <a:endParaRPr lang="en-US"/>
          </a:p>
        </p:txBody>
      </p:sp>
    </p:spTree>
    <p:extLst>
      <p:ext uri="{BB962C8B-B14F-4D97-AF65-F5344CB8AC3E}">
        <p14:creationId xmlns:p14="http://schemas.microsoft.com/office/powerpoint/2010/main" val="65272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 isn’t an official step on the cycle of inquiry, but it sits alongside steps 2 &amp; 3 because clarity on a research question and desired data and methods for gathering data are important pieces of information to clearly articulate in order to gain IRB approval.  Without IRB approval, most research involving human subjects cannot move forward.</a:t>
            </a:r>
          </a:p>
        </p:txBody>
      </p:sp>
      <p:sp>
        <p:nvSpPr>
          <p:cNvPr id="5" name="Footer Placeholder 4"/>
          <p:cNvSpPr>
            <a:spLocks noGrp="1"/>
          </p:cNvSpPr>
          <p:nvPr>
            <p:ph type="ftr" sz="quarter" idx="4"/>
          </p:nvPr>
        </p:nvSpPr>
        <p:spPr/>
        <p:txBody>
          <a:bodyPr/>
          <a:lstStyle/>
          <a:p>
            <a:r>
              <a:rPr lang="en-US"/>
              <a:t>AASD - Module 5</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15</a:t>
            </a:fld>
            <a:endParaRPr lang="en-US" dirty="0"/>
          </a:p>
        </p:txBody>
      </p:sp>
    </p:spTree>
    <p:extLst>
      <p:ext uri="{BB962C8B-B14F-4D97-AF65-F5344CB8AC3E}">
        <p14:creationId xmlns:p14="http://schemas.microsoft.com/office/powerpoint/2010/main" val="321622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EVERY institution’s IRB is a little different, but they can be A LOT different in their scope based on local resources available.  </a:t>
            </a:r>
          </a:p>
          <a:p>
            <a:endParaRPr lang="en-US" dirty="0"/>
          </a:p>
          <a:p>
            <a:r>
              <a:rPr lang="en-US" dirty="0"/>
              <a:t>For example, some institutions might require researchers to complete training/certification in IRB expectations before being approved to undertake research.  The Collaborative Institutional Training Initiative– commonly referred to as the CITI Program is a subscription training program that is commonly used.  According to CITI, 95% of Carnegie R1 Research Universities have paid for subscription access to this training tool for over a decade.  Yet, smaller, private institutions may not have the budget to subscribe to the CITI training program and offer alternative in-house training options.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effectLst/>
              </a:rPr>
              <a:t>“Research, Ethics, and Compliance Training.” CITI Program. https://about.citiprogram.org/. </a:t>
            </a: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16</a:t>
            </a:fld>
            <a:endParaRPr lang="en-US"/>
          </a:p>
        </p:txBody>
      </p:sp>
    </p:spTree>
    <p:extLst>
      <p:ext uri="{BB962C8B-B14F-4D97-AF65-F5344CB8AC3E}">
        <p14:creationId xmlns:p14="http://schemas.microsoft.com/office/powerpoint/2010/main" val="251334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rPr>
              <a:t>The </a:t>
            </a:r>
            <a:r>
              <a:rPr lang="en-US" sz="1200" b="0" i="1" dirty="0">
                <a:solidFill>
                  <a:srgbClr val="000000"/>
                </a:solidFill>
                <a:effectLst/>
                <a:latin typeface="+mn-lt"/>
              </a:rPr>
              <a:t>Belmont Report</a:t>
            </a:r>
            <a:r>
              <a:rPr lang="en-US" sz="1200" b="0" i="0" dirty="0">
                <a:solidFill>
                  <a:srgbClr val="000000"/>
                </a:solidFill>
                <a:effectLst/>
                <a:latin typeface="+mn-lt"/>
              </a:rPr>
              <a:t> was written by the National Commission for the Protection of Human Subjects of Biomedical and Behavioral Research. The Commission, created as a result of the National Research Act of 1974, was charged with identifying the basic ethical principles that should underlie the conduct of biomedical and behavioral research involving human subjects and developing guidelines to assure that such research is conducted in accordance with those principles. Informed by monthly discussions that spanned nearly four years and an intensive four days of deliberation in 1976, the Commission published the </a:t>
            </a:r>
            <a:r>
              <a:rPr lang="en-US" sz="1200" b="0" i="1" dirty="0">
                <a:solidFill>
                  <a:srgbClr val="000000"/>
                </a:solidFill>
                <a:effectLst/>
                <a:latin typeface="+mn-lt"/>
              </a:rPr>
              <a:t>Belmont Report</a:t>
            </a:r>
            <a:r>
              <a:rPr lang="en-US" sz="1200" b="0" i="0" dirty="0">
                <a:solidFill>
                  <a:srgbClr val="000000"/>
                </a:solidFill>
                <a:effectLst/>
                <a:latin typeface="+mn-lt"/>
              </a:rPr>
              <a:t>, which identifies basic ethical principles and guidelines that address ethical issues arising from the conduct of research with human subjects.</a:t>
            </a:r>
          </a:p>
          <a:p>
            <a:endParaRPr lang="en-US" sz="1200" b="0" i="0" dirty="0">
              <a:solidFill>
                <a:srgbClr val="000000"/>
              </a:solidFill>
              <a:effectLst/>
              <a:latin typeface="+mn-lt"/>
            </a:endParaRPr>
          </a:p>
          <a:p>
            <a:r>
              <a:rPr lang="en-US" sz="1200" b="0" i="0" dirty="0">
                <a:solidFill>
                  <a:srgbClr val="000000"/>
                </a:solidFill>
                <a:effectLst/>
                <a:latin typeface="+mn-lt"/>
              </a:rPr>
              <a:t>The Belmont Report identifies three key principles: </a:t>
            </a:r>
          </a:p>
          <a:p>
            <a:pPr marL="342900" indent="-342900">
              <a:buFont typeface="Arial" panose="020B0604020202020204" pitchFamily="34" charset="0"/>
              <a:buChar char="•"/>
            </a:pPr>
            <a:r>
              <a:rPr lang="en-US" sz="1200" dirty="0">
                <a:latin typeface="+mn-lt"/>
              </a:rPr>
              <a:t>Respect for Persons - individuals should be treated as autonomous agents; persons with diminished autonomy are entitled to protection</a:t>
            </a:r>
            <a:br>
              <a:rPr lang="en-US" sz="1200" dirty="0">
                <a:latin typeface="+mn-lt"/>
              </a:rPr>
            </a:br>
            <a:r>
              <a:rPr lang="en-US" sz="1200" dirty="0">
                <a:latin typeface="+mn-lt"/>
              </a:rPr>
              <a:t>(diminished abilities could include -- children, prison populations, cognitive disabilities)</a:t>
            </a:r>
          </a:p>
          <a:p>
            <a:pPr marL="342900" indent="-342900">
              <a:buFont typeface="Arial" panose="020B0604020202020204" pitchFamily="34" charset="0"/>
              <a:buChar char="•"/>
            </a:pPr>
            <a:endParaRPr lang="en-US" sz="1200" dirty="0">
              <a:latin typeface="+mn-lt"/>
            </a:endParaRPr>
          </a:p>
          <a:p>
            <a:pPr marL="342900" indent="-342900">
              <a:buFont typeface="Arial" panose="020B0604020202020204" pitchFamily="34" charset="0"/>
              <a:buChar char="•"/>
            </a:pPr>
            <a:r>
              <a:rPr lang="en-US" sz="1200" dirty="0">
                <a:latin typeface="+mn-lt"/>
              </a:rPr>
              <a:t>Beneficence - treating persons in an ethical manner by respecting their decisions and protecting them from harm and making efforts to secure their well-being, including an evaluation of risk against benefit</a:t>
            </a:r>
          </a:p>
          <a:p>
            <a:pPr marL="0" indent="0">
              <a:buFont typeface="Arial" panose="020B0604020202020204" pitchFamily="34" charset="0"/>
              <a:buNone/>
            </a:pPr>
            <a:r>
              <a:rPr lang="en-US" sz="1200" dirty="0">
                <a:latin typeface="+mn-lt"/>
              </a:rPr>
              <a:t>	(in library research, we can almost always claim that the “risks encountered are no greater than what participants encounter in daily life” – key phrase; incentives (extra credit, gift cards, etc.) can be offered to participants, but these must be balanced with any concerns that might lead a participant to feel coerced into participating in a study)</a:t>
            </a:r>
          </a:p>
          <a:p>
            <a:pPr marL="342900" indent="-342900">
              <a:buFont typeface="Arial" panose="020B0604020202020204" pitchFamily="34" charset="0"/>
              <a:buChar char="•"/>
            </a:pPr>
            <a:endParaRPr lang="en-US" sz="1200" dirty="0">
              <a:latin typeface="+mn-lt"/>
            </a:endParaRPr>
          </a:p>
          <a:p>
            <a:pPr marL="342900" indent="-342900">
              <a:buFont typeface="Arial" panose="020B0604020202020204" pitchFamily="34" charset="0"/>
              <a:buChar char="•"/>
            </a:pPr>
            <a:r>
              <a:rPr lang="en-US" sz="1200" dirty="0">
                <a:latin typeface="+mn-lt"/>
              </a:rPr>
              <a:t>Justice - benefits and burdens of research are distributed fairly </a:t>
            </a:r>
          </a:p>
          <a:p>
            <a:pPr marL="342900" indent="-342900">
              <a:buFont typeface="Arial" panose="020B0604020202020204" pitchFamily="34" charset="0"/>
              <a:buChar char="•"/>
            </a:pPr>
            <a:r>
              <a:rPr lang="en-US" sz="1200" dirty="0">
                <a:latin typeface="+mn-lt"/>
              </a:rPr>
              <a:t>(whoever bears the burden of research should benefit from it; this is not typically an issue in LIS research)</a:t>
            </a:r>
          </a:p>
          <a:p>
            <a:pPr marL="342900" indent="-342900">
              <a:buFont typeface="Arial" panose="020B0604020202020204" pitchFamily="34" charset="0"/>
              <a:buChar char="•"/>
            </a:pPr>
            <a:endParaRPr lang="en-US" sz="1200" dirty="0">
              <a:latin typeface="+mn-lt"/>
            </a:endParaRPr>
          </a:p>
          <a:p>
            <a:endParaRPr lang="en-US" sz="1200" b="0" i="0" dirty="0">
              <a:solidFill>
                <a:srgbClr val="000000"/>
              </a:solidFill>
              <a:effectLst/>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Source: </a:t>
            </a:r>
            <a:r>
              <a:rPr lang="en-US" sz="1200" dirty="0">
                <a:effectLst/>
                <a:latin typeface="+mn-lt"/>
                <a:ea typeface="Times New Roman" panose="02020603050405020304" pitchFamily="18" charset="0"/>
                <a:cs typeface="Calibri" panose="020F0502020204030204" pitchFamily="34" charset="0"/>
              </a:rPr>
              <a:t>Office for Human Research Protections (OHRP). “Belmont Report.” HHS.gov. U.S. Department of Health and Human Services, September 8, 2022. </a:t>
            </a:r>
            <a:r>
              <a:rPr lang="en-US" sz="1200" u="sng" dirty="0">
                <a:solidFill>
                  <a:srgbClr val="69A020"/>
                </a:solidFill>
                <a:effectLst/>
                <a:latin typeface="+mn-lt"/>
                <a:ea typeface="Times New Roman" panose="02020603050405020304" pitchFamily="18" charset="0"/>
                <a:cs typeface="Calibri" panose="020F0502020204030204" pitchFamily="34" charset="0"/>
                <a:hlinkClick r:id="rId3"/>
              </a:rPr>
              <a:t>https://www.hhs.gov/ohrp/regulations-and-policy/belmont-report/read-the-belmont-report/index.html</a:t>
            </a:r>
            <a:r>
              <a:rPr lang="en-US" sz="1200" dirty="0">
                <a:effectLst/>
                <a:latin typeface="+mn-lt"/>
                <a:ea typeface="Times New Roman" panose="02020603050405020304" pitchFamily="18" charset="0"/>
                <a:cs typeface="Calibri" panose="020F0502020204030204" pitchFamily="34" charset="0"/>
              </a:rPr>
              <a:t>. </a:t>
            </a:r>
            <a:endParaRPr lang="en-US" sz="1200" dirty="0">
              <a:effectLst/>
              <a:latin typeface="+mn-lt"/>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17</a:t>
            </a:fld>
            <a:endParaRPr lang="en-US"/>
          </a:p>
        </p:txBody>
      </p:sp>
    </p:spTree>
    <p:extLst>
      <p:ext uri="{BB962C8B-B14F-4D97-AF65-F5344CB8AC3E}">
        <p14:creationId xmlns:p14="http://schemas.microsoft.com/office/powerpoint/2010/main" val="228951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flow chart showing how the type of research being undertaken might be classified.  There are three categories an IRB uses to classify research: exempt, expedited, and full.</a:t>
            </a:r>
          </a:p>
          <a:p>
            <a:endParaRPr lang="en-US" dirty="0"/>
          </a:p>
          <a:p>
            <a:r>
              <a:rPr lang="en-US" dirty="0"/>
              <a:t>Exempt does not mean “exempt from review” but rather “exempt from full review.” Expedited mean’s it’s an expedited full review– which is done more quickly, and a full review is the length, default comprehensive process.</a:t>
            </a:r>
          </a:p>
          <a:p>
            <a:endParaRPr lang="en-US" dirty="0"/>
          </a:p>
          <a:p>
            <a:r>
              <a:rPr lang="en-US" dirty="0"/>
              <a:t>Exempt reviews apply when the type or scope of research undertaken clearly limits  challenges or problems involved in more invasive or extensive research (e.g. medical research).</a:t>
            </a:r>
          </a:p>
          <a:p>
            <a:endParaRPr lang="en-US" dirty="0"/>
          </a:p>
          <a:p>
            <a:r>
              <a:rPr lang="en-US" dirty="0"/>
              <a:t>Most LIS research and library</a:t>
            </a:r>
            <a:r>
              <a:rPr lang="en-US" baseline="0" dirty="0"/>
              <a:t> learning analytics projects are exempt from full review. </a:t>
            </a:r>
          </a:p>
          <a:p>
            <a:endParaRPr lang="en-US" baseline="0" dirty="0"/>
          </a:p>
          <a:p>
            <a:r>
              <a:rPr lang="en-US" baseline="0" dirty="0"/>
              <a:t>Within exempt studies, there are 2 additional categories that classify research: Informed consent and waiver of informed consent.</a:t>
            </a:r>
          </a:p>
          <a:p>
            <a:endParaRPr lang="en-US" baseline="0" dirty="0"/>
          </a:p>
          <a:p>
            <a:r>
              <a:rPr lang="en-US" baseline="0" dirty="0"/>
              <a:t>Informed consent requires separate documentation in which a participant physically signs to indicate consent– this is known as a “wet ink” signature requirement. </a:t>
            </a:r>
          </a:p>
          <a:p>
            <a:endParaRPr lang="en-US" baseline="0" dirty="0"/>
          </a:p>
          <a:p>
            <a:r>
              <a:rPr lang="en-US" baseline="0" dirty="0"/>
              <a:t>Waiver of informed consent is used when a participant checks a box or clicks a button to indicate that they consent to participate.  Thus the “waiver” in this type of consent is for the “wet ink” portion of agreeing to participate.</a:t>
            </a:r>
          </a:p>
          <a:p>
            <a:endParaRPr lang="en-US" baseline="0" dirty="0"/>
          </a:p>
          <a:p>
            <a:r>
              <a:rPr lang="en-US" baseline="0" dirty="0"/>
              <a:t>Either way, the goal is for participants to know/understand what kind of research they are agreeing to be part of.  </a:t>
            </a:r>
          </a:p>
          <a:p>
            <a:endParaRPr lang="en-US" baseline="0" dirty="0"/>
          </a:p>
          <a:p>
            <a:r>
              <a:rPr lang="en-US" baseline="0" dirty="0"/>
              <a:t>It’s also interesting to note, that these two categories can apply to expedited studies, but full consent only allows for the “wet ink” version of informed consent.</a:t>
            </a:r>
          </a:p>
          <a:p>
            <a:endParaRPr lang="en-US" baseline="0" dirty="0"/>
          </a:p>
          <a:p>
            <a:r>
              <a:rPr lang="en-US" baseline="0" dirty="0"/>
              <a:t>If a local institution doesn’t have IRB, there may still be other offices that need to be consulted when research is undertaken.</a:t>
            </a:r>
          </a:p>
          <a:p>
            <a:endParaRPr lang="en-US" baseline="0" dirty="0"/>
          </a:p>
          <a:p>
            <a:r>
              <a:rPr lang="en-US" baseline="0" dirty="0"/>
              <a:t>Prior to this session, you were tasked with reviewing IRB policies (if they exist) for your institution.  Can you identify where you anticipate your research fitting on this flow chart?</a:t>
            </a: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18</a:t>
            </a:fld>
            <a:endParaRPr lang="en-US"/>
          </a:p>
        </p:txBody>
      </p:sp>
    </p:spTree>
    <p:extLst>
      <p:ext uri="{BB962C8B-B14F-4D97-AF65-F5344CB8AC3E}">
        <p14:creationId xmlns:p14="http://schemas.microsoft.com/office/powerpoint/2010/main" val="11485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Some institutions provide researchers with extensive guidance to navigate the IRB process. These slides are examples of guidance provided at the University of Illinois at Urbana Champaign.  If your institution doesn’t have extensive guidance, reviewing these tools and using them to help you think through the process and focus dialog with your local IRB may be beneficial.</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Source: </a:t>
            </a:r>
            <a:r>
              <a:rPr lang="en-US" sz="1200" dirty="0">
                <a:effectLst/>
                <a:latin typeface="+mn-lt"/>
                <a:ea typeface="Times New Roman" panose="02020603050405020304" pitchFamily="18" charset="0"/>
                <a:cs typeface="Calibri" panose="020F0502020204030204" pitchFamily="34" charset="0"/>
              </a:rPr>
              <a:t>“Review Processes and Checklists: Office for the Protection of Research Subjects.” Review Processes and Checklists - Office for the Protection of Research Subjects. University of Illinois, Urbana-Champaign. Accessed September 15, 2022. </a:t>
            </a:r>
            <a:r>
              <a:rPr lang="en-US" sz="1200" u="sng" dirty="0">
                <a:solidFill>
                  <a:srgbClr val="69A020"/>
                </a:solidFill>
                <a:effectLst/>
                <a:latin typeface="+mn-lt"/>
                <a:ea typeface="Times New Roman" panose="02020603050405020304" pitchFamily="18" charset="0"/>
                <a:cs typeface="Calibri" panose="020F0502020204030204" pitchFamily="34" charset="0"/>
                <a:hlinkClick r:id="rId3"/>
              </a:rPr>
              <a:t>https://oprs.research.illinois.edu/review-processes-checklists</a:t>
            </a:r>
            <a:r>
              <a:rPr lang="en-US" sz="1200" dirty="0">
                <a:effectLst/>
                <a:latin typeface="+mn-lt"/>
                <a:ea typeface="Times New Roman" panose="02020603050405020304" pitchFamily="18" charset="0"/>
                <a:cs typeface="Calibri" panose="020F0502020204030204" pitchFamily="34" charset="0"/>
              </a:rPr>
              <a:t>. </a:t>
            </a:r>
            <a:endParaRPr lang="en-US" sz="1200" dirty="0">
              <a:effectLst/>
              <a:latin typeface="+mn-lt"/>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19</a:t>
            </a:fld>
            <a:endParaRPr lang="en-US"/>
          </a:p>
        </p:txBody>
      </p:sp>
    </p:spTree>
    <p:extLst>
      <p:ext uri="{BB962C8B-B14F-4D97-AF65-F5344CB8AC3E}">
        <p14:creationId xmlns:p14="http://schemas.microsoft.com/office/powerpoint/2010/main" val="413911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want to be ethical above all and depending on the kind of local research project you’re undertaking, approval from your local institutional review board (IRB) may be required. IRB can be a bit daunting but we'll take about how to approach that task, strategies for how to manage it. </a:t>
            </a:r>
          </a:p>
          <a:p>
            <a:endParaRPr lang="en-US" dirty="0"/>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2</a:t>
            </a:fld>
            <a:endParaRPr lang="en-US"/>
          </a:p>
        </p:txBody>
      </p:sp>
    </p:spTree>
    <p:extLst>
      <p:ext uri="{BB962C8B-B14F-4D97-AF65-F5344CB8AC3E}">
        <p14:creationId xmlns:p14="http://schemas.microsoft.com/office/powerpoint/2010/main" val="3492326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20</a:t>
            </a:fld>
            <a:endParaRPr lang="en-US"/>
          </a:p>
        </p:txBody>
      </p:sp>
    </p:spTree>
    <p:extLst>
      <p:ext uri="{BB962C8B-B14F-4D97-AF65-F5344CB8AC3E}">
        <p14:creationId xmlns:p14="http://schemas.microsoft.com/office/powerpoint/2010/main" val="1797764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fill out an IRB form, you must be prepared to detail the following information:</a:t>
            </a:r>
            <a:br>
              <a:rPr lang="en-US" dirty="0"/>
            </a:br>
            <a:br>
              <a:rPr lang="en-US" dirty="0"/>
            </a:br>
            <a:r>
              <a:rPr lang="en-US" dirty="0"/>
              <a:t>Investigator(s) </a:t>
            </a:r>
          </a:p>
          <a:p>
            <a:pPr marL="1085850" lvl="1" indent="-342900">
              <a:buFont typeface="Arial" panose="020B0604020202020204" pitchFamily="34" charset="0"/>
              <a:buChar char="•"/>
            </a:pPr>
            <a:r>
              <a:rPr lang="en-US" dirty="0"/>
              <a:t>Qualifications</a:t>
            </a:r>
          </a:p>
          <a:p>
            <a:pPr marL="1085850" lvl="1" indent="-342900">
              <a:buFont typeface="Arial" panose="020B0604020202020204" pitchFamily="34" charset="0"/>
              <a:buChar char="•"/>
            </a:pPr>
            <a:r>
              <a:rPr lang="en-US" dirty="0"/>
              <a:t>Training Documentation – CITI training was previously mentioned as a common tool used by institutions.  Note that if required by your institution, the training can take approximately 4 hours to complete and MUST be done before submitting paperwork.</a:t>
            </a:r>
          </a:p>
          <a:p>
            <a:pPr marL="342900" indent="-342900">
              <a:buFont typeface="Arial" panose="020B0604020202020204" pitchFamily="34" charset="0"/>
              <a:buChar char="•"/>
            </a:pPr>
            <a:r>
              <a:rPr lang="en-US" dirty="0"/>
              <a:t>Description of Investigation </a:t>
            </a:r>
          </a:p>
          <a:p>
            <a:pPr marL="1085850" lvl="1" indent="-342900">
              <a:buFont typeface="Arial" panose="020B0604020202020204" pitchFamily="34" charset="0"/>
              <a:buChar char="•"/>
            </a:pPr>
            <a:r>
              <a:rPr lang="en-US" dirty="0"/>
              <a:t>Purpose and Rationale</a:t>
            </a:r>
          </a:p>
          <a:p>
            <a:pPr marL="1085850" lvl="1" indent="-342900">
              <a:buFont typeface="Arial" panose="020B0604020202020204" pitchFamily="34" charset="0"/>
              <a:buChar char="•"/>
            </a:pPr>
            <a:r>
              <a:rPr lang="en-US" dirty="0"/>
              <a:t>Participants - Recruitment, Informed Consent, Compensation</a:t>
            </a:r>
          </a:p>
          <a:p>
            <a:pPr marL="1085850" lvl="1" indent="-342900">
              <a:buFont typeface="Arial" panose="020B0604020202020204" pitchFamily="34" charset="0"/>
              <a:buChar char="•"/>
            </a:pPr>
            <a:r>
              <a:rPr lang="en-US" dirty="0"/>
              <a:t>Methodology and Procedures - Data Collection, Data Analysis</a:t>
            </a:r>
          </a:p>
          <a:p>
            <a:pPr marL="1085850" lvl="1" indent="-342900">
              <a:buFont typeface="Arial" panose="020B0604020202020204" pitchFamily="34" charset="0"/>
              <a:buChar char="•"/>
            </a:pPr>
            <a:r>
              <a:rPr lang="en-US" dirty="0"/>
              <a:t>Confidentiality/Privacy and Data Security</a:t>
            </a:r>
          </a:p>
          <a:p>
            <a:pPr marL="1085850" lvl="1" indent="-342900">
              <a:buFont typeface="Arial" panose="020B0604020202020204" pitchFamily="34" charset="0"/>
              <a:buChar char="•"/>
            </a:pPr>
            <a:r>
              <a:rPr lang="en-US" dirty="0"/>
              <a:t>Dissemination Plans</a:t>
            </a:r>
          </a:p>
          <a:p>
            <a:pPr marL="1085850" lvl="1" indent="-342900">
              <a:buFont typeface="Arial" panose="020B0604020202020204" pitchFamily="34" charset="0"/>
              <a:buChar char="•"/>
            </a:pPr>
            <a:r>
              <a:rPr lang="en-US" dirty="0"/>
              <a:t>Timeframe</a:t>
            </a:r>
          </a:p>
          <a:p>
            <a:pPr marL="742950" lvl="1" indent="0">
              <a:buFont typeface="Arial" panose="020B0604020202020204" pitchFamily="34" charset="0"/>
              <a:buNone/>
            </a:pPr>
            <a:r>
              <a:rPr lang="en-US" dirty="0"/>
              <a:t>*A clear research question  and plans for operationalizing variables are essential to completing the information above.”</a:t>
            </a:r>
          </a:p>
          <a:p>
            <a:pPr marL="342900" indent="-342900">
              <a:buFont typeface="Arial" panose="020B0604020202020204" pitchFamily="34" charset="0"/>
              <a:buChar char="•"/>
            </a:pPr>
            <a:r>
              <a:rPr lang="en-US" dirty="0"/>
              <a:t>Keep Detailed Records to stay organized!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If/when a local research project is undertaken in collaboration with another institution, researchers must ensure compliance with BOTH institutions’ policies.  BUT, one institution should be designated as the lead-IRB institution and all paperwork will be filed there.  If there are multiple institution, prioritize selecting one with a med-school because it likely has the most robust  and efficient process and staffing support.  Next best option is selecting the partner institution with the most extensive research, and or paid staff.  If you don’t have any of the above, go with whomever is willing.   Ultimately, you are aiming to work with the instution that has the most extensive IRB because having a responsive IRB is incredibly important/beneficial in undertaking research.</a:t>
            </a: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21</a:t>
            </a:fld>
            <a:endParaRPr lang="en-US"/>
          </a:p>
        </p:txBody>
      </p:sp>
    </p:spTree>
    <p:extLst>
      <p:ext uri="{BB962C8B-B14F-4D97-AF65-F5344CB8AC3E}">
        <p14:creationId xmlns:p14="http://schemas.microsoft.com/office/powerpoint/2010/main" val="1693549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IRB forms can be daunting in length and complexity.  Also, reporting is a technical style of writing– be literal and repetitive.  Provide the same information in multiple places– as it is used for different purposes.</a:t>
            </a:r>
          </a:p>
          <a:p>
            <a:endParaRPr lang="en-US" dirty="0"/>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22</a:t>
            </a:fld>
            <a:endParaRPr lang="en-US"/>
          </a:p>
        </p:txBody>
      </p:sp>
    </p:spTree>
    <p:extLst>
      <p:ext uri="{BB962C8B-B14F-4D97-AF65-F5344CB8AC3E}">
        <p14:creationId xmlns:p14="http://schemas.microsoft.com/office/powerpoint/2010/main" val="3356836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 is a multi-step process.  Where are you at in the process of engaging with IRB?</a:t>
            </a:r>
          </a:p>
          <a:p>
            <a:endParaRPr lang="en-US" dirty="0"/>
          </a:p>
          <a:p>
            <a:r>
              <a:rPr lang="en-US" dirty="0"/>
              <a:t>After submitting to IRB, reviewers may ask for revisions and resubmission before approving an application to ensure compliance with Federal and local regulations. </a:t>
            </a:r>
          </a:p>
        </p:txBody>
      </p:sp>
      <p:sp>
        <p:nvSpPr>
          <p:cNvPr id="5" name="Footer Placeholder 4"/>
          <p:cNvSpPr>
            <a:spLocks noGrp="1"/>
          </p:cNvSpPr>
          <p:nvPr>
            <p:ph type="ftr" sz="quarter" idx="4"/>
          </p:nvPr>
        </p:nvSpPr>
        <p:spPr/>
        <p:txBody>
          <a:bodyPr/>
          <a:lstStyle/>
          <a:p>
            <a:r>
              <a:rPr lang="en-US"/>
              <a:t>AASD - Module 5</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23</a:t>
            </a:fld>
            <a:endParaRPr lang="en-US" dirty="0"/>
          </a:p>
        </p:txBody>
      </p:sp>
    </p:spTree>
    <p:extLst>
      <p:ext uri="{BB962C8B-B14F-4D97-AF65-F5344CB8AC3E}">
        <p14:creationId xmlns:p14="http://schemas.microsoft.com/office/powerpoint/2010/main" val="164480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 review is supports careful planning for data practices, disclosure of purpose, informed/voluntary consent, incentives, and reporting.</a:t>
            </a:r>
          </a:p>
        </p:txBody>
      </p:sp>
      <p:sp>
        <p:nvSpPr>
          <p:cNvPr id="4" name="Slide Number Placeholder 3"/>
          <p:cNvSpPr>
            <a:spLocks noGrp="1"/>
          </p:cNvSpPr>
          <p:nvPr>
            <p:ph type="sldNum" sz="quarter" idx="5"/>
          </p:nvPr>
        </p:nvSpPr>
        <p:spPr/>
        <p:txBody>
          <a:bodyPr/>
          <a:lstStyle/>
          <a:p>
            <a:fld id="{CB68E9FE-8A04-474A-9C6C-71A98CB39C66}" type="slidenum">
              <a:rPr lang="en-US" smtClean="0"/>
              <a:t>24</a:t>
            </a:fld>
            <a:endParaRPr lang="en-US" dirty="0"/>
          </a:p>
        </p:txBody>
      </p:sp>
    </p:spTree>
    <p:extLst>
      <p:ext uri="{BB962C8B-B14F-4D97-AF65-F5344CB8AC3E}">
        <p14:creationId xmlns:p14="http://schemas.microsoft.com/office/powerpoint/2010/main" val="142533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dirty="0">
                <a:solidFill>
                  <a:schemeClr val="tx2">
                    <a:lumMod val="50000"/>
                  </a:schemeClr>
                </a:solidFill>
                <a:effectLst/>
                <a:latin typeface="+mn-lt"/>
              </a:rPr>
              <a:t>Attendees will continue to build their community of practice through team development time in which the following content will be explored and discussed:</a:t>
            </a:r>
            <a:br>
              <a:rPr lang="en-US" sz="1200" b="0" i="0" u="none" strike="noStrike" dirty="0">
                <a:solidFill>
                  <a:schemeClr val="tx2">
                    <a:lumMod val="50000"/>
                  </a:schemeClr>
                </a:solidFill>
                <a:effectLst/>
                <a:latin typeface="+mn-lt"/>
              </a:rPr>
            </a:br>
            <a:endParaRPr lang="en-US" sz="1200" b="0" i="0" u="none" strike="noStrike" dirty="0">
              <a:solidFill>
                <a:schemeClr val="tx2">
                  <a:lumMod val="50000"/>
                </a:schemeClr>
              </a:solidFill>
              <a:effectLst/>
              <a:latin typeface="+mn-lt"/>
            </a:endParaRPr>
          </a:p>
          <a:p>
            <a:pPr marL="0" algn="l" rtl="0" eaLnBrk="1" fontAlgn="t" latinLnBrk="0" hangingPunct="1">
              <a:spcBef>
                <a:spcPts val="0"/>
              </a:spcBef>
              <a:spcAft>
                <a:spcPts val="0"/>
              </a:spcAft>
            </a:pPr>
            <a:r>
              <a:rPr lang="en-US" sz="1200" b="0" i="0" u="none" strike="noStrike" kern="1200" dirty="0">
                <a:solidFill>
                  <a:schemeClr val="tx2">
                    <a:lumMod val="50000"/>
                  </a:schemeClr>
                </a:solidFill>
                <a:effectLst/>
                <a:latin typeface="+mn-lt"/>
              </a:rPr>
              <a:t>What are your overall </a:t>
            </a:r>
            <a:r>
              <a:rPr lang="en-US" sz="1200" b="0" i="0" u="none" strike="noStrike" kern="1200" baseline="0" dirty="0">
                <a:solidFill>
                  <a:schemeClr val="tx2">
                    <a:lumMod val="50000"/>
                  </a:schemeClr>
                </a:solidFill>
                <a:effectLst/>
                <a:latin typeface="+mn-lt"/>
              </a:rPr>
              <a:t>takeaways from getting an overview of IRB in Module 5? </a:t>
            </a:r>
            <a:endParaRPr lang="en-US" sz="1200" b="0" i="0" u="none" strike="noStrike" dirty="0">
              <a:solidFill>
                <a:schemeClr val="tx2">
                  <a:lumMod val="50000"/>
                </a:schemeClr>
              </a:solidFill>
              <a:effectLst/>
              <a:latin typeface="+mn-lt"/>
            </a:endParaRPr>
          </a:p>
          <a:p>
            <a:pPr marL="0" algn="l" rtl="0" eaLnBrk="1" fontAlgn="t" latinLnBrk="0" hangingPunct="1">
              <a:spcBef>
                <a:spcPts val="0"/>
              </a:spcBef>
              <a:spcAft>
                <a:spcPts val="0"/>
              </a:spcAft>
            </a:pPr>
            <a:br>
              <a:rPr lang="en-US" sz="1200" b="0" i="0" u="none" strike="noStrike" kern="1200" baseline="0" dirty="0">
                <a:solidFill>
                  <a:schemeClr val="tx2">
                    <a:lumMod val="50000"/>
                  </a:schemeClr>
                </a:solidFill>
                <a:effectLst/>
                <a:latin typeface="+mn-lt"/>
              </a:rPr>
            </a:br>
            <a:r>
              <a:rPr lang="en-US" sz="1200" b="0" i="0" u="none" strike="noStrike" kern="1200" baseline="0" dirty="0">
                <a:solidFill>
                  <a:schemeClr val="tx2">
                    <a:lumMod val="50000"/>
                  </a:schemeClr>
                </a:solidFill>
                <a:effectLst/>
                <a:latin typeface="+mn-lt"/>
              </a:rPr>
              <a:t>Has anyone in your team been involved with IRB approved research in the past?  If so, what tips can your share?</a:t>
            </a:r>
            <a:endParaRPr lang="en-US" sz="1200" b="0" i="0" u="none" strike="noStrike" dirty="0">
              <a:solidFill>
                <a:schemeClr val="tx2">
                  <a:lumMod val="50000"/>
                </a:schemeClr>
              </a:solidFill>
              <a:effectLst/>
              <a:latin typeface="+mn-lt"/>
            </a:endParaRPr>
          </a:p>
          <a:p>
            <a:pPr marL="0" algn="l" rtl="0" eaLnBrk="1" fontAlgn="t" latinLnBrk="0" hangingPunct="1">
              <a:spcBef>
                <a:spcPts val="0"/>
              </a:spcBef>
              <a:spcAft>
                <a:spcPts val="0"/>
              </a:spcAft>
            </a:pPr>
            <a:r>
              <a:rPr lang="en-US" sz="1200" b="0" i="0" u="none" strike="noStrike" kern="1200" dirty="0">
                <a:solidFill>
                  <a:schemeClr val="tx2">
                    <a:lumMod val="50000"/>
                  </a:schemeClr>
                </a:solidFill>
                <a:effectLst/>
                <a:latin typeface="+mn-lt"/>
              </a:rPr>
              <a:t>Case Study Project Discussion</a:t>
            </a:r>
            <a:endParaRPr lang="en-US" sz="1200" b="0" i="0" u="none" strike="noStrike" dirty="0">
              <a:solidFill>
                <a:schemeClr val="tx2">
                  <a:lumMod val="50000"/>
                </a:schemeClr>
              </a:solidFill>
              <a:effectLst/>
              <a:latin typeface="+mn-lt"/>
            </a:endParaRPr>
          </a:p>
          <a:p>
            <a:pPr marL="283464" indent="-283464" algn="l" rtl="0" eaLnBrk="1" fontAlgn="t" latinLnBrk="0" hangingPunct="1">
              <a:spcBef>
                <a:spcPts val="0"/>
              </a:spcBef>
              <a:spcAft>
                <a:spcPts val="0"/>
              </a:spcAft>
            </a:pPr>
            <a:r>
              <a:rPr lang="en-US" sz="1200" b="0" i="0" u="none" strike="noStrike" kern="1200" dirty="0">
                <a:solidFill>
                  <a:schemeClr val="tx2">
                    <a:lumMod val="50000"/>
                  </a:schemeClr>
                </a:solidFill>
                <a:effectLst/>
                <a:latin typeface="+mn-lt"/>
              </a:rPr>
              <a:t>To what extent have you begun to interact with IRB at your institution?</a:t>
            </a:r>
            <a:endParaRPr lang="en-US" sz="1200" b="0" i="0" u="none" strike="noStrike" dirty="0">
              <a:solidFill>
                <a:schemeClr val="tx2">
                  <a:lumMod val="50000"/>
                </a:schemeClr>
              </a:solidFill>
              <a:effectLst/>
              <a:latin typeface="+mn-lt"/>
            </a:endParaRPr>
          </a:p>
          <a:p>
            <a:pPr marL="283464" indent="-283464" algn="l" rtl="0" eaLnBrk="1" fontAlgn="t" latinLnBrk="0" hangingPunct="1">
              <a:spcBef>
                <a:spcPts val="0"/>
              </a:spcBef>
              <a:spcAft>
                <a:spcPts val="0"/>
              </a:spcAft>
            </a:pPr>
            <a:r>
              <a:rPr lang="en-US" sz="1200" b="0" i="0" u="none" strike="noStrike" kern="1200" baseline="0" dirty="0">
                <a:solidFill>
                  <a:schemeClr val="tx2">
                    <a:lumMod val="50000"/>
                  </a:schemeClr>
                </a:solidFill>
                <a:effectLst/>
                <a:latin typeface="+mn-lt"/>
              </a:rPr>
              <a:t>What questions do you need to ask about your local IRB policies and procedures?</a:t>
            </a:r>
            <a:endParaRPr lang="en-US" sz="1200" b="0" i="0" u="none" strike="noStrike" dirty="0">
              <a:solidFill>
                <a:schemeClr val="tx2">
                  <a:lumMod val="50000"/>
                </a:schemeClr>
              </a:solidFill>
              <a:effectLst/>
              <a:latin typeface="+mn-lt"/>
            </a:endParaRPr>
          </a:p>
          <a:p>
            <a:pPr marL="283464" indent="-283464" algn="l" rtl="0" eaLnBrk="1" fontAlgn="t" latinLnBrk="0" hangingPunct="1">
              <a:spcBef>
                <a:spcPts val="0"/>
              </a:spcBef>
              <a:spcAft>
                <a:spcPts val="0"/>
              </a:spcAft>
            </a:pPr>
            <a:r>
              <a:rPr lang="en-US" sz="1200" b="0" i="0" u="none" strike="noStrike" kern="1200" baseline="0" dirty="0">
                <a:solidFill>
                  <a:schemeClr val="tx2">
                    <a:lumMod val="50000"/>
                  </a:schemeClr>
                </a:solidFill>
                <a:effectLst/>
                <a:latin typeface="+mn-lt"/>
              </a:rPr>
              <a:t>Based necessary information required for completing IRB paperwork, do you need to further clarify your research question or operationalized variables? If so, discuss/brainstorm with your team for help. </a:t>
            </a:r>
            <a:endParaRPr lang="en-US" sz="1200" b="0" i="0" u="none" strike="noStrike" dirty="0">
              <a:solidFill>
                <a:schemeClr val="tx2">
                  <a:lumMod val="50000"/>
                </a:schemeClr>
              </a:solidFill>
              <a:effectLst/>
              <a:latin typeface="+mn-lt"/>
            </a:endParaRPr>
          </a:p>
          <a:p>
            <a:pPr marL="0" indent="0" algn="l" rtl="0" eaLnBrk="1" fontAlgn="t" latinLnBrk="0" hangingPunct="1">
              <a:spcBef>
                <a:spcPts val="0"/>
              </a:spcBef>
              <a:spcAft>
                <a:spcPts val="0"/>
              </a:spcAft>
            </a:pPr>
            <a:r>
              <a:rPr lang="en-US" sz="1200" b="0" i="0" u="none" strike="noStrike" kern="1200" baseline="0" dirty="0">
                <a:solidFill>
                  <a:schemeClr val="tx2">
                    <a:lumMod val="50000"/>
                  </a:schemeClr>
                </a:solidFill>
                <a:effectLst/>
                <a:latin typeface="+mn-lt"/>
              </a:rPr>
              <a:t>Next Steps</a:t>
            </a:r>
            <a:endParaRPr lang="en-US" sz="1200" b="0" i="0" u="none" strike="noStrike" dirty="0">
              <a:solidFill>
                <a:schemeClr val="tx2">
                  <a:lumMod val="50000"/>
                </a:schemeClr>
              </a:solidFill>
              <a:effectLst/>
              <a:latin typeface="+mn-lt"/>
            </a:endParaRPr>
          </a:p>
          <a:p>
            <a:pPr marL="347472" indent="-347472" algn="l" rtl="0" eaLnBrk="1" fontAlgn="t" latinLnBrk="0" hangingPunct="1">
              <a:spcBef>
                <a:spcPts val="0"/>
              </a:spcBef>
              <a:spcAft>
                <a:spcPts val="0"/>
              </a:spcAft>
            </a:pPr>
            <a:r>
              <a:rPr lang="en-US" sz="1200" b="0" i="0" u="none" strike="noStrike" kern="1200" baseline="0" dirty="0">
                <a:solidFill>
                  <a:schemeClr val="tx2">
                    <a:lumMod val="50000"/>
                  </a:schemeClr>
                </a:solidFill>
                <a:effectLst/>
                <a:latin typeface="+mn-lt"/>
              </a:rPr>
              <a:t>Complete Required Reading for Module 6</a:t>
            </a:r>
            <a:endParaRPr lang="en-US" sz="1200" b="0" i="0" u="none" strike="noStrike" dirty="0">
              <a:solidFill>
                <a:schemeClr val="tx2">
                  <a:lumMod val="50000"/>
                </a:schemeClr>
              </a:solidFill>
              <a:effectLst/>
              <a:latin typeface="+mn-lt"/>
            </a:endParaRPr>
          </a:p>
          <a:p>
            <a:pPr marL="0" algn="l" rtl="0" eaLnBrk="1" fontAlgn="t" latinLnBrk="0" hangingPunct="1">
              <a:spcBef>
                <a:spcPts val="0"/>
              </a:spcBef>
              <a:spcAft>
                <a:spcPts val="0"/>
              </a:spcAft>
            </a:pPr>
            <a:endParaRPr lang="en-US" sz="1200" baseline="0" dirty="0">
              <a:latin typeface="+mj-lt"/>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25</a:t>
            </a:fld>
            <a:endParaRPr lang="en-US"/>
          </a:p>
        </p:txBody>
      </p:sp>
    </p:spTree>
    <p:extLst>
      <p:ext uri="{BB962C8B-B14F-4D97-AF65-F5344CB8AC3E}">
        <p14:creationId xmlns:p14="http://schemas.microsoft.com/office/powerpoint/2010/main" val="3478838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26</a:t>
            </a:fld>
            <a:endParaRPr lang="en-US" dirty="0"/>
          </a:p>
        </p:txBody>
      </p:sp>
    </p:spTree>
    <p:extLst>
      <p:ext uri="{BB962C8B-B14F-4D97-AF65-F5344CB8AC3E}">
        <p14:creationId xmlns:p14="http://schemas.microsoft.com/office/powerpoint/2010/main" val="149964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research requires data-- which is usually about people—typically students.  There are ethics, laws, and requirements that must be followed when gathering and managing data about people.</a:t>
            </a:r>
          </a:p>
        </p:txBody>
      </p:sp>
      <p:sp>
        <p:nvSpPr>
          <p:cNvPr id="4" name="Slide Number Placeholder 3"/>
          <p:cNvSpPr>
            <a:spLocks noGrp="1"/>
          </p:cNvSpPr>
          <p:nvPr>
            <p:ph type="sldNum" sz="quarter" idx="10"/>
          </p:nvPr>
        </p:nvSpPr>
        <p:spPr/>
        <p:txBody>
          <a:bodyPr/>
          <a:lstStyle/>
          <a:p>
            <a:fld id="{EF20A355-0347-4CEE-BB21-2FD81005CFD4}" type="slidenum">
              <a:rPr lang="en-US" smtClean="0"/>
              <a:t>3</a:t>
            </a:fld>
            <a:endParaRPr lang="en-US"/>
          </a:p>
        </p:txBody>
      </p:sp>
    </p:spTree>
    <p:extLst>
      <p:ext uri="{BB962C8B-B14F-4D97-AF65-F5344CB8AC3E}">
        <p14:creationId xmlns:p14="http://schemas.microsoft.com/office/powerpoint/2010/main" val="160214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As a throwback to Modules 1 and 2, we can see what kinds of data come into play within the various stages of research.</a:t>
            </a:r>
          </a:p>
          <a:p>
            <a:endParaRPr lang="en-US" dirty="0">
              <a:latin typeface="+mn-lt"/>
            </a:endParaRPr>
          </a:p>
          <a:p>
            <a:r>
              <a:rPr lang="en-US" dirty="0">
                <a:latin typeface="+mn-lt"/>
              </a:rPr>
              <a:t>In the resources &amp; activities side, data is typically tied to the administration and management of the library (e.g. number of employees &amp; budget).  This category would not typically be considered “human subjects data” unless a research project focused on a particular librarian.  </a:t>
            </a:r>
            <a:br>
              <a:rPr lang="en-US" dirty="0">
                <a:latin typeface="+mn-lt"/>
              </a:rPr>
            </a:br>
            <a:br>
              <a:rPr lang="en-US" dirty="0">
                <a:latin typeface="+mn-lt"/>
              </a:rPr>
            </a:br>
            <a:r>
              <a:rPr lang="en-US" dirty="0">
                <a:latin typeface="+mn-lt"/>
              </a:rPr>
              <a:t>Human subjects data is gathered by a researcher through intervention of interaction with an individual or is </a:t>
            </a:r>
            <a:r>
              <a:rPr lang="en-US" b="0" i="0" dirty="0">
                <a:solidFill>
                  <a:srgbClr val="000000"/>
                </a:solidFill>
                <a:effectLst/>
                <a:latin typeface="+mn-lt"/>
              </a:rPr>
              <a:t>identifiable private information.</a:t>
            </a:r>
            <a:endParaRPr lang="en-US" dirty="0">
              <a:latin typeface="+mn-lt"/>
            </a:endParaRPr>
          </a:p>
          <a:p>
            <a:endParaRPr lang="en-US" dirty="0">
              <a:latin typeface="+mn-lt"/>
            </a:endParaRPr>
          </a:p>
          <a:p>
            <a:r>
              <a:rPr lang="en-US" dirty="0">
                <a:latin typeface="+mn-lt"/>
              </a:rPr>
              <a:t>Thus, on the outputs and outcomes side of the logic model, it’s highly likely that data to be gathered and evaluated </a:t>
            </a:r>
          </a:p>
          <a:p>
            <a:endParaRPr lang="en-US" dirty="0">
              <a:latin typeface="+mn-lt"/>
            </a:endParaRPr>
          </a:p>
          <a:p>
            <a:r>
              <a:rPr lang="en-US" dirty="0">
                <a:latin typeface="+mn-lt"/>
              </a:rPr>
              <a:t>Most, but not all academic institutions have an IRB.  The framework provided by an IRB helps researchers think through the proper approach to respectfully interacting with subjects, providing them with agency, autonomy, and identifying any risks or benefits to participation.</a:t>
            </a:r>
          </a:p>
        </p:txBody>
      </p:sp>
      <p:sp>
        <p:nvSpPr>
          <p:cNvPr id="4" name="Slide Number Placeholder 3"/>
          <p:cNvSpPr>
            <a:spLocks noGrp="1"/>
          </p:cNvSpPr>
          <p:nvPr>
            <p:ph type="sldNum" sz="quarter" idx="10"/>
          </p:nvPr>
        </p:nvSpPr>
        <p:spPr/>
        <p:txBody>
          <a:bodyPr/>
          <a:lstStyle/>
          <a:p>
            <a:fld id="{EF20A355-0347-4CEE-BB21-2FD81005CFD4}" type="slidenum">
              <a:rPr lang="en-US" smtClean="0"/>
              <a:t>4</a:t>
            </a:fld>
            <a:endParaRPr lang="en-US"/>
          </a:p>
        </p:txBody>
      </p:sp>
    </p:spTree>
    <p:extLst>
      <p:ext uri="{BB962C8B-B14F-4D97-AF65-F5344CB8AC3E}">
        <p14:creationId xmlns:p14="http://schemas.microsoft.com/office/powerpoint/2010/main" val="11372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frameworks for considering ethics!</a:t>
            </a:r>
            <a:br>
              <a:rPr lang="en-US" dirty="0"/>
            </a:br>
            <a:br>
              <a:rPr lang="en-US" dirty="0"/>
            </a:br>
            <a:r>
              <a:rPr lang="en-US" dirty="0"/>
              <a:t>IRB is a regulation based framework.</a:t>
            </a:r>
          </a:p>
          <a:p>
            <a:r>
              <a:rPr lang="en-US" dirty="0"/>
              <a:t>Workplace procedures can govern and regulate research.  For example, your institution may require a survey to be approved and disseminated by a particular office on campus to send a survey to the full-student body or a particular group of students.</a:t>
            </a:r>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5</a:t>
            </a:fld>
            <a:endParaRPr lang="en-US"/>
          </a:p>
        </p:txBody>
      </p:sp>
    </p:spTree>
    <p:extLst>
      <p:ext uri="{BB962C8B-B14F-4D97-AF65-F5344CB8AC3E}">
        <p14:creationId xmlns:p14="http://schemas.microsoft.com/office/powerpoint/2010/main" val="374976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LIS does not currently have an explicitly code of ethics for research, but we do have a cold of ethics for the practice of librarianship!  To help us reflect on what is ethical in research, we can look at other fields that conduct research similar to ours.  In the AASD program, most local projects will mirror research done in applied sociology.  Therefore, we can look at </a:t>
            </a:r>
            <a:r>
              <a:rPr lang="en-US" dirty="0" err="1"/>
              <a:t>thow</a:t>
            </a:r>
            <a:r>
              <a:rPr lang="en-US" dirty="0"/>
              <a:t> the sociological community articulates their ethics for research by examining the American Sociological Association’s code of ethics for guidance.</a:t>
            </a:r>
          </a:p>
          <a:p>
            <a:pPr algn="l"/>
            <a:endParaRPr lang="en-US" dirty="0"/>
          </a:p>
          <a:p>
            <a:pPr algn="l"/>
            <a:r>
              <a:rPr lang="en-US" dirty="0"/>
              <a:t>Here are 2 sample principles to give us a sense for what these ethical requirements entail:</a:t>
            </a:r>
            <a:br>
              <a:rPr lang="en-US" dirty="0"/>
            </a:br>
            <a:br>
              <a:rPr lang="en-US" dirty="0"/>
            </a:br>
            <a:r>
              <a:rPr lang="en-US" b="1" dirty="0"/>
              <a:t>Principle C: Professional and Scientific Responsibility</a:t>
            </a:r>
            <a:r>
              <a:rPr lang="en-US" dirty="0"/>
              <a:t> </a:t>
            </a:r>
          </a:p>
          <a:p>
            <a:pPr algn="l"/>
            <a:r>
              <a:rPr lang="en-US" dirty="0"/>
              <a:t>Sociologists adhere to the highest scientific and professional standards and accept responsibility for their work …</a:t>
            </a:r>
          </a:p>
          <a:p>
            <a:pPr algn="l"/>
            <a:endParaRPr lang="en-US" dirty="0"/>
          </a:p>
          <a:p>
            <a:pPr algn="l"/>
            <a:r>
              <a:rPr lang="en-US" b="1" dirty="0"/>
              <a:t>Principle D: Respect for People’s Rights, Dignity, and Diversity</a:t>
            </a:r>
          </a:p>
          <a:p>
            <a:pPr algn="l"/>
            <a:r>
              <a:rPr lang="en-US" dirty="0"/>
              <a:t>Sociologists respect the rights, dignity, and worth of all people. They strive to eliminate bias in their professional activities, and they do not tolerate any forms of discrimination … They are sensitive to cultural, individual, and role differences in serving, teaching, and studying groups of people with distinctive characteristics …</a:t>
            </a:r>
          </a:p>
          <a:p>
            <a:pPr algn="l"/>
            <a:endParaRPr lang="en-US" dirty="0"/>
          </a:p>
          <a:p>
            <a:pPr algn="l"/>
            <a:r>
              <a:rPr lang="en-US" dirty="0"/>
              <a:t>It’s especially important that if/when researchers undertake research involving vulnerable populations, that the research does not exacerbate the population’s vulnerability or put them at risk.</a:t>
            </a:r>
          </a:p>
          <a:p>
            <a:pPr algn="l"/>
            <a:endParaRPr lang="en-US" dirty="0"/>
          </a:p>
          <a:p>
            <a:pPr algn="l"/>
            <a:r>
              <a:rPr lang="en-US" dirty="0"/>
              <a:t>Source: https://www.asanet.org/sites/default/files/savvy/images/asa/docs/pdf/CodeofEthics.pdf </a:t>
            </a:r>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6</a:t>
            </a:fld>
            <a:endParaRPr lang="en-US"/>
          </a:p>
        </p:txBody>
      </p:sp>
    </p:spTree>
    <p:extLst>
      <p:ext uri="{BB962C8B-B14F-4D97-AF65-F5344CB8AC3E}">
        <p14:creationId xmlns:p14="http://schemas.microsoft.com/office/powerpoint/2010/main" val="195474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Another code of ethics example comes from the American Evaluation Association.  This example is helpful because a lot of evaluation is applied research.</a:t>
            </a:r>
          </a:p>
          <a:p>
            <a:endParaRPr lang="en-US" sz="1200" dirty="0">
              <a:latin typeface="+mn-lt"/>
            </a:endParaRPr>
          </a:p>
          <a:p>
            <a:pPr marL="0" indent="0">
              <a:buFont typeface="+mj-lt"/>
              <a:buNone/>
            </a:pPr>
            <a:r>
              <a:rPr lang="en-US" sz="1200" b="1" dirty="0">
                <a:latin typeface="+mn-lt"/>
              </a:rPr>
              <a:t>Systematic Inquiry … </a:t>
            </a:r>
            <a:r>
              <a:rPr lang="en-US" sz="1200" dirty="0">
                <a:latin typeface="+mn-lt"/>
              </a:rPr>
              <a:t>conduct data-based inquiries that are thorough, methodical, and contextually relevant. We do work in an evidence based way, not based on opinions.</a:t>
            </a:r>
            <a:br>
              <a:rPr lang="en-US" sz="1200" dirty="0">
                <a:latin typeface="+mn-lt"/>
              </a:rPr>
            </a:br>
            <a:endParaRPr lang="en-US" sz="1200" dirty="0">
              <a:latin typeface="+mn-lt"/>
            </a:endParaRPr>
          </a:p>
          <a:p>
            <a:pPr marL="0" indent="0">
              <a:buFont typeface="+mj-lt"/>
              <a:buNone/>
            </a:pPr>
            <a:r>
              <a:rPr lang="en-US" sz="1200" b="1" dirty="0">
                <a:latin typeface="+mn-lt"/>
              </a:rPr>
              <a:t>Competence … </a:t>
            </a:r>
            <a:r>
              <a:rPr lang="en-US" sz="1200" dirty="0">
                <a:latin typeface="+mn-lt"/>
              </a:rPr>
              <a:t>provide skilled professional services to stakeholders. If we need to develop a skill, we’ll seek out training.</a:t>
            </a:r>
          </a:p>
          <a:p>
            <a:pPr marL="0" indent="0">
              <a:buFont typeface="+mj-lt"/>
              <a:buNone/>
            </a:pPr>
            <a:endParaRPr lang="en-US" sz="1200" dirty="0">
              <a:latin typeface="+mn-lt"/>
            </a:endParaRPr>
          </a:p>
          <a:p>
            <a:pPr marL="0" indent="0">
              <a:buFont typeface="+mj-lt"/>
              <a:buNone/>
            </a:pPr>
            <a:r>
              <a:rPr lang="en-US" sz="1200" b="1" dirty="0">
                <a:latin typeface="+mn-lt"/>
              </a:rPr>
              <a:t>Integrity… </a:t>
            </a:r>
            <a:r>
              <a:rPr lang="en-US" sz="1200" dirty="0">
                <a:latin typeface="+mn-lt"/>
              </a:rPr>
              <a:t>behave with honesty and transparency in order to ensure the integrity of the evaluation. When working with research subjects we are forthcoming.</a:t>
            </a:r>
          </a:p>
          <a:p>
            <a:pPr marL="457200" indent="-457200">
              <a:buFont typeface="+mj-lt"/>
              <a:buAutoNum type="alphaUcPeriod"/>
            </a:pPr>
            <a:endParaRPr lang="en-US" sz="1200" dirty="0">
              <a:latin typeface="+mn-lt"/>
            </a:endParaRPr>
          </a:p>
          <a:p>
            <a:pPr marL="0" indent="0">
              <a:buFont typeface="+mj-lt"/>
              <a:buNone/>
            </a:pPr>
            <a:r>
              <a:rPr lang="en-US" sz="1200" b="1" dirty="0">
                <a:latin typeface="+mn-lt"/>
              </a:rPr>
              <a:t>Respect for People … </a:t>
            </a:r>
            <a:r>
              <a:rPr lang="en-US" sz="1200" dirty="0">
                <a:latin typeface="+mn-lt"/>
              </a:rPr>
              <a:t>honor the dignity, well-being, and self-worth of individuals and acknowledge the influence of culture within and across groups.</a:t>
            </a:r>
          </a:p>
          <a:p>
            <a:pPr marL="0" indent="0">
              <a:buFont typeface="+mj-lt"/>
              <a:buNone/>
            </a:pPr>
            <a:r>
              <a:rPr lang="en-US" sz="1200" dirty="0">
                <a:latin typeface="+mn-lt"/>
              </a:rPr>
              <a:t>Respect is foundational to every code of ethics and in IRB.</a:t>
            </a:r>
          </a:p>
          <a:p>
            <a:pPr marL="457200" indent="-457200">
              <a:buFont typeface="+mj-lt"/>
              <a:buAutoNum type="alphaUcPeriod"/>
            </a:pPr>
            <a:endParaRPr lang="en-US" sz="1200" dirty="0">
              <a:latin typeface="+mn-lt"/>
            </a:endParaRPr>
          </a:p>
          <a:p>
            <a:pPr marL="0" indent="0">
              <a:buFont typeface="+mj-lt"/>
              <a:buNone/>
            </a:pPr>
            <a:r>
              <a:rPr lang="en-US" sz="1200" b="1" dirty="0">
                <a:latin typeface="+mn-lt"/>
              </a:rPr>
              <a:t>Common Good and Equity … </a:t>
            </a:r>
            <a:r>
              <a:rPr lang="en-US" sz="1200" dirty="0">
                <a:latin typeface="+mn-lt"/>
              </a:rPr>
              <a:t>strive to contribute to the common good and advancement of an equitable and just society.</a:t>
            </a:r>
          </a:p>
          <a:p>
            <a:pPr marL="457200" indent="-457200">
              <a:buFont typeface="+mj-lt"/>
              <a:buAutoNum type="alphaUcPeriod"/>
            </a:pPr>
            <a:endParaRPr lang="en-US" sz="1200" dirty="0">
              <a:latin typeface="+mn-lt"/>
            </a:endParaRPr>
          </a:p>
          <a:p>
            <a:pPr marL="0" indent="0">
              <a:buFont typeface="+mj-lt"/>
              <a:buNone/>
            </a:pPr>
            <a:r>
              <a:rPr lang="en-US" sz="1200" dirty="0">
                <a:latin typeface="+mn-lt"/>
              </a:rPr>
              <a:t>These principles provide the context and ethos for research that is undertaken.</a:t>
            </a:r>
          </a:p>
          <a:p>
            <a:pPr marL="0" indent="0">
              <a:buFont typeface="+mj-lt"/>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mn-lt"/>
              </a:rPr>
              <a:t>Source: </a:t>
            </a:r>
            <a:r>
              <a:rPr lang="en-US" sz="1200" dirty="0">
                <a:effectLst/>
                <a:latin typeface="+mn-lt"/>
                <a:ea typeface="Times New Roman" panose="02020603050405020304" pitchFamily="18" charset="0"/>
                <a:cs typeface="Calibri" panose="020F0502020204030204" pitchFamily="34" charset="0"/>
              </a:rPr>
              <a:t>Guiding Principles for Evaluators. American Evaluation Association. Accessed September 15, 2022. </a:t>
            </a:r>
            <a:r>
              <a:rPr lang="en-US" sz="1200" u="sng" dirty="0">
                <a:solidFill>
                  <a:srgbClr val="69A020"/>
                </a:solidFill>
                <a:effectLst/>
                <a:latin typeface="+mn-lt"/>
                <a:ea typeface="Times New Roman" panose="02020603050405020304" pitchFamily="18" charset="0"/>
                <a:cs typeface="Calibri" panose="020F0502020204030204" pitchFamily="34" charset="0"/>
                <a:hlinkClick r:id="rId3"/>
              </a:rPr>
              <a:t>https://www.eval.org/About/Guiding-Principles</a:t>
            </a:r>
            <a:r>
              <a:rPr lang="en-US" sz="1200" dirty="0">
                <a:effectLst/>
                <a:latin typeface="+mn-lt"/>
                <a:ea typeface="Times New Roman" panose="02020603050405020304" pitchFamily="18" charset="0"/>
                <a:cs typeface="Calibri" panose="020F0502020204030204" pitchFamily="34" charset="0"/>
              </a:rPr>
              <a:t>.  </a:t>
            </a:r>
            <a:endParaRPr lang="en-US" sz="1200" dirty="0">
              <a:effectLst/>
              <a:latin typeface="+mn-lt"/>
              <a:ea typeface="DengXian" panose="02010600030101010101" pitchFamily="2" charset="-122"/>
              <a:cs typeface="Times New Roman" panose="02020603050405020304" pitchFamily="18" charset="0"/>
            </a:endParaRPr>
          </a:p>
          <a:p>
            <a:pPr marL="0" indent="0">
              <a:buFont typeface="+mj-lt"/>
              <a:buNone/>
            </a:pPr>
            <a:endParaRPr lang="en-US" sz="1200" dirty="0">
              <a:latin typeface="+mn-lt"/>
            </a:endParaRPr>
          </a:p>
          <a:p>
            <a:pPr marL="457200" indent="-457200">
              <a:buFont typeface="+mj-lt"/>
              <a:buAutoNum type="alphaUcPeriod"/>
            </a:pPr>
            <a:endParaRPr lang="en-US" dirty="0"/>
          </a:p>
        </p:txBody>
      </p:sp>
      <p:sp>
        <p:nvSpPr>
          <p:cNvPr id="5" name="Footer Placeholder 4"/>
          <p:cNvSpPr>
            <a:spLocks noGrp="1"/>
          </p:cNvSpPr>
          <p:nvPr>
            <p:ph type="ftr" sz="quarter" idx="4"/>
          </p:nvPr>
        </p:nvSpPr>
        <p:spPr/>
        <p:txBody>
          <a:bodyPr/>
          <a:lstStyle/>
          <a:p>
            <a:r>
              <a:rPr lang="en-US"/>
              <a:t>AASD - Module 5</a:t>
            </a:r>
          </a:p>
        </p:txBody>
      </p:sp>
      <p:sp>
        <p:nvSpPr>
          <p:cNvPr id="6" name="Slide Number Placeholder 5"/>
          <p:cNvSpPr>
            <a:spLocks noGrp="1"/>
          </p:cNvSpPr>
          <p:nvPr>
            <p:ph type="sldNum" sz="quarter" idx="5"/>
          </p:nvPr>
        </p:nvSpPr>
        <p:spPr/>
        <p:txBody>
          <a:bodyPr/>
          <a:lstStyle/>
          <a:p>
            <a:fld id="{EF20A355-0347-4CEE-BB21-2FD81005CFD4}" type="slidenum">
              <a:rPr lang="en-US" smtClean="0"/>
              <a:t>7</a:t>
            </a:fld>
            <a:endParaRPr lang="en-US"/>
          </a:p>
        </p:txBody>
      </p:sp>
    </p:spTree>
    <p:extLst>
      <p:ext uri="{BB962C8B-B14F-4D97-AF65-F5344CB8AC3E}">
        <p14:creationId xmlns:p14="http://schemas.microsoft.com/office/powerpoint/2010/main" val="12256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ALA’s code of ethics is 9 principles long and applies to the practice of librarianship and our research should not violate any of these principles.</a:t>
            </a:r>
          </a:p>
          <a:p>
            <a:pPr marL="0" indent="0">
              <a:buFont typeface="+mj-lt"/>
              <a:buNone/>
            </a:pPr>
            <a:endParaRPr lang="en-US" dirty="0"/>
          </a:p>
          <a:p>
            <a:pPr marL="0" indent="0">
              <a:buFont typeface="+mj-lt"/>
              <a:buNone/>
            </a:pPr>
            <a:r>
              <a:rPr lang="en-US" dirty="0"/>
              <a:t>A couple of notes on a few principles:</a:t>
            </a:r>
            <a:br>
              <a:rPr lang="en-US" dirty="0"/>
            </a:br>
            <a:br>
              <a:rPr lang="en-US" dirty="0"/>
            </a:br>
            <a:r>
              <a:rPr lang="en-US" dirty="0"/>
              <a:t>Principle 1: This is especially important for principle #1 because we cannot design a experimental study in an applied setting that creates a control group by denying access to a service or resource for particular library users to study the outcomes (i.e. experimental controls) . Doing so would violate a principle of ethical practice in our profession. Thus, this is an example of our how code of ethics for the practice of librarianship intersects with and impacts our research.</a:t>
            </a:r>
          </a:p>
          <a:p>
            <a:pPr marL="0" indent="0">
              <a:buFont typeface="+mj-lt"/>
              <a:buNone/>
            </a:pPr>
            <a:endParaRPr lang="en-US" dirty="0"/>
          </a:p>
          <a:p>
            <a:pPr marL="0" indent="0">
              <a:buFont typeface="+mj-lt"/>
              <a:buNone/>
            </a:pPr>
            <a:r>
              <a:rPr lang="en-US" dirty="0"/>
              <a:t>Principle 3: This principle can be challenging in a research setting as we interrogate “What does it mean to uphold privacy and confidentiality? What are the methods for doing so?”  An example of the practice of protecting privacy is the deletion of a circulation record after a resource has been returned.  Yet, while a book is checked out– privacy is protected by limiting who has access to this record and policies regarding who this record can be shared with.  Thus, libraries must operate with practices that protect privacy and confidentiality.</a:t>
            </a:r>
          </a:p>
        </p:txBody>
      </p:sp>
      <p:sp>
        <p:nvSpPr>
          <p:cNvPr id="4" name="Slide Number Placeholder 3"/>
          <p:cNvSpPr>
            <a:spLocks noGrp="1"/>
          </p:cNvSpPr>
          <p:nvPr>
            <p:ph type="sldNum" sz="quarter" idx="10"/>
          </p:nvPr>
        </p:nvSpPr>
        <p:spPr/>
        <p:txBody>
          <a:bodyPr/>
          <a:lstStyle/>
          <a:p>
            <a:fld id="{EF20A355-0347-4CEE-BB21-2FD81005CFD4}" type="slidenum">
              <a:rPr lang="en-US" smtClean="0"/>
              <a:t>8</a:t>
            </a:fld>
            <a:endParaRPr lang="en-US"/>
          </a:p>
        </p:txBody>
      </p:sp>
    </p:spTree>
    <p:extLst>
      <p:ext uri="{BB962C8B-B14F-4D97-AF65-F5344CB8AC3E}">
        <p14:creationId xmlns:p14="http://schemas.microsoft.com/office/powerpoint/2010/main" val="4007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understand what privacy and confidentiality entails, let’s look at an excerpt of ALA’s Q&amp;A  page.</a:t>
            </a:r>
          </a:p>
          <a:p>
            <a:endParaRPr lang="en-US" b="0" dirty="0"/>
          </a:p>
          <a:p>
            <a:r>
              <a:rPr lang="en-US" sz="1200" b="0" dirty="0"/>
              <a:t>“user privacy is the right to open inquiry without having the subject of one’s interest examined or scrutinized by others.”  Thus, privacy is tied to information being sought.  Privacy is what a user gets when interacting with the library.  Confidentiality is what the library provides when protecting personally identifiable information and keeps it private on behalf of the patron.  </a:t>
            </a:r>
          </a:p>
          <a:p>
            <a:endParaRPr lang="en-US" sz="1200" b="0" dirty="0"/>
          </a:p>
          <a:p>
            <a:r>
              <a:rPr lang="en-US" sz="1200" b="0" dirty="0"/>
              <a:t>Libraries also strive to eliminate data we do not need to minimize risk for privacy or confidentiality to be compromised. Any data that exists is a higher level of risk for violating privacy and confidentiality on account of data breaches or unauthorized access. Thus, we only want to keep data that is essential to provide library services.</a:t>
            </a:r>
            <a:endParaRPr lang="en-US" b="0" dirty="0"/>
          </a:p>
        </p:txBody>
      </p:sp>
      <p:sp>
        <p:nvSpPr>
          <p:cNvPr id="4" name="Slide Number Placeholder 3"/>
          <p:cNvSpPr>
            <a:spLocks noGrp="1"/>
          </p:cNvSpPr>
          <p:nvPr>
            <p:ph type="sldNum" sz="quarter" idx="10"/>
          </p:nvPr>
        </p:nvSpPr>
        <p:spPr/>
        <p:txBody>
          <a:bodyPr/>
          <a:lstStyle/>
          <a:p>
            <a:fld id="{EF20A355-0347-4CEE-BB21-2FD81005CFD4}" type="slidenum">
              <a:rPr lang="en-US" smtClean="0"/>
              <a:t>9</a:t>
            </a:fld>
            <a:endParaRPr lang="en-US"/>
          </a:p>
        </p:txBody>
      </p:sp>
    </p:spTree>
    <p:extLst>
      <p:ext uri="{BB962C8B-B14F-4D97-AF65-F5344CB8AC3E}">
        <p14:creationId xmlns:p14="http://schemas.microsoft.com/office/powerpoint/2010/main" val="92558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AC57EA-F618-3B47-B42D-7D1EBD8A06FC}"/>
              </a:ext>
            </a:extLst>
          </p:cNvPr>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3065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5DF37B-E6F3-B549-B0C8-74BC87AB0397}"/>
              </a:ext>
            </a:extLst>
          </p:cNvPr>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54999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6790-B0F5-2641-A393-6824EF96CC40}"/>
              </a:ext>
            </a:extLst>
          </p:cNvPr>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6266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86C697-100C-3649-8DC1-1BAC94E9014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5805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298320-2741-774E-B2CD-67F2DDBDECD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25971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3812E3-B607-6C46-8DFD-6510DAB17BCF}"/>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47409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353296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10/7/21</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CARLI Counts - Cohort 3 - October 7, 2021</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D25D079-129F-4CE5-A79A-DB2BE73EC287}" type="slidenum">
              <a:rPr lang="en-US" smtClean="0"/>
              <a:t>‹#›</a:t>
            </a:fld>
            <a:endParaRPr lang="en-US"/>
          </a:p>
        </p:txBody>
      </p:sp>
    </p:spTree>
    <p:extLst>
      <p:ext uri="{BB962C8B-B14F-4D97-AF65-F5344CB8AC3E}">
        <p14:creationId xmlns:p14="http://schemas.microsoft.com/office/powerpoint/2010/main" val="2018438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12800" y="274638"/>
            <a:ext cx="10566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35" name="Google Shape;35;p5"/>
          <p:cNvSpPr txBox="1">
            <a:spLocks noGrp="1"/>
          </p:cNvSpPr>
          <p:nvPr>
            <p:ph type="dt" idx="10"/>
          </p:nvPr>
        </p:nvSpPr>
        <p:spPr>
          <a:xfrm>
            <a:off x="7620000" y="6356351"/>
            <a:ext cx="203200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9pPr>
          </a:lstStyle>
          <a:p>
            <a:r>
              <a:rPr lang="en-US"/>
              <a:t>10/7/21</a:t>
            </a:r>
            <a:endParaRPr/>
          </a:p>
        </p:txBody>
      </p:sp>
      <p:sp>
        <p:nvSpPr>
          <p:cNvPr id="36" name="Google Shape;36;p5"/>
          <p:cNvSpPr txBox="1">
            <a:spLocks noGrp="1"/>
          </p:cNvSpPr>
          <p:nvPr>
            <p:ph type="ftr" idx="11"/>
          </p:nvPr>
        </p:nvSpPr>
        <p:spPr>
          <a:xfrm>
            <a:off x="8128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cap="none">
                <a:solidFill>
                  <a:schemeClr val="lt1"/>
                </a:solidFill>
                <a:latin typeface="Arial Narrow"/>
                <a:ea typeface="Arial Narrow"/>
                <a:cs typeface="Arial Narrow"/>
                <a:sym typeface="Arial Narrow"/>
              </a:defRPr>
            </a:lvl1pPr>
            <a:lvl2pPr marL="457200" marR="0" lvl="1"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9pPr>
          </a:lstStyle>
          <a:p>
            <a:r>
              <a:rPr lang="en-US"/>
              <a:t>CARLI Counts - Cohort 3 - October 7, 2021</a:t>
            </a:r>
            <a:endParaRPr/>
          </a:p>
        </p:txBody>
      </p:sp>
      <p:sp>
        <p:nvSpPr>
          <p:cNvPr id="37" name="Google Shape;37;p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a:solidFill>
                  <a:schemeClr val="lt1"/>
                </a:solidFill>
                <a:latin typeface="Arial Narrow"/>
                <a:ea typeface="Arial Narrow"/>
                <a:cs typeface="Arial Narrow"/>
                <a:sym typeface="Arial Narrow"/>
              </a:defRPr>
            </a:lvl1pPr>
            <a:lvl2pPr marL="0" marR="0" lvl="1" indent="0" algn="r" rtl="0">
              <a:spcBef>
                <a:spcPts val="0"/>
              </a:spcBef>
              <a:buNone/>
              <a:defRPr sz="1100">
                <a:solidFill>
                  <a:schemeClr val="lt1"/>
                </a:solidFill>
                <a:latin typeface="Arial Narrow"/>
                <a:ea typeface="Arial Narrow"/>
                <a:cs typeface="Arial Narrow"/>
                <a:sym typeface="Arial Narrow"/>
              </a:defRPr>
            </a:lvl2pPr>
            <a:lvl3pPr marL="0" marR="0" lvl="2" indent="0" algn="r" rtl="0">
              <a:spcBef>
                <a:spcPts val="0"/>
              </a:spcBef>
              <a:buNone/>
              <a:defRPr sz="1100">
                <a:solidFill>
                  <a:schemeClr val="lt1"/>
                </a:solidFill>
                <a:latin typeface="Arial Narrow"/>
                <a:ea typeface="Arial Narrow"/>
                <a:cs typeface="Arial Narrow"/>
                <a:sym typeface="Arial Narrow"/>
              </a:defRPr>
            </a:lvl3pPr>
            <a:lvl4pPr marL="0" marR="0" lvl="3" indent="0" algn="r" rtl="0">
              <a:spcBef>
                <a:spcPts val="0"/>
              </a:spcBef>
              <a:buNone/>
              <a:defRPr sz="1100">
                <a:solidFill>
                  <a:schemeClr val="lt1"/>
                </a:solidFill>
                <a:latin typeface="Arial Narrow"/>
                <a:ea typeface="Arial Narrow"/>
                <a:cs typeface="Arial Narrow"/>
                <a:sym typeface="Arial Narrow"/>
              </a:defRPr>
            </a:lvl4pPr>
            <a:lvl5pPr marL="0" marR="0" lvl="4" indent="0" algn="r" rtl="0">
              <a:spcBef>
                <a:spcPts val="0"/>
              </a:spcBef>
              <a:buNone/>
              <a:defRPr sz="1100">
                <a:solidFill>
                  <a:schemeClr val="lt1"/>
                </a:solidFill>
                <a:latin typeface="Arial Narrow"/>
                <a:ea typeface="Arial Narrow"/>
                <a:cs typeface="Arial Narrow"/>
                <a:sym typeface="Arial Narrow"/>
              </a:defRPr>
            </a:lvl5pPr>
            <a:lvl6pPr marL="0" marR="0" lvl="5" indent="0" algn="r" rtl="0">
              <a:spcBef>
                <a:spcPts val="0"/>
              </a:spcBef>
              <a:buNone/>
              <a:defRPr sz="1100">
                <a:solidFill>
                  <a:schemeClr val="lt1"/>
                </a:solidFill>
                <a:latin typeface="Arial Narrow"/>
                <a:ea typeface="Arial Narrow"/>
                <a:cs typeface="Arial Narrow"/>
                <a:sym typeface="Arial Narrow"/>
              </a:defRPr>
            </a:lvl6pPr>
            <a:lvl7pPr marL="0" marR="0" lvl="6" indent="0" algn="r" rtl="0">
              <a:spcBef>
                <a:spcPts val="0"/>
              </a:spcBef>
              <a:buNone/>
              <a:defRPr sz="1100">
                <a:solidFill>
                  <a:schemeClr val="lt1"/>
                </a:solidFill>
                <a:latin typeface="Arial Narrow"/>
                <a:ea typeface="Arial Narrow"/>
                <a:cs typeface="Arial Narrow"/>
                <a:sym typeface="Arial Narrow"/>
              </a:defRPr>
            </a:lvl7pPr>
            <a:lvl8pPr marL="0" marR="0" lvl="7" indent="0" algn="r" rtl="0">
              <a:spcBef>
                <a:spcPts val="0"/>
              </a:spcBef>
              <a:buNone/>
              <a:defRPr sz="1100">
                <a:solidFill>
                  <a:schemeClr val="lt1"/>
                </a:solidFill>
                <a:latin typeface="Arial Narrow"/>
                <a:ea typeface="Arial Narrow"/>
                <a:cs typeface="Arial Narrow"/>
                <a:sym typeface="Arial Narrow"/>
              </a:defRPr>
            </a:lvl8pPr>
            <a:lvl9pPr marL="0" marR="0" lvl="8" indent="0" algn="r" rtl="0">
              <a:spcBef>
                <a:spcPts val="0"/>
              </a:spcBef>
              <a:buNone/>
              <a:defRPr sz="1100">
                <a:solidFill>
                  <a:schemeClr val="lt1"/>
                </a:solidFill>
                <a:latin typeface="Arial Narrow"/>
                <a:ea typeface="Arial Narrow"/>
                <a:cs typeface="Arial Narrow"/>
                <a:sym typeface="Arial Narrow"/>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759102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393294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216996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1317109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10/7/21</a:t>
            </a:r>
          </a:p>
        </p:txBody>
      </p:sp>
      <p:sp>
        <p:nvSpPr>
          <p:cNvPr id="6" name="Footer Placeholder 5"/>
          <p:cNvSpPr>
            <a:spLocks noGrp="1"/>
          </p:cNvSpPr>
          <p:nvPr>
            <p:ph type="ftr" sz="quarter" idx="11"/>
          </p:nvPr>
        </p:nvSpPr>
        <p:spPr/>
        <p:txBody>
          <a:bodyPr/>
          <a:lstStyle/>
          <a:p>
            <a:r>
              <a:rPr lang="en-US"/>
              <a:t>CARLI Counts - Cohort 3 - October 7, 2021</a:t>
            </a:r>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514222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10/7/21</a:t>
            </a:r>
          </a:p>
        </p:txBody>
      </p:sp>
      <p:sp>
        <p:nvSpPr>
          <p:cNvPr id="8" name="Footer Placeholder 7"/>
          <p:cNvSpPr>
            <a:spLocks noGrp="1"/>
          </p:cNvSpPr>
          <p:nvPr>
            <p:ph type="ftr" sz="quarter" idx="11"/>
          </p:nvPr>
        </p:nvSpPr>
        <p:spPr/>
        <p:txBody>
          <a:bodyPr/>
          <a:lstStyle/>
          <a:p>
            <a:r>
              <a:rPr lang="en-US"/>
              <a:t>CARLI Counts - Cohort 3 - October 7, 2021</a:t>
            </a:r>
          </a:p>
        </p:txBody>
      </p:sp>
      <p:sp>
        <p:nvSpPr>
          <p:cNvPr id="9" name="Slide Number Placeholder 8"/>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2457283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10/7/21</a:t>
            </a:r>
          </a:p>
        </p:txBody>
      </p:sp>
      <p:sp>
        <p:nvSpPr>
          <p:cNvPr id="4" name="Footer Placeholder 3"/>
          <p:cNvSpPr>
            <a:spLocks noGrp="1"/>
          </p:cNvSpPr>
          <p:nvPr>
            <p:ph type="ftr" sz="quarter" idx="11"/>
          </p:nvPr>
        </p:nvSpPr>
        <p:spPr/>
        <p:txBody>
          <a:bodyPr/>
          <a:lstStyle/>
          <a:p>
            <a:r>
              <a:rPr lang="en-US"/>
              <a:t>CARLI Counts - Cohort 3 - October 7, 2021</a:t>
            </a:r>
          </a:p>
        </p:txBody>
      </p:sp>
      <p:sp>
        <p:nvSpPr>
          <p:cNvPr id="5" name="Slide Number Placeholder 4"/>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1387347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10/7/21</a:t>
            </a:r>
          </a:p>
        </p:txBody>
      </p:sp>
      <p:sp>
        <p:nvSpPr>
          <p:cNvPr id="3" name="Footer Placeholder 2"/>
          <p:cNvSpPr>
            <a:spLocks noGrp="1"/>
          </p:cNvSpPr>
          <p:nvPr>
            <p:ph type="ftr" sz="quarter" idx="11"/>
          </p:nvPr>
        </p:nvSpPr>
        <p:spPr/>
        <p:txBody>
          <a:bodyPr/>
          <a:lstStyle/>
          <a:p>
            <a:r>
              <a:rPr lang="en-US"/>
              <a:t>CARLI Counts - Cohort 3 - October 7, 2021</a:t>
            </a:r>
          </a:p>
        </p:txBody>
      </p:sp>
      <p:sp>
        <p:nvSpPr>
          <p:cNvPr id="4" name="Slide Number Placeholder 3"/>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3973802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10/7/21</a:t>
            </a:r>
          </a:p>
        </p:txBody>
      </p:sp>
      <p:sp>
        <p:nvSpPr>
          <p:cNvPr id="6" name="Footer Placeholder 5"/>
          <p:cNvSpPr>
            <a:spLocks noGrp="1"/>
          </p:cNvSpPr>
          <p:nvPr>
            <p:ph type="ftr" sz="quarter" idx="11"/>
          </p:nvPr>
        </p:nvSpPr>
        <p:spPr/>
        <p:txBody>
          <a:bodyPr/>
          <a:lstStyle/>
          <a:p>
            <a:r>
              <a:rPr lang="en-US"/>
              <a:t>CARLI Counts - Cohort 3 - October 7, 2021</a:t>
            </a:r>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311962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10/7/21</a:t>
            </a:r>
          </a:p>
        </p:txBody>
      </p:sp>
      <p:sp>
        <p:nvSpPr>
          <p:cNvPr id="6" name="Footer Placeholder 5"/>
          <p:cNvSpPr>
            <a:spLocks noGrp="1"/>
          </p:cNvSpPr>
          <p:nvPr>
            <p:ph type="ftr" sz="quarter" idx="11"/>
          </p:nvPr>
        </p:nvSpPr>
        <p:spPr/>
        <p:txBody>
          <a:bodyPr/>
          <a:lstStyle/>
          <a:p>
            <a:r>
              <a:rPr lang="en-US"/>
              <a:t>CARLI Counts - Cohort 3 - October 7, 2021</a:t>
            </a:r>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1833986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2595463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a:p>
        </p:txBody>
      </p:sp>
    </p:spTree>
    <p:extLst>
      <p:ext uri="{BB962C8B-B14F-4D97-AF65-F5344CB8AC3E}">
        <p14:creationId xmlns:p14="http://schemas.microsoft.com/office/powerpoint/2010/main" val="384935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A1059C-AB7C-9D4D-A556-3FF6C9593887}"/>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dirty="0"/>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069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1358290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463039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4105985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10/7/21</a:t>
            </a:r>
          </a:p>
        </p:txBody>
      </p:sp>
      <p:sp>
        <p:nvSpPr>
          <p:cNvPr id="6" name="Footer Placeholder 5"/>
          <p:cNvSpPr>
            <a:spLocks noGrp="1"/>
          </p:cNvSpPr>
          <p:nvPr>
            <p:ph type="ftr" sz="quarter" idx="11"/>
          </p:nvPr>
        </p:nvSpPr>
        <p:spPr/>
        <p:txBody>
          <a:bodyPr/>
          <a:lstStyle/>
          <a:p>
            <a:r>
              <a:rPr lang="en-US"/>
              <a:t>CARLI Counts - Cohort 3 - October 7, 2021</a:t>
            </a:r>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396227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10/7/21</a:t>
            </a:r>
          </a:p>
        </p:txBody>
      </p:sp>
      <p:sp>
        <p:nvSpPr>
          <p:cNvPr id="8" name="Footer Placeholder 7"/>
          <p:cNvSpPr>
            <a:spLocks noGrp="1"/>
          </p:cNvSpPr>
          <p:nvPr>
            <p:ph type="ftr" sz="quarter" idx="11"/>
          </p:nvPr>
        </p:nvSpPr>
        <p:spPr/>
        <p:txBody>
          <a:bodyPr/>
          <a:lstStyle/>
          <a:p>
            <a:r>
              <a:rPr lang="en-US"/>
              <a:t>CARLI Counts - Cohort 3 - October 7, 2021</a:t>
            </a:r>
          </a:p>
        </p:txBody>
      </p:sp>
      <p:sp>
        <p:nvSpPr>
          <p:cNvPr id="9" name="Slide Number Placeholder 8"/>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458870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10/7/21</a:t>
            </a:r>
          </a:p>
        </p:txBody>
      </p:sp>
      <p:sp>
        <p:nvSpPr>
          <p:cNvPr id="4" name="Footer Placeholder 3"/>
          <p:cNvSpPr>
            <a:spLocks noGrp="1"/>
          </p:cNvSpPr>
          <p:nvPr>
            <p:ph type="ftr" sz="quarter" idx="11"/>
          </p:nvPr>
        </p:nvSpPr>
        <p:spPr/>
        <p:txBody>
          <a:bodyPr/>
          <a:lstStyle/>
          <a:p>
            <a:r>
              <a:rPr lang="en-US"/>
              <a:t>CARLI Counts - Cohort 3 - October 7, 2021</a:t>
            </a:r>
          </a:p>
        </p:txBody>
      </p:sp>
      <p:sp>
        <p:nvSpPr>
          <p:cNvPr id="5" name="Slide Number Placeholder 4"/>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992829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10/7/21</a:t>
            </a:r>
          </a:p>
        </p:txBody>
      </p:sp>
      <p:sp>
        <p:nvSpPr>
          <p:cNvPr id="3" name="Footer Placeholder 2"/>
          <p:cNvSpPr>
            <a:spLocks noGrp="1"/>
          </p:cNvSpPr>
          <p:nvPr>
            <p:ph type="ftr" sz="quarter" idx="11"/>
          </p:nvPr>
        </p:nvSpPr>
        <p:spPr/>
        <p:txBody>
          <a:bodyPr/>
          <a:lstStyle/>
          <a:p>
            <a:r>
              <a:rPr lang="en-US"/>
              <a:t>CARLI Counts - Cohort 3 - October 7, 2021</a:t>
            </a:r>
          </a:p>
        </p:txBody>
      </p:sp>
      <p:sp>
        <p:nvSpPr>
          <p:cNvPr id="4" name="Slide Number Placeholder 3"/>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175630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10/7/21</a:t>
            </a:r>
          </a:p>
        </p:txBody>
      </p:sp>
      <p:sp>
        <p:nvSpPr>
          <p:cNvPr id="6" name="Footer Placeholder 5"/>
          <p:cNvSpPr>
            <a:spLocks noGrp="1"/>
          </p:cNvSpPr>
          <p:nvPr>
            <p:ph type="ftr" sz="quarter" idx="11"/>
          </p:nvPr>
        </p:nvSpPr>
        <p:spPr/>
        <p:txBody>
          <a:bodyPr/>
          <a:lstStyle/>
          <a:p>
            <a:r>
              <a:rPr lang="en-US"/>
              <a:t>CARLI Counts - Cohort 3 - October 7, 2021</a:t>
            </a:r>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1438464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10/7/21</a:t>
            </a:r>
          </a:p>
        </p:txBody>
      </p:sp>
      <p:sp>
        <p:nvSpPr>
          <p:cNvPr id="6" name="Footer Placeholder 5"/>
          <p:cNvSpPr>
            <a:spLocks noGrp="1"/>
          </p:cNvSpPr>
          <p:nvPr>
            <p:ph type="ftr" sz="quarter" idx="11"/>
          </p:nvPr>
        </p:nvSpPr>
        <p:spPr/>
        <p:txBody>
          <a:bodyPr/>
          <a:lstStyle/>
          <a:p>
            <a:r>
              <a:rPr lang="en-US"/>
              <a:t>CARLI Counts - Cohort 3 - October 7, 2021</a:t>
            </a:r>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3972988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417437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nchor="t"/>
          <a:lstStyle>
            <a:lvl1pPr algn="ctr">
              <a:defRPr sz="54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marL="1828800" indent="0">
              <a:buNone/>
              <a:defRPr sz="2000" b="0" i="0">
                <a:latin typeface="+mj-lt"/>
              </a:defRPr>
            </a:lvl5pPr>
            <a:lvl6pPr>
              <a:defRPr sz="2000"/>
            </a:lvl6pPr>
            <a:lvl7pPr>
              <a:defRPr sz="2000"/>
            </a:lvl7pPr>
            <a:lvl8pPr>
              <a:defRPr sz="2000"/>
            </a:lvl8pPr>
            <a:lvl9pPr>
              <a:defRPr sz="2000"/>
            </a:lvl9pPr>
          </a:lstStyle>
          <a:p>
            <a:pPr lvl="0"/>
            <a:endParaRPr lang="en-US" dirty="0"/>
          </a:p>
          <a:p>
            <a:pPr lvl="0"/>
            <a:r>
              <a:rPr lang="en-US" dirty="0"/>
              <a:t>Edit Master text styles</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3025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10/7/21</a:t>
            </a:r>
          </a:p>
        </p:txBody>
      </p:sp>
      <p:sp>
        <p:nvSpPr>
          <p:cNvPr id="5" name="Footer Placeholder 4"/>
          <p:cNvSpPr>
            <a:spLocks noGrp="1"/>
          </p:cNvSpPr>
          <p:nvPr>
            <p:ph type="ftr" sz="quarter" idx="11"/>
          </p:nvPr>
        </p:nvSpPr>
        <p:spPr/>
        <p:txBody>
          <a:bodyPr/>
          <a:lstStyle/>
          <a:p>
            <a:r>
              <a:rPr lang="en-US"/>
              <a:t>CARLI Counts - Cohort 3 - October 7,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a:p>
        </p:txBody>
      </p:sp>
    </p:spTree>
    <p:extLst>
      <p:ext uri="{BB962C8B-B14F-4D97-AF65-F5344CB8AC3E}">
        <p14:creationId xmlns:p14="http://schemas.microsoft.com/office/powerpoint/2010/main" val="4257124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0461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1F8591-1862-504A-A44A-A013D54AFD40}"/>
              </a:ext>
            </a:extLst>
          </p:cNvPr>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366805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97469F-E8B1-AD41-BB17-718297ABBD5A}"/>
              </a:ext>
            </a:extLst>
          </p:cNvPr>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828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C6B797-C0E8-1F42-A4F2-2A121916BCF9}"/>
              </a:ext>
            </a:extLst>
          </p:cNvPr>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03110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E196D0-8BC8-654C-8734-A8894AD41662}"/>
              </a:ext>
            </a:extLst>
          </p:cNvPr>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25698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21" r:id="rId3"/>
    <p:sldLayoutId id="2147483779"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19" r:id="rId16"/>
    <p:sldLayoutId id="2147483764" r:id="rId17"/>
    <p:sldLayoutId id="2147483780" r:id="rId18"/>
  </p:sldLayoutIdLst>
  <p:hf sldNum="0" hdr="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10/7/21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CARLI Counts - Cohort 3 - October 7,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027A-DB4B-4D3A-8BF3-88B2A79EB2CA}" type="slidenum">
              <a:rPr lang="en-US" smtClean="0"/>
              <a:t>‹#›</a:t>
            </a:fld>
            <a:endParaRPr lang="en-US"/>
          </a:p>
        </p:txBody>
      </p:sp>
    </p:spTree>
    <p:extLst>
      <p:ext uri="{BB962C8B-B14F-4D97-AF65-F5344CB8AC3E}">
        <p14:creationId xmlns:p14="http://schemas.microsoft.com/office/powerpoint/2010/main" val="323055792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10/7/21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CARLI Counts - Cohort 3 - October 7,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4871D-7AC1-4D45-933C-D88850B923FC}" type="slidenum">
              <a:rPr lang="en-US" smtClean="0"/>
              <a:t>‹#›</a:t>
            </a:fld>
            <a:endParaRPr lang="en-US"/>
          </a:p>
        </p:txBody>
      </p:sp>
    </p:spTree>
    <p:extLst>
      <p:ext uri="{BB962C8B-B14F-4D97-AF65-F5344CB8AC3E}">
        <p14:creationId xmlns:p14="http://schemas.microsoft.com/office/powerpoint/2010/main" val="42858772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787" r:id="rId1"/>
    <p:sldLayoutId id="2147483786" r:id="rId2"/>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prioritizingprivacy.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publish.illinois.edu/public-library-privacy-protection-forum/" TargetMode="External"/><Relationship Id="rId4" Type="http://schemas.openxmlformats.org/officeDocument/2006/relationships/hyperlink" Target="https://publish.illinois.edu/licensingprivac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sv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0A65-31C9-4890-94B6-F51F7C625B07}"/>
              </a:ext>
            </a:extLst>
          </p:cNvPr>
          <p:cNvSpPr>
            <a:spLocks noGrp="1"/>
          </p:cNvSpPr>
          <p:nvPr>
            <p:ph type="title" idx="4294967295"/>
          </p:nvPr>
        </p:nvSpPr>
        <p:spPr>
          <a:xfrm>
            <a:off x="661132" y="1200221"/>
            <a:ext cx="1125244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Analytics and Advocacy for Service Development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schemeClr val="accent3">
                    <a:lumMod val="75000"/>
                  </a:schemeClr>
                </a:solidFill>
                <a:effectLst/>
                <a:uLnTx/>
                <a:uFillTx/>
                <a:latin typeface="Calibri Light" panose="020F0302020204030204" pitchFamily="34" charset="0"/>
                <a:ea typeface="+mn-ea"/>
                <a:cs typeface="Calibri Light" panose="020F0302020204030204" pitchFamily="34" charset="0"/>
              </a:rPr>
              <a:t>Module 5: Respect for Human Subjects </a:t>
            </a:r>
            <a:br>
              <a:rPr kumimoji="0" lang="en-US" sz="4400" b="1" i="0" u="none" strike="noStrike" kern="1200" cap="none" spc="0" normalizeH="0" baseline="0" noProof="0" dirty="0">
                <a:ln/>
                <a:solidFill>
                  <a:schemeClr val="accent3">
                    <a:lumMod val="75000"/>
                  </a:schemeClr>
                </a:solidFill>
                <a:effectLst/>
                <a:uLnTx/>
                <a:uFillTx/>
                <a:latin typeface="Calibri Light" panose="020F0302020204030204" pitchFamily="34" charset="0"/>
                <a:ea typeface="+mn-ea"/>
                <a:cs typeface="Calibri Light" panose="020F0302020204030204" pitchFamily="34" charset="0"/>
              </a:rPr>
            </a:br>
            <a:r>
              <a:rPr kumimoji="0" lang="en-US" sz="4400" b="1" i="0" u="none" strike="noStrike" kern="1200" cap="none" spc="0" normalizeH="0" baseline="0" noProof="0" dirty="0">
                <a:ln/>
                <a:solidFill>
                  <a:schemeClr val="accent3">
                    <a:lumMod val="75000"/>
                  </a:schemeClr>
                </a:solidFill>
                <a:effectLst/>
                <a:uLnTx/>
                <a:uFillTx/>
                <a:latin typeface="Calibri Light" panose="020F0302020204030204" pitchFamily="34" charset="0"/>
                <a:ea typeface="+mn-ea"/>
                <a:cs typeface="Calibri Light" panose="020F0302020204030204" pitchFamily="34" charset="0"/>
              </a:rPr>
              <a:t>in Advocacy Work</a:t>
            </a:r>
          </a:p>
        </p:txBody>
      </p:sp>
      <p:sp>
        <p:nvSpPr>
          <p:cNvPr id="22531" name="TextBox 2">
            <a:extLst>
              <a:ext uri="{FF2B5EF4-FFF2-40B4-BE49-F238E27FC236}">
                <a16:creationId xmlns:a16="http://schemas.microsoft.com/office/drawing/2014/main" id="{10718DD4-0AE7-B341-AE90-C38286FE87A8}"/>
              </a:ext>
            </a:extLst>
          </p:cNvPr>
          <p:cNvSpPr txBox="1">
            <a:spLocks noChangeArrowheads="1"/>
          </p:cNvSpPr>
          <p:nvPr/>
        </p:nvSpPr>
        <p:spPr bwMode="auto">
          <a:xfrm>
            <a:off x="487362" y="3780342"/>
            <a:ext cx="115554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dirty="0">
                <a:solidFill>
                  <a:srgbClr val="592C5F"/>
                </a:solidFill>
                <a:latin typeface="Calibri Light" panose="020F0302020204030204" pitchFamily="34" charset="0"/>
                <a:cs typeface="Calibri Light" panose="020F0302020204030204" pitchFamily="34" charset="0"/>
              </a:rPr>
              <a:t>Content is based on </a:t>
            </a:r>
            <a:r>
              <a:rPr lang="en-US" altLang="en-US" sz="2000" b="1" dirty="0">
                <a:solidFill>
                  <a:srgbClr val="592C5F"/>
                </a:solidFill>
                <a:latin typeface="Calibri Light" panose="020F0302020204030204" pitchFamily="34" charset="0"/>
                <a:cs typeface="Calibri Light" panose="020F0302020204030204" pitchFamily="34" charset="0"/>
              </a:rPr>
              <a:t>CARLI Counts: Analytics and Advocacy for Service Development</a:t>
            </a:r>
            <a:r>
              <a:rPr lang="en-US" altLang="en-US" sz="2000" dirty="0">
                <a:solidFill>
                  <a:srgbClr val="592C5F"/>
                </a:solidFill>
                <a:latin typeface="Calibri Light" panose="020F0302020204030204" pitchFamily="34" charset="0"/>
                <a:cs typeface="Calibri Light" panose="020F0302020204030204" pitchFamily="34" charset="0"/>
              </a:rPr>
              <a:t>, a project made possible </a:t>
            </a:r>
            <a:br>
              <a:rPr lang="en-US" altLang="en-US" sz="2000" dirty="0">
                <a:solidFill>
                  <a:srgbClr val="592C5F"/>
                </a:solidFill>
                <a:latin typeface="Calibri Light" panose="020F0302020204030204" pitchFamily="34" charset="0"/>
                <a:cs typeface="Calibri Light" panose="020F0302020204030204" pitchFamily="34" charset="0"/>
              </a:rPr>
            </a:br>
            <a:r>
              <a:rPr lang="en-US" altLang="en-US" sz="2000" dirty="0">
                <a:solidFill>
                  <a:srgbClr val="592C5F"/>
                </a:solidFill>
                <a:latin typeface="Calibri Light" panose="020F0302020204030204" pitchFamily="34" charset="0"/>
                <a:cs typeface="Calibri Light" panose="020F0302020204030204" pitchFamily="34" charset="0"/>
              </a:rPr>
              <a:t>in part by the </a:t>
            </a:r>
            <a:r>
              <a:rPr lang="en-US" altLang="en-US" sz="2000" b="1" dirty="0">
                <a:solidFill>
                  <a:srgbClr val="592C5F"/>
                </a:solidFill>
                <a:latin typeface="Calibri Light" panose="020F0302020204030204" pitchFamily="34" charset="0"/>
                <a:cs typeface="Calibri Light" panose="020F0302020204030204" pitchFamily="34" charset="0"/>
              </a:rPr>
              <a:t>Institute of Museum and Library Services </a:t>
            </a:r>
            <a:r>
              <a:rPr lang="en-US" altLang="en-US" sz="2000" dirty="0">
                <a:solidFill>
                  <a:srgbClr val="592C5F"/>
                </a:solidFill>
                <a:latin typeface="Calibri Light" panose="020F0302020204030204" pitchFamily="34" charset="0"/>
                <a:cs typeface="Calibri Light" panose="020F0302020204030204" pitchFamily="34" charset="0"/>
              </a:rPr>
              <a:t>(Grant Number RE-95-18-0084-18).</a:t>
            </a:r>
          </a:p>
        </p:txBody>
      </p:sp>
      <p:pic>
        <p:nvPicPr>
          <p:cNvPr id="22529" name="Content Placeholder 3">
            <a:extLst>
              <a:ext uri="{FF2B5EF4-FFF2-40B4-BE49-F238E27FC236}">
                <a16:creationId xmlns:a16="http://schemas.microsoft.com/office/drawing/2014/main" id="{5734F482-0F3D-ED45-B876-00C1051B42FC}"/>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07" r="5891" b="2"/>
          <a:stretch>
            <a:fillRect/>
          </a:stretch>
        </p:blipFill>
        <p:spPr>
          <a:xfrm>
            <a:off x="487362" y="4984984"/>
            <a:ext cx="6376499" cy="971814"/>
          </a:xfrm>
        </p:spPr>
      </p:pic>
      <p:pic>
        <p:nvPicPr>
          <p:cNvPr id="22530" name="Picture 1">
            <a:extLst>
              <a:ext uri="{FF2B5EF4-FFF2-40B4-BE49-F238E27FC236}">
                <a16:creationId xmlns:a16="http://schemas.microsoft.com/office/drawing/2014/main" id="{C11B2BE3-5C04-C94D-9E65-52B595BCA5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448" y="4488228"/>
            <a:ext cx="43211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1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Must Maintain Confidentiality</a:t>
            </a:r>
          </a:p>
        </p:txBody>
      </p:sp>
      <p:sp>
        <p:nvSpPr>
          <p:cNvPr id="4" name="Content Placeholder 3"/>
          <p:cNvSpPr>
            <a:spLocks noGrp="1"/>
          </p:cNvSpPr>
          <p:nvPr>
            <p:ph idx="1"/>
          </p:nvPr>
        </p:nvSpPr>
        <p:spPr/>
        <p:txBody>
          <a:bodyPr/>
          <a:lstStyle/>
          <a:p>
            <a:endParaRPr lang="en-US" dirty="0"/>
          </a:p>
          <a:p>
            <a:r>
              <a:rPr lang="en-US" dirty="0"/>
              <a:t>“Regardless of the technology used, </a:t>
            </a:r>
            <a:r>
              <a:rPr lang="en-US" b="1" dirty="0"/>
              <a:t>everyone who collects or accesses personally identifiable information in any format has a legal and ethical obligation to protect confidentiality</a:t>
            </a:r>
            <a:r>
              <a:rPr lang="en-US" dirty="0"/>
              <a:t>.”</a:t>
            </a:r>
          </a:p>
        </p:txBody>
      </p:sp>
      <p:sp>
        <p:nvSpPr>
          <p:cNvPr id="5" name="Rectangle 4"/>
          <p:cNvSpPr/>
          <p:nvPr/>
        </p:nvSpPr>
        <p:spPr>
          <a:xfrm>
            <a:off x="-168812" y="6470197"/>
            <a:ext cx="12548381" cy="338554"/>
          </a:xfrm>
          <a:prstGeom prst="rect">
            <a:avLst/>
          </a:prstGeom>
        </p:spPr>
        <p:txBody>
          <a:bodyPr wrap="square">
            <a:spAutoFit/>
          </a:bodyPr>
          <a:lstStyle/>
          <a:p>
            <a:pPr algn="ctr"/>
            <a:r>
              <a:rPr lang="en-US" sz="1600" dirty="0">
                <a:solidFill>
                  <a:schemeClr val="bg2"/>
                </a:solidFill>
              </a:rPr>
              <a:t>https://www.ala.org/advocacy/intfreedom/librarybill/interpretations/privacy</a:t>
            </a:r>
          </a:p>
        </p:txBody>
      </p:sp>
    </p:spTree>
    <p:extLst>
      <p:ext uri="{BB962C8B-B14F-4D97-AF65-F5344CB8AC3E}">
        <p14:creationId xmlns:p14="http://schemas.microsoft.com/office/powerpoint/2010/main" val="35938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PII to Provide or Improve Library Services</a:t>
            </a:r>
          </a:p>
        </p:txBody>
      </p:sp>
      <p:sp>
        <p:nvSpPr>
          <p:cNvPr id="4" name="Content Placeholder 3"/>
          <p:cNvSpPr>
            <a:spLocks noGrp="1"/>
          </p:cNvSpPr>
          <p:nvPr>
            <p:ph idx="1"/>
          </p:nvPr>
        </p:nvSpPr>
        <p:spPr/>
        <p:txBody>
          <a:bodyPr/>
          <a:lstStyle/>
          <a:p>
            <a:r>
              <a:rPr lang="en-US" sz="2000" dirty="0"/>
              <a:t>“In all libraries, </a:t>
            </a:r>
            <a:r>
              <a:rPr lang="en-US" sz="2000" b="1" dirty="0"/>
              <a:t>it is the nature of the service rather than the type of the library that should dictate any gathering of personally identifiable information </a:t>
            </a:r>
            <a:r>
              <a:rPr lang="en-US" sz="2000" dirty="0"/>
              <a:t>(PII). Some common library practices necessarily involve close communication with — or monitoring of — library users. Services such as bibliographic instruction, reference consultation, teaching and curriculum support in school libraries, readers’ advice in public libraries, and preservation of fragile or rare library materials in special collections libraries are just a few instances of services that require library staff to be aware of users’ information-access habits.</a:t>
            </a:r>
          </a:p>
          <a:p>
            <a:r>
              <a:rPr lang="en-US" sz="2000" dirty="0"/>
              <a:t>As part of serving the user, it is often necessary for staff to consult with each other. Staff must be careful to conduct such conversations privately, keep strictly to the purpose, and only divulge PII if necessary. In all types of libraries, </a:t>
            </a:r>
            <a:r>
              <a:rPr lang="en-US" sz="2000" b="1" dirty="0"/>
              <a:t>any compromise of user privacy by library staff carries with it ethical, professional, and often legal obligations to protect the confidentiality of that PII. Most important, all gathering of PII should be done in the interests of providing, or improving, particular library services. Any knowledge gathered should not be put to use for anything other than providing service to library users</a:t>
            </a:r>
            <a:r>
              <a:rPr lang="en-US" sz="2000" dirty="0"/>
              <a:t>.”</a:t>
            </a:r>
          </a:p>
          <a:p>
            <a:endParaRPr lang="en-US" sz="2000" dirty="0"/>
          </a:p>
        </p:txBody>
      </p:sp>
      <p:sp>
        <p:nvSpPr>
          <p:cNvPr id="9" name="Rectangle 8"/>
          <p:cNvSpPr/>
          <p:nvPr/>
        </p:nvSpPr>
        <p:spPr>
          <a:xfrm>
            <a:off x="-112543" y="6526459"/>
            <a:ext cx="12435840" cy="369332"/>
          </a:xfrm>
          <a:prstGeom prst="rect">
            <a:avLst/>
          </a:prstGeom>
        </p:spPr>
        <p:txBody>
          <a:bodyPr wrap="square">
            <a:spAutoFit/>
          </a:bodyPr>
          <a:lstStyle/>
          <a:p>
            <a:pPr algn="ctr"/>
            <a:r>
              <a:rPr lang="en-US" dirty="0">
                <a:solidFill>
                  <a:schemeClr val="bg1"/>
                </a:solidFill>
              </a:rPr>
              <a:t>http://www.ala.org/advocacy/intfreedom/privacyconfidentialityqa</a:t>
            </a:r>
          </a:p>
        </p:txBody>
      </p:sp>
    </p:spTree>
    <p:extLst>
      <p:ext uri="{BB962C8B-B14F-4D97-AF65-F5344CB8AC3E}">
        <p14:creationId xmlns:p14="http://schemas.microsoft.com/office/powerpoint/2010/main" val="30224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71983-7405-3540-8901-D59E7A1E9485}"/>
              </a:ext>
            </a:extLst>
          </p:cNvPr>
          <p:cNvSpPr>
            <a:spLocks noGrp="1"/>
          </p:cNvSpPr>
          <p:nvPr>
            <p:ph type="title"/>
          </p:nvPr>
        </p:nvSpPr>
        <p:spPr>
          <a:xfrm>
            <a:off x="596152" y="1076310"/>
            <a:ext cx="10972800" cy="1143000"/>
          </a:xfrm>
        </p:spPr>
        <p:txBody>
          <a:bodyPr/>
          <a:lstStyle/>
          <a:p>
            <a:r>
              <a:rPr lang="en-US" dirty="0"/>
              <a:t>Want more information on privacy?  </a:t>
            </a:r>
            <a:br>
              <a:rPr lang="en-US" dirty="0"/>
            </a:br>
            <a:br>
              <a:rPr lang="en-US" dirty="0"/>
            </a:br>
            <a:r>
              <a:rPr lang="en-US" dirty="0"/>
              <a:t>Check out these resources!</a:t>
            </a:r>
          </a:p>
        </p:txBody>
      </p:sp>
      <p:sp>
        <p:nvSpPr>
          <p:cNvPr id="4" name="Content Placeholder 3">
            <a:extLst>
              <a:ext uri="{FF2B5EF4-FFF2-40B4-BE49-F238E27FC236}">
                <a16:creationId xmlns:a16="http://schemas.microsoft.com/office/drawing/2014/main" id="{5845B32D-0765-4B49-ABB6-7C51E0498B9E}"/>
              </a:ext>
            </a:extLst>
          </p:cNvPr>
          <p:cNvSpPr>
            <a:spLocks noGrp="1"/>
          </p:cNvSpPr>
          <p:nvPr>
            <p:ph idx="1"/>
          </p:nvPr>
        </p:nvSpPr>
        <p:spPr>
          <a:xfrm>
            <a:off x="609600" y="2454497"/>
            <a:ext cx="10959352" cy="2955703"/>
          </a:xfrm>
        </p:spPr>
        <p:txBody>
          <a:bodyPr/>
          <a:lstStyle/>
          <a:p>
            <a:endParaRPr lang="en-US" sz="2000" dirty="0"/>
          </a:p>
          <a:p>
            <a:pPr marL="342900" indent="-342900">
              <a:buFont typeface="Arial" panose="020B0604020202020204" pitchFamily="34" charset="0"/>
              <a:buChar char="•"/>
            </a:pPr>
            <a:r>
              <a:rPr lang="en-US" sz="2000" dirty="0"/>
              <a:t>Prioritizing Privacy: Data Ethics Training for Library Professionals </a:t>
            </a:r>
            <a:r>
              <a:rPr lang="en-US" sz="2000" dirty="0">
                <a:hlinkClick r:id="rId3"/>
              </a:rPr>
              <a:t>https://prioritizingprivacy.org/</a:t>
            </a:r>
            <a:r>
              <a:rPr lang="en-US" sz="2000" dirty="0"/>
              <a:t> </a:t>
            </a:r>
            <a:br>
              <a:rPr lang="en-US" sz="2000" dirty="0"/>
            </a:br>
            <a:endParaRPr lang="en-US" sz="2000" dirty="0"/>
          </a:p>
          <a:p>
            <a:pPr marL="342900" indent="-342900">
              <a:buFont typeface="Arial" panose="020B0604020202020204" pitchFamily="34" charset="0"/>
              <a:buChar char="•"/>
            </a:pPr>
            <a:r>
              <a:rPr lang="en-US" sz="2000" dirty="0"/>
              <a:t>Licensing Privacy</a:t>
            </a:r>
            <a:br>
              <a:rPr lang="en-US" sz="2000" dirty="0"/>
            </a:br>
            <a:r>
              <a:rPr lang="en-US" sz="2000" dirty="0">
                <a:hlinkClick r:id="rId4"/>
              </a:rPr>
              <a:t>https://publish.illinois.edu/licensingprivacy/</a:t>
            </a:r>
            <a:r>
              <a:rPr lang="en-US" sz="2000" dirty="0"/>
              <a:t> </a:t>
            </a:r>
            <a:br>
              <a:rPr lang="en-US" sz="2000" dirty="0"/>
            </a:br>
            <a:endParaRPr lang="en-US" sz="2000" dirty="0"/>
          </a:p>
          <a:p>
            <a:pPr marL="342900" indent="-342900">
              <a:buFont typeface="Arial" panose="020B0604020202020204" pitchFamily="34" charset="0"/>
              <a:buChar char="•"/>
            </a:pPr>
            <a:r>
              <a:rPr lang="en-US" sz="2000" dirty="0"/>
              <a:t>Privacy Protections in Public Libraries</a:t>
            </a:r>
            <a:br>
              <a:rPr lang="en-US" sz="2000" dirty="0"/>
            </a:br>
            <a:r>
              <a:rPr lang="en-US" sz="2000" dirty="0">
                <a:hlinkClick r:id="rId5"/>
              </a:rPr>
              <a:t>https://publish.illinois.edu/public-library-privacy-protection-forum/</a:t>
            </a:r>
            <a:r>
              <a:rPr lang="en-US" sz="2000" dirty="0"/>
              <a:t> </a:t>
            </a:r>
          </a:p>
          <a:p>
            <a:endParaRPr lang="en-US" sz="1400" dirty="0"/>
          </a:p>
          <a:p>
            <a:endParaRPr lang="en-US" sz="2000" dirty="0"/>
          </a:p>
          <a:p>
            <a:endParaRPr lang="en-US" sz="2000" dirty="0"/>
          </a:p>
          <a:p>
            <a:endParaRPr lang="en-US" sz="2000" dirty="0"/>
          </a:p>
        </p:txBody>
      </p:sp>
    </p:spTree>
    <p:extLst>
      <p:ext uri="{BB962C8B-B14F-4D97-AF65-F5344CB8AC3E}">
        <p14:creationId xmlns:p14="http://schemas.microsoft.com/office/powerpoint/2010/main" val="685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E033-58BB-754E-875F-DF95408386F9}"/>
              </a:ext>
            </a:extLst>
          </p:cNvPr>
          <p:cNvSpPr>
            <a:spLocks noGrp="1"/>
          </p:cNvSpPr>
          <p:nvPr>
            <p:ph type="title"/>
          </p:nvPr>
        </p:nvSpPr>
        <p:spPr>
          <a:xfrm>
            <a:off x="609600" y="2615067"/>
            <a:ext cx="10972800" cy="1143000"/>
          </a:xfrm>
        </p:spPr>
        <p:txBody>
          <a:bodyPr/>
          <a:lstStyle/>
          <a:p>
            <a:r>
              <a:rPr lang="en-US" dirty="0"/>
              <a:t>In addition to professional principles, we must also follow </a:t>
            </a:r>
            <a:r>
              <a:rPr lang="en-US" b="1" dirty="0"/>
              <a:t>laws</a:t>
            </a:r>
            <a:r>
              <a:rPr lang="en-US" dirty="0"/>
              <a:t>, </a:t>
            </a:r>
            <a:r>
              <a:rPr lang="en-US" b="1" dirty="0"/>
              <a:t>regulations</a:t>
            </a:r>
            <a:r>
              <a:rPr lang="en-US" dirty="0"/>
              <a:t>, </a:t>
            </a:r>
            <a:r>
              <a:rPr lang="en-US" b="1" dirty="0"/>
              <a:t>and workplace procedures</a:t>
            </a:r>
            <a:r>
              <a:rPr lang="en-US" dirty="0"/>
              <a:t>…</a:t>
            </a:r>
          </a:p>
        </p:txBody>
      </p:sp>
    </p:spTree>
    <p:extLst>
      <p:ext uri="{BB962C8B-B14F-4D97-AF65-F5344CB8AC3E}">
        <p14:creationId xmlns:p14="http://schemas.microsoft.com/office/powerpoint/2010/main" val="165786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IRB Policies and Procedures</a:t>
            </a:r>
          </a:p>
        </p:txBody>
      </p:sp>
      <p:sp>
        <p:nvSpPr>
          <p:cNvPr id="4" name="Content Placeholder 3"/>
          <p:cNvSpPr>
            <a:spLocks noGrp="1"/>
          </p:cNvSpPr>
          <p:nvPr>
            <p:ph idx="1"/>
          </p:nvPr>
        </p:nvSpPr>
        <p:spPr/>
        <p:txBody>
          <a:bodyPr/>
          <a:lstStyle/>
          <a:p>
            <a:endParaRPr lang="en-US" dirty="0"/>
          </a:p>
          <a:p>
            <a:r>
              <a:rPr lang="en-US" dirty="0"/>
              <a:t>Foundation is Federal Regulation</a:t>
            </a:r>
          </a:p>
          <a:p>
            <a:pPr marL="342900" indent="-342900">
              <a:buFont typeface="Arial" panose="020B0604020202020204" pitchFamily="34" charset="0"/>
              <a:buChar char="•"/>
            </a:pPr>
            <a:r>
              <a:rPr lang="en-US" dirty="0"/>
              <a:t>“The Common Rule” (CFR Part 46: Protection of Human Subjects)</a:t>
            </a:r>
          </a:p>
          <a:p>
            <a:pPr marL="342900" indent="-342900">
              <a:buFont typeface="Arial" panose="020B0604020202020204" pitchFamily="34" charset="0"/>
              <a:buChar char="•"/>
            </a:pPr>
            <a:endParaRPr lang="en-US" dirty="0"/>
          </a:p>
          <a:p>
            <a:r>
              <a:rPr lang="en-US" dirty="0"/>
              <a:t>Institutionally Implemented</a:t>
            </a:r>
          </a:p>
          <a:p>
            <a:pPr marL="342900" indent="-342900">
              <a:buFont typeface="Arial" panose="020B0604020202020204" pitchFamily="34" charset="0"/>
              <a:buChar char="•"/>
            </a:pPr>
            <a:r>
              <a:rPr lang="en-US" dirty="0"/>
              <a:t>Interpretation of Guidelines</a:t>
            </a:r>
          </a:p>
          <a:p>
            <a:pPr marL="342900" indent="-342900">
              <a:buFont typeface="Arial" panose="020B0604020202020204" pitchFamily="34" charset="0"/>
              <a:buChar char="•"/>
            </a:pPr>
            <a:r>
              <a:rPr lang="en-US" dirty="0"/>
              <a:t>Procedures and Forms</a:t>
            </a:r>
          </a:p>
          <a:p>
            <a:pPr marL="342900" indent="-342900">
              <a:buFont typeface="Arial" panose="020B0604020202020204" pitchFamily="34" charset="0"/>
              <a:buChar char="•"/>
            </a:pPr>
            <a:r>
              <a:rPr lang="en-US" dirty="0"/>
              <a:t>Staffing and Timelines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3407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64573C-61C1-C842-91CD-415CAFB335D3}"/>
              </a:ext>
            </a:extLst>
          </p:cNvPr>
          <p:cNvSpPr>
            <a:spLocks noGrp="1"/>
          </p:cNvSpPr>
          <p:nvPr>
            <p:ph type="title"/>
          </p:nvPr>
        </p:nvSpPr>
        <p:spPr>
          <a:xfrm>
            <a:off x="609599" y="371460"/>
            <a:ext cx="2410691" cy="2011522"/>
          </a:xfrm>
        </p:spPr>
        <p:txBody>
          <a:bodyPr/>
          <a:lstStyle/>
          <a:p>
            <a:r>
              <a:rPr lang="en-US" dirty="0"/>
              <a:t>Cycle of Inquiry</a:t>
            </a:r>
          </a:p>
        </p:txBody>
      </p:sp>
      <p:pic>
        <p:nvPicPr>
          <p:cNvPr id="6" name="Graphic 5" descr="Document outline">
            <a:extLst>
              <a:ext uri="{FF2B5EF4-FFF2-40B4-BE49-F238E27FC236}">
                <a16:creationId xmlns:a16="http://schemas.microsoft.com/office/drawing/2014/main" id="{E90D13DC-FD72-8C44-8735-97C251884D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8049" y="526473"/>
            <a:ext cx="2713951" cy="2713951"/>
          </a:xfrm>
          <a:prstGeom prst="rect">
            <a:avLst/>
          </a:prstGeom>
        </p:spPr>
      </p:pic>
      <p:sp>
        <p:nvSpPr>
          <p:cNvPr id="8" name="TextBox 7">
            <a:extLst>
              <a:ext uri="{FF2B5EF4-FFF2-40B4-BE49-F238E27FC236}">
                <a16:creationId xmlns:a16="http://schemas.microsoft.com/office/drawing/2014/main" id="{B4E6CFA2-4800-D64D-B6F1-CCD73803DE9B}"/>
              </a:ext>
            </a:extLst>
          </p:cNvPr>
          <p:cNvSpPr txBox="1">
            <a:spLocks/>
          </p:cNvSpPr>
          <p:nvPr/>
        </p:nvSpPr>
        <p:spPr>
          <a:xfrm>
            <a:off x="10176936" y="1828796"/>
            <a:ext cx="1280160" cy="584775"/>
          </a:xfrm>
          <a:prstGeom prst="rect">
            <a:avLst/>
          </a:prstGeom>
          <a:solidFill>
            <a:schemeClr val="bg1"/>
          </a:solidFill>
        </p:spPr>
        <p:txBody>
          <a:bodyPr wrap="square" rtlCol="0">
            <a:spAutoFit/>
          </a:bodyPr>
          <a:lstStyle/>
          <a:p>
            <a:pPr algn="ctr"/>
            <a:r>
              <a:rPr lang="en-US" sz="3200" b="1" dirty="0">
                <a:latin typeface="Calibri" panose="020F0502020204030204" pitchFamily="34" charset="0"/>
                <a:cs typeface="Calibri" panose="020F0502020204030204" pitchFamily="34" charset="0"/>
              </a:rPr>
              <a:t>IRB</a:t>
            </a:r>
          </a:p>
        </p:txBody>
      </p:sp>
      <p:sp>
        <p:nvSpPr>
          <p:cNvPr id="3" name="Content Placeholder 2">
            <a:extLst>
              <a:ext uri="{FF2B5EF4-FFF2-40B4-BE49-F238E27FC236}">
                <a16:creationId xmlns:a16="http://schemas.microsoft.com/office/drawing/2014/main" id="{4FBDF45C-375E-491A-A70D-5E8CEAC90798}"/>
              </a:ext>
            </a:extLst>
          </p:cNvPr>
          <p:cNvSpPr>
            <a:spLocks noGrp="1"/>
          </p:cNvSpPr>
          <p:nvPr>
            <p:ph idx="1"/>
          </p:nvPr>
        </p:nvSpPr>
        <p:spPr/>
        <p:txBody>
          <a:bodyPr/>
          <a:lstStyle/>
          <a:p>
            <a:endParaRPr lang="en-US"/>
          </a:p>
        </p:txBody>
      </p:sp>
      <p:graphicFrame>
        <p:nvGraphicFramePr>
          <p:cNvPr id="9" name="Content Placeholder 6" descr="Cycle of Inquiry focus in this module: identifying an area of interest or a problem&#10;Developing a research question&#10;&#10;">
            <a:extLst>
              <a:ext uri="{FF2B5EF4-FFF2-40B4-BE49-F238E27FC236}">
                <a16:creationId xmlns:a16="http://schemas.microsoft.com/office/drawing/2014/main" id="{C1AF04EB-CC66-4A04-B3DB-7F62D901879C}"/>
              </a:ext>
            </a:extLst>
          </p:cNvPr>
          <p:cNvGraphicFramePr>
            <a:graphicFrameLocks/>
          </p:cNvGraphicFramePr>
          <p:nvPr>
            <p:extLst>
              <p:ext uri="{D42A27DB-BD31-4B8C-83A1-F6EECF244321}">
                <p14:modId xmlns:p14="http://schemas.microsoft.com/office/powerpoint/2010/main" val="3759946221"/>
              </p:ext>
            </p:extLst>
          </p:nvPr>
        </p:nvGraphicFramePr>
        <p:xfrm>
          <a:off x="622300" y="609600"/>
          <a:ext cx="11819082" cy="57219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6125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IRB Policies and Procedures </a:t>
            </a:r>
            <a:r>
              <a:rPr lang="en-US" dirty="0">
                <a:solidFill>
                  <a:schemeClr val="bg1"/>
                </a:solidFill>
              </a:rPr>
              <a:t>(Part 2)</a:t>
            </a:r>
          </a:p>
        </p:txBody>
      </p:sp>
      <p:sp>
        <p:nvSpPr>
          <p:cNvPr id="4" name="Content Placeholder 3"/>
          <p:cNvSpPr>
            <a:spLocks noGrp="1"/>
          </p:cNvSpPr>
          <p:nvPr>
            <p:ph idx="1"/>
          </p:nvPr>
        </p:nvSpPr>
        <p:spPr/>
        <p:txBody>
          <a:bodyPr/>
          <a:lstStyle/>
          <a:p>
            <a:endParaRPr lang="en-US" dirty="0"/>
          </a:p>
          <a:p>
            <a:r>
              <a:rPr lang="en-US" dirty="0"/>
              <a:t>Foundation is Federal Regulation</a:t>
            </a:r>
          </a:p>
          <a:p>
            <a:pPr marL="342900" indent="-342900">
              <a:buFont typeface="Arial" panose="020B0604020202020204" pitchFamily="34" charset="0"/>
              <a:buChar char="•"/>
            </a:pPr>
            <a:r>
              <a:rPr lang="en-US" dirty="0"/>
              <a:t>“The Common Rule” (CFR Part 46: Protection of Human Subjects)</a:t>
            </a:r>
          </a:p>
          <a:p>
            <a:pPr marL="342900" indent="-342900">
              <a:buFont typeface="Arial" panose="020B0604020202020204" pitchFamily="34" charset="0"/>
              <a:buChar char="•"/>
            </a:pPr>
            <a:endParaRPr lang="en-US" dirty="0"/>
          </a:p>
          <a:p>
            <a:r>
              <a:rPr lang="en-US" dirty="0"/>
              <a:t>Institutionally Implemented</a:t>
            </a:r>
          </a:p>
          <a:p>
            <a:pPr marL="342900" indent="-342900">
              <a:buFont typeface="Arial" panose="020B0604020202020204" pitchFamily="34" charset="0"/>
              <a:buChar char="•"/>
            </a:pPr>
            <a:r>
              <a:rPr lang="en-US" dirty="0"/>
              <a:t>Interpretation of Guidelines</a:t>
            </a:r>
          </a:p>
          <a:p>
            <a:pPr marL="342900" indent="-342900">
              <a:buFont typeface="Arial" panose="020B0604020202020204" pitchFamily="34" charset="0"/>
              <a:buChar char="•"/>
            </a:pPr>
            <a:r>
              <a:rPr lang="en-US" dirty="0"/>
              <a:t>Procedures and Forms</a:t>
            </a:r>
          </a:p>
          <a:p>
            <a:pPr marL="342900" indent="-342900">
              <a:buFont typeface="Arial" panose="020B0604020202020204" pitchFamily="34" charset="0"/>
              <a:buChar char="•"/>
            </a:pPr>
            <a:r>
              <a:rPr lang="en-US" dirty="0"/>
              <a:t>Staffing and Timelines</a:t>
            </a:r>
          </a:p>
          <a:p>
            <a:pPr marL="342900" indent="-342900">
              <a:buFont typeface="Arial" panose="020B0604020202020204" pitchFamily="34" charset="0"/>
              <a:buChar char="•"/>
            </a:pPr>
            <a:endParaRPr lang="en-US" dirty="0"/>
          </a:p>
        </p:txBody>
      </p:sp>
      <p:sp>
        <p:nvSpPr>
          <p:cNvPr id="5" name="Left Arrow 4"/>
          <p:cNvSpPr/>
          <p:nvPr/>
        </p:nvSpPr>
        <p:spPr>
          <a:xfrm>
            <a:off x="5303519" y="3713871"/>
            <a:ext cx="5880295" cy="17021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every institution is (at least a bit) different</a:t>
            </a:r>
          </a:p>
        </p:txBody>
      </p:sp>
    </p:spTree>
    <p:extLst>
      <p:ext uri="{BB962C8B-B14F-4D97-AF65-F5344CB8AC3E}">
        <p14:creationId xmlns:p14="http://schemas.microsoft.com/office/powerpoint/2010/main" val="60159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Human Subjects - Belmont Report Principles</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dirty="0"/>
              <a:t>Respect for Persons - individuals should be treated as autonomous agents; persons with diminished autonomy are entitled to protection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Beneficence - treating persons in an ethical manner by respecting their decisions and protecting them from harm and making efforts to secure their well-being, including an evaluation of risk against benefit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Justice - benefits and burdens of research are distributed fairly</a:t>
            </a:r>
          </a:p>
        </p:txBody>
      </p:sp>
      <p:sp>
        <p:nvSpPr>
          <p:cNvPr id="5" name="Rectangle 4"/>
          <p:cNvSpPr/>
          <p:nvPr/>
        </p:nvSpPr>
        <p:spPr>
          <a:xfrm>
            <a:off x="633043" y="6468012"/>
            <a:ext cx="11015003"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https://www.hhs.gov/ohrp/regulations-and-policy/belmont-report/read-the-belmont-report/index.html</a:t>
            </a:r>
          </a:p>
        </p:txBody>
      </p:sp>
    </p:spTree>
    <p:extLst>
      <p:ext uri="{BB962C8B-B14F-4D97-AF65-F5344CB8AC3E}">
        <p14:creationId xmlns:p14="http://schemas.microsoft.com/office/powerpoint/2010/main" val="344134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B2D5-2ABC-486A-B5DC-10427C75D6FF}"/>
              </a:ext>
            </a:extLst>
          </p:cNvPr>
          <p:cNvSpPr>
            <a:spLocks noGrp="1"/>
          </p:cNvSpPr>
          <p:nvPr>
            <p:ph type="title"/>
          </p:nvPr>
        </p:nvSpPr>
        <p:spPr>
          <a:xfrm>
            <a:off x="372094" y="-1143000"/>
            <a:ext cx="10972800" cy="1143000"/>
          </a:xfrm>
        </p:spPr>
        <p:txBody>
          <a:bodyPr/>
          <a:lstStyle/>
          <a:p>
            <a:r>
              <a:rPr lang="en-US" dirty="0"/>
              <a:t>IRB Flow Chart</a:t>
            </a:r>
          </a:p>
        </p:txBody>
      </p:sp>
      <p:graphicFrame>
        <p:nvGraphicFramePr>
          <p:cNvPr id="5" name="Content Placeholder 4" descr="IRB Flow Chart -- Types of IRB Review include: Exempt, Expedited, and Full"/>
          <p:cNvGraphicFramePr>
            <a:graphicFrameLocks noGrp="1"/>
          </p:cNvGraphicFramePr>
          <p:nvPr>
            <p:ph idx="1"/>
            <p:extLst>
              <p:ext uri="{D42A27DB-BD31-4B8C-83A1-F6EECF244321}">
                <p14:modId xmlns:p14="http://schemas.microsoft.com/office/powerpoint/2010/main" val="3665392682"/>
              </p:ext>
            </p:extLst>
          </p:nvPr>
        </p:nvGraphicFramePr>
        <p:xfrm>
          <a:off x="-643793" y="801859"/>
          <a:ext cx="12516925" cy="5317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49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UIUC Process</a:t>
            </a:r>
          </a:p>
        </p:txBody>
      </p:sp>
      <p:sp>
        <p:nvSpPr>
          <p:cNvPr id="7" name="Rectangle 6"/>
          <p:cNvSpPr/>
          <p:nvPr/>
        </p:nvSpPr>
        <p:spPr>
          <a:xfrm>
            <a:off x="3204824" y="6479902"/>
            <a:ext cx="5782352" cy="369332"/>
          </a:xfrm>
          <a:prstGeom prst="rect">
            <a:avLst/>
          </a:prstGeom>
        </p:spPr>
        <p:txBody>
          <a:bodyPr wrap="none">
            <a:spAutoFit/>
          </a:bodyPr>
          <a:lstStyle/>
          <a:p>
            <a:pPr algn="ctr"/>
            <a:r>
              <a:rPr lang="en-US" dirty="0">
                <a:solidFill>
                  <a:schemeClr val="bg1"/>
                </a:solidFill>
              </a:rPr>
              <a:t>https://oprs.research.illinois.edu/review-processes-checklists</a:t>
            </a:r>
          </a:p>
        </p:txBody>
      </p:sp>
      <p:pic>
        <p:nvPicPr>
          <p:cNvPr id="4" name="Picture 3" descr="Example IRB Review Process - University of Illinois at Urbana-Champaign">
            <a:extLst>
              <a:ext uri="{FF2B5EF4-FFF2-40B4-BE49-F238E27FC236}">
                <a16:creationId xmlns:a16="http://schemas.microsoft.com/office/drawing/2014/main" id="{643271AB-5CA9-4F9E-8AAF-A520929D4F0D}"/>
              </a:ext>
            </a:extLst>
          </p:cNvPr>
          <p:cNvPicPr>
            <a:picLocks noChangeAspect="1"/>
          </p:cNvPicPr>
          <p:nvPr/>
        </p:nvPicPr>
        <p:blipFill rotWithShape="1">
          <a:blip r:embed="rId3"/>
          <a:srcRect l="776" t="729" r="1332" b="541"/>
          <a:stretch/>
        </p:blipFill>
        <p:spPr>
          <a:xfrm>
            <a:off x="1900052" y="1092530"/>
            <a:ext cx="7849590" cy="5142016"/>
          </a:xfrm>
          <a:prstGeom prst="rect">
            <a:avLst/>
          </a:prstGeom>
        </p:spPr>
      </p:pic>
    </p:spTree>
    <p:extLst>
      <p:ext uri="{BB962C8B-B14F-4D97-AF65-F5344CB8AC3E}">
        <p14:creationId xmlns:p14="http://schemas.microsoft.com/office/powerpoint/2010/main" val="266714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931842-3C8D-9D44-BEAF-002DED0C881C}"/>
              </a:ext>
            </a:extLst>
          </p:cNvPr>
          <p:cNvSpPr>
            <a:spLocks noGrp="1"/>
          </p:cNvSpPr>
          <p:nvPr>
            <p:ph type="title"/>
          </p:nvPr>
        </p:nvSpPr>
        <p:spPr>
          <a:xfrm>
            <a:off x="0" y="371460"/>
            <a:ext cx="12192000" cy="6143640"/>
          </a:xfrm>
        </p:spPr>
        <p:txBody>
          <a:bodyPr/>
          <a:lstStyle/>
          <a:p>
            <a:pPr algn="ctr"/>
            <a:r>
              <a:rPr lang="en-US" b="1" dirty="0"/>
              <a:t>Data, Ethics, Privacy, IRB … and More!</a:t>
            </a:r>
            <a:endParaRPr lang="en-US" sz="3200" dirty="0"/>
          </a:p>
        </p:txBody>
      </p:sp>
    </p:spTree>
    <p:extLst>
      <p:ext uri="{BB962C8B-B14F-4D97-AF65-F5344CB8AC3E}">
        <p14:creationId xmlns:p14="http://schemas.microsoft.com/office/powerpoint/2010/main" val="213257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74C9-EE81-8A40-9614-C18C41F2CE0B}"/>
              </a:ext>
            </a:extLst>
          </p:cNvPr>
          <p:cNvSpPr>
            <a:spLocks noGrp="1"/>
          </p:cNvSpPr>
          <p:nvPr>
            <p:ph type="title"/>
          </p:nvPr>
        </p:nvSpPr>
        <p:spPr>
          <a:xfrm>
            <a:off x="609600" y="274637"/>
            <a:ext cx="10707974" cy="3293021"/>
          </a:xfrm>
        </p:spPr>
        <p:txBody>
          <a:bodyPr/>
          <a:lstStyle/>
          <a:p>
            <a:r>
              <a:rPr lang="en-US" dirty="0"/>
              <a:t>Example</a:t>
            </a:r>
            <a:br>
              <a:rPr lang="en-US" dirty="0"/>
            </a:br>
            <a:r>
              <a:rPr lang="en-US" dirty="0"/>
              <a:t>Decision </a:t>
            </a:r>
            <a:br>
              <a:rPr lang="en-US" dirty="0"/>
            </a:br>
            <a:r>
              <a:rPr lang="en-US" dirty="0"/>
              <a:t>Tree</a:t>
            </a:r>
          </a:p>
        </p:txBody>
      </p:sp>
      <p:pic>
        <p:nvPicPr>
          <p:cNvPr id="3" name="Picture 2" descr="Example Decision Tree from the University of Illinois to help determine is a project requires an IRB application.">
            <a:extLst>
              <a:ext uri="{FF2B5EF4-FFF2-40B4-BE49-F238E27FC236}">
                <a16:creationId xmlns:a16="http://schemas.microsoft.com/office/drawing/2014/main" id="{2C3DF905-750A-4E18-B4B4-06DD8689A547}"/>
              </a:ext>
            </a:extLst>
          </p:cNvPr>
          <p:cNvPicPr>
            <a:picLocks noChangeAspect="1"/>
          </p:cNvPicPr>
          <p:nvPr/>
        </p:nvPicPr>
        <p:blipFill>
          <a:blip r:embed="rId3"/>
          <a:stretch>
            <a:fillRect/>
          </a:stretch>
        </p:blipFill>
        <p:spPr>
          <a:xfrm>
            <a:off x="3598225" y="0"/>
            <a:ext cx="5481395" cy="6858000"/>
          </a:xfrm>
          <a:prstGeom prst="rect">
            <a:avLst/>
          </a:prstGeom>
        </p:spPr>
      </p:pic>
    </p:spTree>
    <p:extLst>
      <p:ext uri="{BB962C8B-B14F-4D97-AF65-F5344CB8AC3E}">
        <p14:creationId xmlns:p14="http://schemas.microsoft.com/office/powerpoint/2010/main" val="9405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 General - To Fill Out an IRB Form</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a:t>Investigator(s) </a:t>
            </a:r>
          </a:p>
          <a:p>
            <a:pPr marL="1085850" lvl="1" indent="-342900">
              <a:buFont typeface="Arial" panose="020B0604020202020204" pitchFamily="34" charset="0"/>
              <a:buChar char="•"/>
            </a:pPr>
            <a:r>
              <a:rPr lang="en-US" dirty="0"/>
              <a:t>Qualifications</a:t>
            </a:r>
          </a:p>
          <a:p>
            <a:pPr marL="1085850" lvl="1" indent="-342900">
              <a:buFont typeface="Arial" panose="020B0604020202020204" pitchFamily="34" charset="0"/>
              <a:buChar char="•"/>
            </a:pPr>
            <a:r>
              <a:rPr lang="en-US" dirty="0"/>
              <a:t>Training Documentation</a:t>
            </a:r>
          </a:p>
          <a:p>
            <a:pPr marL="342900" indent="-342900">
              <a:buFont typeface="Arial" panose="020B0604020202020204" pitchFamily="34" charset="0"/>
              <a:buChar char="•"/>
            </a:pPr>
            <a:r>
              <a:rPr lang="en-US" dirty="0"/>
              <a:t>Description of Investigation </a:t>
            </a:r>
          </a:p>
          <a:p>
            <a:pPr marL="1085850" lvl="1" indent="-342900">
              <a:buFont typeface="Arial" panose="020B0604020202020204" pitchFamily="34" charset="0"/>
              <a:buChar char="•"/>
            </a:pPr>
            <a:r>
              <a:rPr lang="en-US" dirty="0"/>
              <a:t>Purpose and Rationale</a:t>
            </a:r>
          </a:p>
          <a:p>
            <a:pPr marL="1085850" lvl="1" indent="-342900">
              <a:buFont typeface="Arial" panose="020B0604020202020204" pitchFamily="34" charset="0"/>
              <a:buChar char="•"/>
            </a:pPr>
            <a:r>
              <a:rPr lang="en-US" dirty="0"/>
              <a:t>Participants - Recruitment, Informed Consent, Compensation</a:t>
            </a:r>
          </a:p>
          <a:p>
            <a:pPr marL="1085850" lvl="1" indent="-342900">
              <a:buFont typeface="Arial" panose="020B0604020202020204" pitchFamily="34" charset="0"/>
              <a:buChar char="•"/>
            </a:pPr>
            <a:r>
              <a:rPr lang="en-US" dirty="0"/>
              <a:t>Methodology and Procedures - Data Collection, Data Analysis</a:t>
            </a:r>
          </a:p>
          <a:p>
            <a:pPr marL="1085850" lvl="1" indent="-342900">
              <a:buFont typeface="Arial" panose="020B0604020202020204" pitchFamily="34" charset="0"/>
              <a:buChar char="•"/>
            </a:pPr>
            <a:r>
              <a:rPr lang="en-US" dirty="0"/>
              <a:t>Confidentiality/Privacy and Data Security</a:t>
            </a:r>
          </a:p>
          <a:p>
            <a:pPr marL="1085850" lvl="1" indent="-342900">
              <a:buFont typeface="Arial" panose="020B0604020202020204" pitchFamily="34" charset="0"/>
              <a:buChar char="•"/>
            </a:pPr>
            <a:r>
              <a:rPr lang="en-US" dirty="0"/>
              <a:t>Dissemination Plans</a:t>
            </a:r>
          </a:p>
          <a:p>
            <a:pPr marL="1085850" lvl="1" indent="-342900">
              <a:buFont typeface="Arial" panose="020B0604020202020204" pitchFamily="34" charset="0"/>
              <a:buChar char="•"/>
            </a:pPr>
            <a:r>
              <a:rPr lang="en-US" dirty="0"/>
              <a:t>Timeframe</a:t>
            </a:r>
          </a:p>
          <a:p>
            <a:pPr marL="342900" indent="-342900">
              <a:buFont typeface="Arial" panose="020B0604020202020204" pitchFamily="34" charset="0"/>
              <a:buChar char="•"/>
            </a:pPr>
            <a:r>
              <a:rPr lang="en-US" dirty="0"/>
              <a:t>Keep Detailed Records</a:t>
            </a:r>
          </a:p>
          <a:p>
            <a:pPr lvl="1" indent="0">
              <a:buNone/>
            </a:pPr>
            <a:endParaRPr lang="en-US" dirty="0"/>
          </a:p>
          <a:p>
            <a:pPr lvl="1" indent="0">
              <a:buNone/>
            </a:pPr>
            <a:endParaRPr lang="en-US" dirty="0"/>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63658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46A1C-1568-E844-B331-611DCF5A4E66}"/>
              </a:ext>
            </a:extLst>
          </p:cNvPr>
          <p:cNvSpPr>
            <a:spLocks noGrp="1"/>
          </p:cNvSpPr>
          <p:nvPr>
            <p:ph type="title"/>
          </p:nvPr>
        </p:nvSpPr>
        <p:spPr/>
        <p:txBody>
          <a:bodyPr/>
          <a:lstStyle/>
          <a:p>
            <a:r>
              <a:rPr lang="en-US" dirty="0"/>
              <a:t>A few additional thoughts … </a:t>
            </a:r>
          </a:p>
        </p:txBody>
      </p:sp>
      <p:sp>
        <p:nvSpPr>
          <p:cNvPr id="4" name="Content Placeholder 3">
            <a:extLst>
              <a:ext uri="{FF2B5EF4-FFF2-40B4-BE49-F238E27FC236}">
                <a16:creationId xmlns:a16="http://schemas.microsoft.com/office/drawing/2014/main" id="{C83F16DA-4407-5847-BEA7-B2E1765A82A2}"/>
              </a:ext>
            </a:extLst>
          </p:cNvPr>
          <p:cNvSpPr>
            <a:spLocks noGrp="1"/>
          </p:cNvSpPr>
          <p:nvPr>
            <p:ph idx="1"/>
          </p:nvPr>
        </p:nvSpPr>
        <p:spPr/>
        <p:txBody>
          <a:bodyPr/>
          <a:lstStyle/>
          <a:p>
            <a:r>
              <a:rPr lang="en-US" sz="2800" dirty="0"/>
              <a:t>IRB forms can be daunting in length and complexity. </a:t>
            </a:r>
          </a:p>
          <a:p>
            <a:r>
              <a:rPr lang="en-US" sz="2800" dirty="0"/>
              <a:t>IRB forms are technical documentation.</a:t>
            </a:r>
          </a:p>
          <a:p>
            <a:r>
              <a:rPr lang="en-US" sz="2800" dirty="0"/>
              <a:t>IRB forms are repetitive.</a:t>
            </a:r>
          </a:p>
          <a:p>
            <a:endParaRPr lang="en-US" sz="2800" dirty="0"/>
          </a:p>
          <a:p>
            <a:r>
              <a:rPr lang="en-US" sz="2800" dirty="0"/>
              <a:t>     	So …</a:t>
            </a:r>
          </a:p>
          <a:p>
            <a:pPr marL="457200" lvl="1" indent="0">
              <a:buNone/>
            </a:pPr>
            <a:r>
              <a:rPr lang="en-US" sz="2800" dirty="0"/>
              <a:t>		Follow directions.</a:t>
            </a:r>
          </a:p>
          <a:p>
            <a:pPr marL="457200" lvl="1" indent="0">
              <a:buNone/>
            </a:pPr>
            <a:r>
              <a:rPr lang="en-US" sz="2800" dirty="0"/>
              <a:t>		Be literal not creative.</a:t>
            </a:r>
          </a:p>
        </p:txBody>
      </p:sp>
      <p:pic>
        <p:nvPicPr>
          <p:cNvPr id="5" name="Graphic 4" descr="Chevron arrows outline">
            <a:extLst>
              <a:ext uri="{FF2B5EF4-FFF2-40B4-BE49-F238E27FC236}">
                <a16:creationId xmlns:a16="http://schemas.microsoft.com/office/drawing/2014/main" id="{F0C814A1-ED04-4932-9DF1-A4874906E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96710" y="3429000"/>
            <a:ext cx="804852" cy="804852"/>
          </a:xfrm>
          <a:prstGeom prst="rect">
            <a:avLst/>
          </a:prstGeom>
        </p:spPr>
      </p:pic>
    </p:spTree>
    <p:extLst>
      <p:ext uri="{BB962C8B-B14F-4D97-AF65-F5344CB8AC3E}">
        <p14:creationId xmlns:p14="http://schemas.microsoft.com/office/powerpoint/2010/main" val="415047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3C384-09FF-474B-94BC-93AF398274E0}"/>
              </a:ext>
            </a:extLst>
          </p:cNvPr>
          <p:cNvSpPr>
            <a:spLocks noGrp="1"/>
          </p:cNvSpPr>
          <p:nvPr>
            <p:ph type="title"/>
          </p:nvPr>
        </p:nvSpPr>
        <p:spPr>
          <a:xfrm>
            <a:off x="545738" y="1353015"/>
            <a:ext cx="9874611" cy="602796"/>
          </a:xfrm>
        </p:spPr>
        <p:txBody>
          <a:bodyPr>
            <a:normAutofit fontScale="90000"/>
          </a:bodyPr>
          <a:lstStyle/>
          <a:p>
            <a:r>
              <a:rPr lang="en-US" sz="3600" dirty="0">
                <a:solidFill>
                  <a:schemeClr val="tx1"/>
                </a:solidFill>
              </a:rPr>
              <a:t>IRB Application &amp; Review Process</a:t>
            </a:r>
          </a:p>
        </p:txBody>
      </p:sp>
      <p:graphicFrame>
        <p:nvGraphicFramePr>
          <p:cNvPr id="6" name="Diagram 5" descr="IRB Application Process Steps: Prepare Application, Submit Application, Revise or Resubmit Application, Application Approved">
            <a:extLst>
              <a:ext uri="{FF2B5EF4-FFF2-40B4-BE49-F238E27FC236}">
                <a16:creationId xmlns:a16="http://schemas.microsoft.com/office/drawing/2014/main" id="{E69BA7DE-6416-6D42-AB5B-0EB235E695D8}"/>
              </a:ext>
            </a:extLst>
          </p:cNvPr>
          <p:cNvGraphicFramePr/>
          <p:nvPr>
            <p:extLst>
              <p:ext uri="{D42A27DB-BD31-4B8C-83A1-F6EECF244321}">
                <p14:modId xmlns:p14="http://schemas.microsoft.com/office/powerpoint/2010/main" val="3100968575"/>
              </p:ext>
            </p:extLst>
          </p:nvPr>
        </p:nvGraphicFramePr>
        <p:xfrm>
          <a:off x="545739" y="2430603"/>
          <a:ext cx="11436289" cy="2439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99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2D5C-EDE7-4632-B3F8-B6653218C88A}"/>
              </a:ext>
            </a:extLst>
          </p:cNvPr>
          <p:cNvSpPr>
            <a:spLocks noGrp="1"/>
          </p:cNvSpPr>
          <p:nvPr>
            <p:ph type="title"/>
          </p:nvPr>
        </p:nvSpPr>
        <p:spPr>
          <a:xfrm>
            <a:off x="307220" y="-602796"/>
            <a:ext cx="10972800" cy="602796"/>
          </a:xfrm>
        </p:spPr>
        <p:txBody>
          <a:bodyPr vert="horz" wrap="square" lIns="91440" tIns="45720" rIns="91440" bIns="45720" numCol="1" anchor="b" anchorCtr="0" compatLnSpc="1">
            <a:prstTxWarp prst="textNoShape">
              <a:avLst/>
            </a:prstTxWarp>
            <a:normAutofit/>
          </a:bodyPr>
          <a:lstStyle/>
          <a:p>
            <a:r>
              <a:rPr lang="en-US" dirty="0"/>
              <a:t>IRB Review Supports Careful planning</a:t>
            </a:r>
          </a:p>
        </p:txBody>
      </p:sp>
      <p:graphicFrame>
        <p:nvGraphicFramePr>
          <p:cNvPr id="5" name="Content Placeholder 2" descr="IRB/Human Subjects review supports careful planning for: data practices, disclosure of purpose, informed/voluntary consent, incentives, and reporting">
            <a:extLst>
              <a:ext uri="{FF2B5EF4-FFF2-40B4-BE49-F238E27FC236}">
                <a16:creationId xmlns:a16="http://schemas.microsoft.com/office/drawing/2014/main" id="{2AE58420-BE27-7242-B13E-900364E45E86}"/>
              </a:ext>
            </a:extLst>
          </p:cNvPr>
          <p:cNvGraphicFramePr>
            <a:graphicFrameLocks/>
          </p:cNvGraphicFramePr>
          <p:nvPr>
            <p:extLst>
              <p:ext uri="{D42A27DB-BD31-4B8C-83A1-F6EECF244321}">
                <p14:modId xmlns:p14="http://schemas.microsoft.com/office/powerpoint/2010/main" val="1631885222"/>
              </p:ext>
            </p:extLst>
          </p:nvPr>
        </p:nvGraphicFramePr>
        <p:xfrm>
          <a:off x="352425" y="847725"/>
          <a:ext cx="11487150" cy="5162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60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Team Development Time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0902162"/>
              </p:ext>
            </p:extLst>
          </p:nvPr>
        </p:nvGraphicFramePr>
        <p:xfrm>
          <a:off x="609600" y="1211580"/>
          <a:ext cx="11220450" cy="5151120"/>
        </p:xfrm>
        <a:graphic>
          <a:graphicData uri="http://schemas.openxmlformats.org/drawingml/2006/table">
            <a:tbl>
              <a:tblPr firstRow="1" bandRow="1">
                <a:tableStyleId>{5940675A-B579-460E-94D1-54222C63F5DA}</a:tableStyleId>
              </a:tblPr>
              <a:tblGrid>
                <a:gridCol w="11220450">
                  <a:extLst>
                    <a:ext uri="{9D8B030D-6E8A-4147-A177-3AD203B41FA5}">
                      <a16:colId xmlns:a16="http://schemas.microsoft.com/office/drawing/2014/main" val="20000"/>
                    </a:ext>
                  </a:extLst>
                </a:gridCol>
              </a:tblGrid>
              <a:tr h="368499">
                <a:tc>
                  <a:txBody>
                    <a:bodyPr/>
                    <a:lstStyle/>
                    <a:p>
                      <a:endParaRPr lang="en-US" sz="2000" b="1" dirty="0">
                        <a:latin typeface="+mj-lt"/>
                      </a:endParaRPr>
                    </a:p>
                    <a:p>
                      <a:r>
                        <a:rPr lang="en-US" sz="2000" b="1" dirty="0">
                          <a:latin typeface="+mj-lt"/>
                        </a:rPr>
                        <a:t>What are your overall </a:t>
                      </a:r>
                      <a:r>
                        <a:rPr lang="en-US" sz="2000" b="1" baseline="0" dirty="0">
                          <a:latin typeface="+mj-lt"/>
                        </a:rPr>
                        <a:t>takeaways from the overview of IRB presented in Module 5? </a:t>
                      </a:r>
                    </a:p>
                    <a:p>
                      <a:br>
                        <a:rPr lang="en-US" sz="2000" b="1" baseline="0" dirty="0">
                          <a:latin typeface="+mj-lt"/>
                        </a:rPr>
                      </a:br>
                      <a:r>
                        <a:rPr lang="en-US" sz="2000" b="1" baseline="0" dirty="0">
                          <a:latin typeface="+mj-lt"/>
                        </a:rPr>
                        <a:t>Has anyone in your team been involved with IRB approved research in the past?  If so, what insights can you share?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3451">
                <a:tc>
                  <a:txBody>
                    <a:bodyPr/>
                    <a:lstStyle/>
                    <a:p>
                      <a:endParaRPr lang="en-US" sz="2000" dirty="0">
                        <a:latin typeface="+mj-lt"/>
                      </a:endParaRPr>
                    </a:p>
                    <a:p>
                      <a:r>
                        <a:rPr lang="en-US" sz="2000" b="1" dirty="0">
                          <a:latin typeface="+mj-lt"/>
                        </a:rPr>
                        <a:t>Case Study Project Discussion</a:t>
                      </a:r>
                    </a:p>
                    <a:p>
                      <a:pPr marL="285750" indent="-285750">
                        <a:buFont typeface="Arial" panose="020B0604020202020204" pitchFamily="34" charset="0"/>
                        <a:buChar char="•"/>
                      </a:pPr>
                      <a:r>
                        <a:rPr lang="en-US" sz="2000" dirty="0">
                          <a:latin typeface="+mj-lt"/>
                        </a:rPr>
                        <a:t>To what extent have you begun to interact with IRB at your institution?</a:t>
                      </a:r>
                    </a:p>
                    <a:p>
                      <a:pPr marL="285750" indent="-285750">
                        <a:buFont typeface="Arial" panose="020B0604020202020204" pitchFamily="34" charset="0"/>
                        <a:buChar char="•"/>
                      </a:pPr>
                      <a:r>
                        <a:rPr lang="en-US" sz="2000" baseline="0" dirty="0">
                          <a:latin typeface="+mj-lt"/>
                        </a:rPr>
                        <a:t>What questions do you need to ask about your local IRB policies and procedures?</a:t>
                      </a:r>
                    </a:p>
                    <a:p>
                      <a:pPr marL="285750" indent="-285750">
                        <a:buFont typeface="Arial" panose="020B0604020202020204" pitchFamily="34" charset="0"/>
                        <a:buChar char="•"/>
                      </a:pPr>
                      <a:r>
                        <a:rPr lang="en-US" sz="2000" baseline="0" dirty="0">
                          <a:latin typeface="+mj-lt"/>
                        </a:rPr>
                        <a:t>Based necessary information required for completing IRB paperwork, do you need to further clarify your research question or operationalized variables? If so, discuss/brainstorm with your team for help. </a:t>
                      </a:r>
                    </a:p>
                    <a:p>
                      <a:pPr marL="285750" indent="-285750">
                        <a:buFont typeface="Arial" panose="020B0604020202020204" pitchFamily="34" charset="0"/>
                        <a:buChar char="•"/>
                      </a:pPr>
                      <a:endParaRPr lang="en-US" sz="2000" baseline="0" dirty="0">
                        <a:latin typeface="+mj-lt"/>
                      </a:endParaRPr>
                    </a:p>
                    <a:p>
                      <a:pPr marL="0" indent="0">
                        <a:buFont typeface="Arial" panose="020B0604020202020204" pitchFamily="34" charset="0"/>
                        <a:buNone/>
                      </a:pPr>
                      <a:r>
                        <a:rPr lang="en-US" sz="2000" b="1" baseline="0" dirty="0">
                          <a:latin typeface="+mj-lt"/>
                        </a:rPr>
                        <a:t>Next Steps</a:t>
                      </a:r>
                    </a:p>
                    <a:p>
                      <a:pPr marL="342900" indent="-342900">
                        <a:buFont typeface="Arial" panose="020B0604020202020204" pitchFamily="34" charset="0"/>
                        <a:buChar char="•"/>
                      </a:pPr>
                      <a:r>
                        <a:rPr lang="en-US" sz="2000" baseline="0" dirty="0">
                          <a:latin typeface="+mj-lt"/>
                        </a:rPr>
                        <a:t>Complete Required Reading for Module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8499">
                <a:tc>
                  <a:txBody>
                    <a:bodyPr/>
                    <a:lstStyle/>
                    <a:p>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177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93C2-4439-44B3-B019-F36412854C0F}"/>
              </a:ext>
            </a:extLst>
          </p:cNvPr>
          <p:cNvSpPr>
            <a:spLocks noGrp="1"/>
          </p:cNvSpPr>
          <p:nvPr>
            <p:ph type="title"/>
          </p:nvPr>
        </p:nvSpPr>
        <p:spPr>
          <a:xfrm>
            <a:off x="808801" y="2938513"/>
            <a:ext cx="10972800" cy="1143000"/>
          </a:xfrm>
        </p:spPr>
        <p:txBody>
          <a:bodyPr/>
          <a:lstStyle/>
          <a:p>
            <a:pPr marL="0" marR="0">
              <a:spcBef>
                <a:spcPts val="0"/>
              </a:spcBef>
              <a:spcAft>
                <a:spcPts val="0"/>
              </a:spcAft>
            </a:pPr>
            <a:r>
              <a:rPr lang="en-US" sz="2400" dirty="0">
                <a:solidFill>
                  <a:srgbClr val="080808"/>
                </a:solidFill>
                <a:effectLst/>
                <a:latin typeface="Calibri" panose="020F0502020204030204" pitchFamily="34" charset="0"/>
                <a:ea typeface="DengXian" panose="02010600030101010101" pitchFamily="2" charset="-122"/>
                <a:cs typeface="Calibri" panose="020F0502020204030204" pitchFamily="34" charset="0"/>
              </a:rPr>
              <a:t>©2022. This work is licensed under a </a:t>
            </a:r>
            <a:r>
              <a:rPr lang="en-US" sz="2400" u="sng" dirty="0">
                <a:solidFill>
                  <a:srgbClr val="049CCF"/>
                </a:solidFill>
                <a:effectLst/>
                <a:latin typeface="Calibri" panose="020F0502020204030204" pitchFamily="34" charset="0"/>
                <a:ea typeface="DengXian" panose="02010600030101010101" pitchFamily="2" charset="-122"/>
                <a:cs typeface="Calibri" panose="020F0502020204030204" pitchFamily="34" charset="0"/>
                <a:hlinkClick r:id="rId3"/>
              </a:rPr>
              <a:t>CC BY 4.0 license</a:t>
            </a:r>
            <a:r>
              <a:rPr lang="en-US" sz="2400" dirty="0">
                <a:solidFill>
                  <a:srgbClr val="464646"/>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effectLst/>
                <a:latin typeface="Calibri" panose="020F0502020204030204" pitchFamily="34" charset="0"/>
                <a:ea typeface="DengXian" panose="02010600030101010101" pitchFamily="2" charset="-122"/>
                <a:cs typeface="Calibri" panose="020F0502020204030204" pitchFamily="34" charset="0"/>
              </a:rPr>
              <a:t>How to Cite: </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Hinchliffe, Lisa Janicke, Mayer, Cathy, &amp; Consortium of Academic and Research Libraries in Illinois. </a:t>
            </a:r>
            <a:r>
              <a:rPr lang="en-US" sz="2400" i="1"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Analytics and Advocacy for Service Development Module 5: Respect for Human Subjects in Advocacy Work[PowerPoint slides]</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Champaign, IL: CARLI, 2022.</a:t>
            </a:r>
            <a:r>
              <a:rPr lang="en-US" sz="2400"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Calibri" panose="020F0502020204030204" pitchFamily="34" charset="0"/>
                <a:ea typeface="DengXian" panose="02010600030101010101" pitchFamily="2" charset="-122"/>
                <a:cs typeface="Times New Roman" panose="02020603050405020304" pitchFamily="18" charset="0"/>
              </a:rPr>
            </a:br>
            <a:endParaRPr lang="en-US" dirty="0"/>
          </a:p>
        </p:txBody>
      </p:sp>
    </p:spTree>
    <p:extLst>
      <p:ext uri="{BB962C8B-B14F-4D97-AF65-F5344CB8AC3E}">
        <p14:creationId xmlns:p14="http://schemas.microsoft.com/office/powerpoint/2010/main" val="215592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87036" y="862963"/>
            <a:ext cx="11817927" cy="4474873"/>
          </a:xfrm>
        </p:spPr>
        <p:txBody>
          <a:bodyPr wrap="square" anchor="b">
            <a:normAutofit/>
          </a:bodyPr>
          <a:lstStyle/>
          <a:p>
            <a:pPr>
              <a:lnSpc>
                <a:spcPct val="90000"/>
              </a:lnSpc>
            </a:pPr>
            <a:r>
              <a:rPr lang="en-US" sz="5100" dirty="0"/>
              <a:t>Library research requires data.</a:t>
            </a:r>
            <a:br>
              <a:rPr lang="en-US" sz="5100" dirty="0"/>
            </a:br>
            <a:r>
              <a:rPr lang="en-US" sz="4400" dirty="0"/>
              <a:t>*usually data about people.  </a:t>
            </a:r>
            <a:br>
              <a:rPr lang="en-US" sz="5100" dirty="0"/>
            </a:br>
            <a:br>
              <a:rPr lang="en-US" sz="5100" dirty="0"/>
            </a:br>
            <a:br>
              <a:rPr lang="en-US" sz="5100" dirty="0"/>
            </a:br>
            <a:r>
              <a:rPr lang="en-US" sz="5100" dirty="0"/>
              <a:t>Hence,</a:t>
            </a:r>
            <a:br>
              <a:rPr lang="en-US" sz="5100" dirty="0"/>
            </a:br>
            <a:r>
              <a:rPr lang="en-US" sz="5100" dirty="0"/>
              <a:t> Professional ethics, laws, etc. apply!</a:t>
            </a:r>
          </a:p>
        </p:txBody>
      </p:sp>
      <p:pic>
        <p:nvPicPr>
          <p:cNvPr id="19" name="Graphic 18" descr="Chevron arrows outline">
            <a:extLst>
              <a:ext uri="{FF2B5EF4-FFF2-40B4-BE49-F238E27FC236}">
                <a16:creationId xmlns:a16="http://schemas.microsoft.com/office/drawing/2014/main" id="{C0F700FC-A3D0-40ED-83A8-D7D5F5539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528205" y="2643198"/>
            <a:ext cx="1135587" cy="1135587"/>
          </a:xfrm>
          <a:prstGeom prst="rect">
            <a:avLst/>
          </a:prstGeom>
        </p:spPr>
      </p:pic>
    </p:spTree>
    <p:extLst>
      <p:ext uri="{BB962C8B-B14F-4D97-AF65-F5344CB8AC3E}">
        <p14:creationId xmlns:p14="http://schemas.microsoft.com/office/powerpoint/2010/main" val="174011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Simplified Logic Model &amp; Data</a:t>
            </a:r>
          </a:p>
        </p:txBody>
      </p:sp>
      <p:sp>
        <p:nvSpPr>
          <p:cNvPr id="8" name="Rounded Rectangle 7"/>
          <p:cNvSpPr/>
          <p:nvPr/>
        </p:nvSpPr>
        <p:spPr>
          <a:xfrm>
            <a:off x="405611" y="1819672"/>
            <a:ext cx="5430129" cy="3376246"/>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t"/>
          <a:lstStyle/>
          <a:p>
            <a:pPr algn="ctr"/>
            <a:endParaRPr lang="en-US" sz="2400" dirty="0">
              <a:solidFill>
                <a:schemeClr val="tx1">
                  <a:lumMod val="50000"/>
                </a:schemeClr>
              </a:solidFill>
            </a:endParaRPr>
          </a:p>
          <a:p>
            <a:pPr algn="ctr"/>
            <a:r>
              <a:rPr lang="en-US" sz="2400" b="1" dirty="0">
                <a:solidFill>
                  <a:schemeClr val="tx1">
                    <a:lumMod val="50000"/>
                  </a:schemeClr>
                </a:solidFill>
              </a:rPr>
              <a:t>Library Management Data– </a:t>
            </a:r>
          </a:p>
          <a:p>
            <a:pPr algn="ctr"/>
            <a:r>
              <a:rPr lang="en-US" sz="2400" b="1" dirty="0">
                <a:solidFill>
                  <a:schemeClr val="tx1">
                    <a:lumMod val="50000"/>
                  </a:schemeClr>
                </a:solidFill>
              </a:rPr>
              <a:t>Ethics, Laws and Regulations</a:t>
            </a:r>
          </a:p>
          <a:p>
            <a:pPr algn="ctr"/>
            <a:r>
              <a:rPr lang="en-US" sz="2400" b="1" dirty="0">
                <a:solidFill>
                  <a:schemeClr val="tx1">
                    <a:lumMod val="50000"/>
                  </a:schemeClr>
                </a:solidFill>
              </a:rPr>
              <a:t>(and Maybe IRB)</a:t>
            </a:r>
          </a:p>
          <a:p>
            <a:pPr algn="ctr"/>
            <a:endParaRPr lang="en-US" sz="2400" b="1" dirty="0">
              <a:solidFill>
                <a:schemeClr val="tx1">
                  <a:lumMod val="50000"/>
                </a:schemeClr>
              </a:solidFill>
            </a:endParaRPr>
          </a:p>
        </p:txBody>
      </p:sp>
      <p:sp>
        <p:nvSpPr>
          <p:cNvPr id="2" name="Rounded Rectangle 1"/>
          <p:cNvSpPr/>
          <p:nvPr/>
        </p:nvSpPr>
        <p:spPr>
          <a:xfrm>
            <a:off x="6330461" y="1822020"/>
            <a:ext cx="5430129" cy="3376246"/>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t"/>
          <a:lstStyle/>
          <a:p>
            <a:pPr algn="ctr"/>
            <a:endParaRPr lang="en-US" sz="2400" dirty="0">
              <a:solidFill>
                <a:schemeClr val="tx1">
                  <a:lumMod val="50000"/>
                </a:schemeClr>
              </a:solidFill>
            </a:endParaRPr>
          </a:p>
          <a:p>
            <a:pPr algn="ctr"/>
            <a:r>
              <a:rPr lang="en-US" sz="2400" b="1" dirty="0">
                <a:solidFill>
                  <a:schemeClr val="tx1">
                    <a:lumMod val="50000"/>
                  </a:schemeClr>
                </a:solidFill>
              </a:rPr>
              <a:t>Human Subjects Data– </a:t>
            </a:r>
          </a:p>
          <a:p>
            <a:pPr algn="ctr"/>
            <a:r>
              <a:rPr lang="en-US" sz="2400" b="1" dirty="0">
                <a:solidFill>
                  <a:schemeClr val="tx1">
                    <a:lumMod val="50000"/>
                  </a:schemeClr>
                </a:solidFill>
              </a:rPr>
              <a:t>Ethics, Laws and Regulations</a:t>
            </a:r>
          </a:p>
          <a:p>
            <a:pPr algn="ctr"/>
            <a:r>
              <a:rPr lang="en-US" sz="2400" b="1" dirty="0">
                <a:solidFill>
                  <a:schemeClr val="tx1">
                    <a:lumMod val="50000"/>
                  </a:schemeClr>
                </a:solidFill>
              </a:rPr>
              <a:t>(and Likely IRB)</a:t>
            </a:r>
          </a:p>
          <a:p>
            <a:pPr algn="ctr"/>
            <a:endParaRPr lang="en-US" sz="2400" b="1" dirty="0">
              <a:solidFill>
                <a:schemeClr val="tx1">
                  <a:lumMod val="50000"/>
                </a:schemeClr>
              </a:solidFill>
            </a:endParaRPr>
          </a:p>
        </p:txBody>
      </p:sp>
      <p:graphicFrame>
        <p:nvGraphicFramePr>
          <p:cNvPr id="5" name="Content Placeholder 5" descr="Steps in simplified logic mode: resources, activities, outputs, and impact"/>
          <p:cNvGraphicFramePr>
            <a:graphicFrameLocks/>
          </p:cNvGraphicFramePr>
          <p:nvPr>
            <p:extLst>
              <p:ext uri="{D42A27DB-BD31-4B8C-83A1-F6EECF244321}">
                <p14:modId xmlns:p14="http://schemas.microsoft.com/office/powerpoint/2010/main" val="3643040796"/>
              </p:ext>
            </p:extLst>
          </p:nvPr>
        </p:nvGraphicFramePr>
        <p:xfrm>
          <a:off x="622300" y="2583684"/>
          <a:ext cx="10960100" cy="32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78579" y="5370425"/>
            <a:ext cx="2926079" cy="369332"/>
          </a:xfrm>
          <a:prstGeom prst="rect">
            <a:avLst/>
          </a:prstGeom>
          <a:ln w="19050">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solidFill>
                  <a:schemeClr val="accent6">
                    <a:lumMod val="75000"/>
                  </a:schemeClr>
                </a:solidFill>
              </a:rPr>
              <a:t>Your Planned Work</a:t>
            </a:r>
          </a:p>
        </p:txBody>
      </p:sp>
      <p:sp>
        <p:nvSpPr>
          <p:cNvPr id="7" name="TextBox 6"/>
          <p:cNvSpPr txBox="1"/>
          <p:nvPr/>
        </p:nvSpPr>
        <p:spPr>
          <a:xfrm>
            <a:off x="7456715" y="5348653"/>
            <a:ext cx="3080655" cy="369332"/>
          </a:xfrm>
          <a:prstGeom prst="rect">
            <a:avLst/>
          </a:prstGeom>
          <a:noFill/>
          <a:ln w="19050">
            <a:solidFill>
              <a:schemeClr val="accent1"/>
            </a:solidFill>
          </a:ln>
        </p:spPr>
        <p:txBody>
          <a:bodyPr wrap="square" rtlCol="0">
            <a:spAutoFit/>
          </a:bodyPr>
          <a:lstStyle/>
          <a:p>
            <a:pPr algn="ctr"/>
            <a:r>
              <a:rPr lang="en-US" dirty="0">
                <a:solidFill>
                  <a:schemeClr val="accent6">
                    <a:lumMod val="75000"/>
                  </a:schemeClr>
                </a:solidFill>
              </a:rPr>
              <a:t>Your Intended Results</a:t>
            </a:r>
          </a:p>
        </p:txBody>
      </p:sp>
    </p:spTree>
    <p:extLst>
      <p:ext uri="{BB962C8B-B14F-4D97-AF65-F5344CB8AC3E}">
        <p14:creationId xmlns:p14="http://schemas.microsoft.com/office/powerpoint/2010/main" val="290633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E3A2-C894-4263-A4F2-383E4F902C1F}"/>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Ethical Frameworks to Consider</a:t>
            </a:r>
          </a:p>
        </p:txBody>
      </p:sp>
      <p:graphicFrame>
        <p:nvGraphicFramePr>
          <p:cNvPr id="3" name="Diagram 2" descr="Ethical Frameworks that may affect research include: Librarianship ethics, laws, regulations, workplace procedures, user preferences, and evaluator ethics">
            <a:extLst>
              <a:ext uri="{FF2B5EF4-FFF2-40B4-BE49-F238E27FC236}">
                <a16:creationId xmlns:a16="http://schemas.microsoft.com/office/drawing/2014/main" id="{3EE43FBC-E037-8144-9A07-AB8DE27E1EFC}"/>
              </a:ext>
            </a:extLst>
          </p:cNvPr>
          <p:cNvGraphicFramePr/>
          <p:nvPr>
            <p:extLst>
              <p:ext uri="{D42A27DB-BD31-4B8C-83A1-F6EECF244321}">
                <p14:modId xmlns:p14="http://schemas.microsoft.com/office/powerpoint/2010/main" val="1026956955"/>
              </p:ext>
            </p:extLst>
          </p:nvPr>
        </p:nvGraphicFramePr>
        <p:xfrm>
          <a:off x="1064303" y="509666"/>
          <a:ext cx="9998439" cy="5741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20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15BD6E-671C-8845-A242-04A861369AE4}"/>
              </a:ext>
            </a:extLst>
          </p:cNvPr>
          <p:cNvSpPr>
            <a:spLocks noGrp="1"/>
          </p:cNvSpPr>
          <p:nvPr>
            <p:ph type="title"/>
          </p:nvPr>
        </p:nvSpPr>
        <p:spPr/>
        <p:txBody>
          <a:bodyPr/>
          <a:lstStyle/>
          <a:p>
            <a:r>
              <a:rPr lang="en-US" dirty="0"/>
              <a:t>ASA Code of Ethics (2018)</a:t>
            </a:r>
          </a:p>
        </p:txBody>
      </p:sp>
      <p:sp>
        <p:nvSpPr>
          <p:cNvPr id="4" name="Content Placeholder 3">
            <a:extLst>
              <a:ext uri="{FF2B5EF4-FFF2-40B4-BE49-F238E27FC236}">
                <a16:creationId xmlns:a16="http://schemas.microsoft.com/office/drawing/2014/main" id="{F84BABCA-320A-B945-B0FD-461E69D5EE6F}"/>
              </a:ext>
            </a:extLst>
          </p:cNvPr>
          <p:cNvSpPr>
            <a:spLocks noGrp="1"/>
          </p:cNvSpPr>
          <p:nvPr>
            <p:ph idx="1"/>
          </p:nvPr>
        </p:nvSpPr>
        <p:spPr/>
        <p:txBody>
          <a:bodyPr/>
          <a:lstStyle/>
          <a:p>
            <a:r>
              <a:rPr lang="en-US" b="1" dirty="0"/>
              <a:t>Principle C: Professional and Scientific Responsibility</a:t>
            </a:r>
            <a:r>
              <a:rPr lang="en-US" dirty="0"/>
              <a:t> </a:t>
            </a:r>
          </a:p>
          <a:p>
            <a:r>
              <a:rPr lang="en-US" dirty="0"/>
              <a:t>Sociologists adhere to the highest scientific and professional standards and accept responsibility for their work …</a:t>
            </a:r>
          </a:p>
          <a:p>
            <a:endParaRPr lang="en-US" dirty="0"/>
          </a:p>
          <a:p>
            <a:r>
              <a:rPr lang="en-US" b="1" dirty="0"/>
              <a:t>Principle D: Respect for People’s Rights, Dignity, and Diversity</a:t>
            </a:r>
          </a:p>
          <a:p>
            <a:r>
              <a:rPr lang="en-US" dirty="0"/>
              <a:t>Sociologists respect the rights, dignity, and worth of all people. They strive to eliminate bias in their professional activities, and they do not tolerate any forms of discrimination … They are sensitive to cultural, individual, and role differences in serving, teaching, and studying groups of people with distinctive characteristics …</a:t>
            </a:r>
          </a:p>
        </p:txBody>
      </p:sp>
      <p:sp>
        <p:nvSpPr>
          <p:cNvPr id="5" name="TextBox 4">
            <a:extLst>
              <a:ext uri="{FF2B5EF4-FFF2-40B4-BE49-F238E27FC236}">
                <a16:creationId xmlns:a16="http://schemas.microsoft.com/office/drawing/2014/main" id="{D339E472-8411-473E-AA71-8F76110934BF}"/>
              </a:ext>
            </a:extLst>
          </p:cNvPr>
          <p:cNvSpPr txBox="1"/>
          <p:nvPr/>
        </p:nvSpPr>
        <p:spPr>
          <a:xfrm>
            <a:off x="1853134" y="6488668"/>
            <a:ext cx="8760438" cy="369332"/>
          </a:xfrm>
          <a:prstGeom prst="rect">
            <a:avLst/>
          </a:prstGeom>
          <a:noFill/>
        </p:spPr>
        <p:txBody>
          <a:bodyPr wrap="square">
            <a:spAutoFit/>
          </a:bodyPr>
          <a:lstStyle/>
          <a:p>
            <a:r>
              <a:rPr lang="en-US" dirty="0">
                <a:solidFill>
                  <a:schemeClr val="bg1"/>
                </a:solidFill>
              </a:rPr>
              <a:t>https://www.asanet.org/sites/default/files/savvy/images/asa/docs/pdf/CodeofEthics.pdf</a:t>
            </a:r>
          </a:p>
        </p:txBody>
      </p:sp>
    </p:spTree>
    <p:extLst>
      <p:ext uri="{BB962C8B-B14F-4D97-AF65-F5344CB8AC3E}">
        <p14:creationId xmlns:p14="http://schemas.microsoft.com/office/powerpoint/2010/main" val="311538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F6E2-7947-6B4C-B404-AA27459EF6F4}"/>
              </a:ext>
            </a:extLst>
          </p:cNvPr>
          <p:cNvSpPr>
            <a:spLocks noGrp="1"/>
          </p:cNvSpPr>
          <p:nvPr>
            <p:ph type="title"/>
          </p:nvPr>
        </p:nvSpPr>
        <p:spPr/>
        <p:txBody>
          <a:bodyPr/>
          <a:lstStyle/>
          <a:p>
            <a:r>
              <a:rPr lang="en-US" dirty="0"/>
              <a:t>Guiding Principles for Evaluators </a:t>
            </a:r>
          </a:p>
        </p:txBody>
      </p:sp>
      <p:sp>
        <p:nvSpPr>
          <p:cNvPr id="4" name="Content Placeholder 3">
            <a:extLst>
              <a:ext uri="{FF2B5EF4-FFF2-40B4-BE49-F238E27FC236}">
                <a16:creationId xmlns:a16="http://schemas.microsoft.com/office/drawing/2014/main" id="{B508E9EB-07EA-0F47-A41A-118BB9FBF192}"/>
              </a:ext>
            </a:extLst>
          </p:cNvPr>
          <p:cNvSpPr>
            <a:spLocks noGrp="1"/>
          </p:cNvSpPr>
          <p:nvPr>
            <p:ph idx="1"/>
          </p:nvPr>
        </p:nvSpPr>
        <p:spPr/>
        <p:txBody>
          <a:bodyPr/>
          <a:lstStyle/>
          <a:p>
            <a:pPr marL="457200" indent="-457200">
              <a:buFont typeface="+mj-lt"/>
              <a:buAutoNum type="alphaUcPeriod"/>
            </a:pPr>
            <a:r>
              <a:rPr lang="en-US" b="1" dirty="0"/>
              <a:t>Systematic Inquiry … </a:t>
            </a:r>
            <a:r>
              <a:rPr lang="en-US" dirty="0"/>
              <a:t>conduct data-based inquiries that are thorough, methodical, and contextually relevant.</a:t>
            </a:r>
          </a:p>
          <a:p>
            <a:pPr marL="457200" indent="-457200">
              <a:buFont typeface="+mj-lt"/>
              <a:buAutoNum type="alphaUcPeriod"/>
            </a:pPr>
            <a:r>
              <a:rPr lang="en-US" b="1" dirty="0"/>
              <a:t>Competence … </a:t>
            </a:r>
            <a:r>
              <a:rPr lang="en-US" dirty="0"/>
              <a:t>provide skilled professional services to stakeholders.</a:t>
            </a:r>
          </a:p>
          <a:p>
            <a:pPr marL="457200" indent="-457200">
              <a:buFont typeface="+mj-lt"/>
              <a:buAutoNum type="alphaUcPeriod"/>
            </a:pPr>
            <a:r>
              <a:rPr lang="en-US" b="1" dirty="0"/>
              <a:t>Integrity… </a:t>
            </a:r>
            <a:r>
              <a:rPr lang="en-US" dirty="0"/>
              <a:t>behave with honesty and transparency in order to ensure the integrity of the evaluation.</a:t>
            </a:r>
          </a:p>
          <a:p>
            <a:pPr marL="457200" indent="-457200">
              <a:buFont typeface="+mj-lt"/>
              <a:buAutoNum type="alphaUcPeriod"/>
            </a:pPr>
            <a:r>
              <a:rPr lang="en-US" b="1" dirty="0"/>
              <a:t>Respect for People … </a:t>
            </a:r>
            <a:r>
              <a:rPr lang="en-US" dirty="0"/>
              <a:t>honor the dignity, well-being, and self-worth of individuals and acknowledge the influence of culture within and across groups.</a:t>
            </a:r>
          </a:p>
          <a:p>
            <a:pPr marL="457200" indent="-457200">
              <a:buFont typeface="+mj-lt"/>
              <a:buAutoNum type="alphaUcPeriod"/>
            </a:pPr>
            <a:r>
              <a:rPr lang="en-US" b="1" dirty="0"/>
              <a:t>Common Good and Equity … </a:t>
            </a:r>
            <a:r>
              <a:rPr lang="en-US" dirty="0"/>
              <a:t>strive to contribute to the common good and advancement of an equitable and just society.</a:t>
            </a:r>
          </a:p>
        </p:txBody>
      </p:sp>
      <p:sp>
        <p:nvSpPr>
          <p:cNvPr id="5" name="TextBox 4">
            <a:extLst>
              <a:ext uri="{FF2B5EF4-FFF2-40B4-BE49-F238E27FC236}">
                <a16:creationId xmlns:a16="http://schemas.microsoft.com/office/drawing/2014/main" id="{26857C7A-EA54-FF40-BB6C-197FF6D33632}"/>
              </a:ext>
            </a:extLst>
          </p:cNvPr>
          <p:cNvSpPr txBox="1"/>
          <p:nvPr/>
        </p:nvSpPr>
        <p:spPr>
          <a:xfrm>
            <a:off x="3854916" y="6475753"/>
            <a:ext cx="4576959" cy="369332"/>
          </a:xfrm>
          <a:prstGeom prst="rect">
            <a:avLst/>
          </a:prstGeom>
          <a:noFill/>
        </p:spPr>
        <p:txBody>
          <a:bodyPr wrap="none" rtlCol="0">
            <a:spAutoFit/>
          </a:bodyPr>
          <a:lstStyle/>
          <a:p>
            <a:pPr algn="ctr"/>
            <a:r>
              <a:rPr lang="en-US" dirty="0">
                <a:solidFill>
                  <a:schemeClr val="bg1"/>
                </a:solidFill>
              </a:rPr>
              <a:t>https://</a:t>
            </a:r>
            <a:r>
              <a:rPr lang="en-US" dirty="0" err="1">
                <a:solidFill>
                  <a:schemeClr val="bg1"/>
                </a:solidFill>
              </a:rPr>
              <a:t>www.eval.org</a:t>
            </a:r>
            <a:r>
              <a:rPr lang="en-US" dirty="0">
                <a:solidFill>
                  <a:schemeClr val="bg1"/>
                </a:solidFill>
              </a:rPr>
              <a:t>/About/Guiding-Principles</a:t>
            </a:r>
          </a:p>
        </p:txBody>
      </p:sp>
    </p:spTree>
    <p:extLst>
      <p:ext uri="{BB962C8B-B14F-4D97-AF65-F5344CB8AC3E}">
        <p14:creationId xmlns:p14="http://schemas.microsoft.com/office/powerpoint/2010/main" val="344108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520"/>
            <a:ext cx="10972800" cy="1143000"/>
          </a:xfrm>
        </p:spPr>
        <p:txBody>
          <a:bodyPr/>
          <a:lstStyle/>
          <a:p>
            <a:r>
              <a:rPr lang="en-US" dirty="0"/>
              <a:t>ALA Code of Ethics</a:t>
            </a:r>
          </a:p>
        </p:txBody>
      </p:sp>
      <p:sp>
        <p:nvSpPr>
          <p:cNvPr id="3" name="Content Placeholder 2"/>
          <p:cNvSpPr>
            <a:spLocks noGrp="1"/>
          </p:cNvSpPr>
          <p:nvPr>
            <p:ph idx="1"/>
          </p:nvPr>
        </p:nvSpPr>
        <p:spPr>
          <a:xfrm>
            <a:off x="295422" y="1299841"/>
            <a:ext cx="5795889" cy="4906087"/>
          </a:xfrm>
        </p:spPr>
        <p:txBody>
          <a:bodyPr/>
          <a:lstStyle/>
          <a:p>
            <a:pPr marL="457200" indent="-457200">
              <a:buFont typeface="+mj-lt"/>
              <a:buAutoNum type="arabicPeriod"/>
            </a:pPr>
            <a:r>
              <a:rPr lang="en-US" sz="1600" dirty="0"/>
              <a:t>We provide the highest level of service to all library users through appropriate and usefully organized resources; equitable service policies; equitable access; and accurate, unbiased, and courteous responses to all requests.</a:t>
            </a:r>
          </a:p>
          <a:p>
            <a:pPr marL="457200" indent="-457200">
              <a:buFont typeface="+mj-lt"/>
              <a:buAutoNum type="arabicPeriod"/>
            </a:pPr>
            <a:r>
              <a:rPr lang="en-US" sz="1600" dirty="0"/>
              <a:t>We uphold the principles of intellectual freedom and resist all efforts to censor library resources.</a:t>
            </a:r>
          </a:p>
          <a:p>
            <a:pPr marL="457200" indent="-457200">
              <a:buFont typeface="+mj-lt"/>
              <a:buAutoNum type="arabicPeriod"/>
            </a:pPr>
            <a:r>
              <a:rPr lang="en-US" sz="1600" dirty="0"/>
              <a:t>We protect each library user's right to privacy and confidentiality with respect to information sought or received and resources consulted, borrowed, acquired or transmitted.</a:t>
            </a:r>
          </a:p>
          <a:p>
            <a:pPr marL="457200" indent="-457200">
              <a:buFont typeface="+mj-lt"/>
              <a:buAutoNum type="arabicPeriod"/>
            </a:pPr>
            <a:r>
              <a:rPr lang="en-US" sz="1600" dirty="0"/>
              <a:t>We respect intellectual property rights and advocate balance between the interests of information users and rights holders.</a:t>
            </a:r>
          </a:p>
          <a:p>
            <a:pPr marL="457200" indent="-457200">
              <a:buFont typeface="+mj-lt"/>
              <a:buAutoNum type="arabicPeriod"/>
            </a:pPr>
            <a:r>
              <a:rPr lang="en-US" sz="1600" dirty="0"/>
              <a:t>We treat co-workers and other colleagues with respect, fairness, and good faith, and advocate conditions of employment that safeguard the rights and welfare of all employees of our institutions.</a:t>
            </a:r>
          </a:p>
          <a:p>
            <a:endParaRPr lang="en-US" sz="1600" dirty="0"/>
          </a:p>
          <a:p>
            <a:endParaRPr lang="en-US" sz="1600" dirty="0"/>
          </a:p>
        </p:txBody>
      </p:sp>
      <p:sp>
        <p:nvSpPr>
          <p:cNvPr id="6" name="Content Placeholder 2"/>
          <p:cNvSpPr txBox="1">
            <a:spLocks/>
          </p:cNvSpPr>
          <p:nvPr/>
        </p:nvSpPr>
        <p:spPr bwMode="auto">
          <a:xfrm>
            <a:off x="6159295" y="1297493"/>
            <a:ext cx="5795889" cy="459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startAt="6"/>
            </a:pPr>
            <a:r>
              <a:rPr lang="en-US" sz="1600" dirty="0"/>
              <a:t>We do not advance private interests at the expense of library users, colleagues, or our employing institutions.</a:t>
            </a:r>
          </a:p>
          <a:p>
            <a:pPr marL="342900" indent="-342900">
              <a:buFont typeface="+mj-lt"/>
              <a:buAutoNum type="arabicPeriod" startAt="6"/>
            </a:pPr>
            <a:r>
              <a:rPr lang="en-US" sz="1600" dirty="0"/>
              <a:t>We distinguish between our personal convictions and professional duties and do not allow our personal beliefs to interfere with fair representation of the aims of our institutions or the provision of access to their information resources.</a:t>
            </a:r>
          </a:p>
          <a:p>
            <a:pPr marL="342900" indent="-342900">
              <a:buFont typeface="+mj-lt"/>
              <a:buAutoNum type="arabicPeriod" startAt="6"/>
            </a:pPr>
            <a:r>
              <a:rPr lang="en-US" sz="1600" dirty="0"/>
              <a:t>We strive for excellence in the profession by maintaining and enhancing our own knowledge and skills, by encouraging the professional development of co-workers, and by fostering the aspirations of potential members of the profession. </a:t>
            </a:r>
          </a:p>
          <a:p>
            <a:pPr marL="342900" indent="-342900">
              <a:buFont typeface="+mj-lt"/>
              <a:buAutoNum type="arabicPeriod" startAt="6"/>
            </a:pPr>
            <a:r>
              <a:rPr lang="en-US" sz="1600" dirty="0"/>
              <a:t>We affirm the inherent dignity and rights of every person. We work to recognize and dismantle systemic and individual biases; to confront inequity and oppression; to enhance diversity and inclusion; and to advance racial and social justice in our libraries, communities, profession, and associations through awareness, advocacy, education, collaboration, services, and allocation of resources and spaces.</a:t>
            </a:r>
            <a:br>
              <a:rPr lang="en-US" sz="1600" dirty="0"/>
            </a:br>
            <a:endParaRPr lang="en-US" sz="1600" dirty="0"/>
          </a:p>
        </p:txBody>
      </p:sp>
      <p:sp>
        <p:nvSpPr>
          <p:cNvPr id="7" name="Rectangle 6"/>
          <p:cNvSpPr/>
          <p:nvPr/>
        </p:nvSpPr>
        <p:spPr>
          <a:xfrm>
            <a:off x="4477576" y="6479897"/>
            <a:ext cx="3236848" cy="369332"/>
          </a:xfrm>
          <a:prstGeom prst="rect">
            <a:avLst/>
          </a:prstGeom>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http://www.ala.org/tools/ethics</a:t>
            </a:r>
          </a:p>
        </p:txBody>
      </p:sp>
    </p:spTree>
    <p:extLst>
      <p:ext uri="{BB962C8B-B14F-4D97-AF65-F5344CB8AC3E}">
        <p14:creationId xmlns:p14="http://schemas.microsoft.com/office/powerpoint/2010/main" val="7253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Privacy and Confidentiality</a:t>
            </a:r>
          </a:p>
        </p:txBody>
      </p:sp>
      <p:sp>
        <p:nvSpPr>
          <p:cNvPr id="4" name="Content Placeholder 3"/>
          <p:cNvSpPr>
            <a:spLocks noGrp="1"/>
          </p:cNvSpPr>
          <p:nvPr>
            <p:ph idx="1"/>
          </p:nvPr>
        </p:nvSpPr>
        <p:spPr/>
        <p:txBody>
          <a:bodyPr/>
          <a:lstStyle/>
          <a:p>
            <a:r>
              <a:rPr lang="en-US" sz="2000" dirty="0"/>
              <a:t>“In a library, </a:t>
            </a:r>
            <a:r>
              <a:rPr lang="en-US" sz="2000" b="1" dirty="0"/>
              <a:t>user privacy is the right to open inquiry without having the subject of one’s interest examined or scrutinized by others</a:t>
            </a:r>
            <a:r>
              <a:rPr lang="en-US" sz="2000" dirty="0"/>
              <a:t>. </a:t>
            </a:r>
            <a:r>
              <a:rPr lang="en-US" sz="2000" b="1" dirty="0"/>
              <a:t>Confidentiality exists when a library is in possession of personally identifiable information … about users and keeps that information private on their behalf</a:t>
            </a:r>
            <a:r>
              <a:rPr lang="en-US" sz="2000" dirty="0"/>
              <a:t>. Confidentiality is a library’s responsibility. This responsibility is assumed when library procedures create records including, but not limited to closed-stack call slips, computer sign-up sheets, registration for equipment or facilities, circulation records, what websites were visited, reserve notices, or research notes.</a:t>
            </a:r>
          </a:p>
          <a:p>
            <a:r>
              <a:rPr lang="en-US" sz="2000" b="1" dirty="0"/>
              <a:t>Libraries should limit the degree to which personally identifiable information is collected, monitored, disclosed, retained, and transmitted </a:t>
            </a:r>
            <a:r>
              <a:rPr lang="en-US" sz="2000" dirty="0"/>
              <a:t>while fulfilling their duty to comply with their state’s library confidentiality statute. Libraries involved in training volunteers, new employees, student assistants, or trustees should inform them of the requirements that they not abuse confidentiality and that they protect library users’ rights of privacy.” </a:t>
            </a:r>
          </a:p>
        </p:txBody>
      </p:sp>
      <p:sp>
        <p:nvSpPr>
          <p:cNvPr id="9" name="Rectangle 8"/>
          <p:cNvSpPr/>
          <p:nvPr/>
        </p:nvSpPr>
        <p:spPr>
          <a:xfrm>
            <a:off x="-112543" y="6526459"/>
            <a:ext cx="12435840" cy="369332"/>
          </a:xfrm>
          <a:prstGeom prst="rect">
            <a:avLst/>
          </a:prstGeom>
        </p:spPr>
        <p:txBody>
          <a:bodyPr wrap="square">
            <a:spAutoFit/>
          </a:bodyPr>
          <a:lstStyle/>
          <a:p>
            <a:pPr algn="ctr"/>
            <a:r>
              <a:rPr lang="en-US" dirty="0">
                <a:solidFill>
                  <a:schemeClr val="bg1"/>
                </a:solidFill>
              </a:rPr>
              <a:t>http://www.ala.org/advocacy/intfreedom/privacyconfidentialityqa</a:t>
            </a:r>
          </a:p>
        </p:txBody>
      </p:sp>
    </p:spTree>
    <p:extLst>
      <p:ext uri="{BB962C8B-B14F-4D97-AF65-F5344CB8AC3E}">
        <p14:creationId xmlns:p14="http://schemas.microsoft.com/office/powerpoint/2010/main" val="2289160915"/>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Presentation11</Template>
  <TotalTime>19174</TotalTime>
  <Words>5188</Words>
  <Application>Microsoft Office PowerPoint</Application>
  <PresentationFormat>Widescreen</PresentationFormat>
  <Paragraphs>350</Paragraphs>
  <Slides>26</Slides>
  <Notes>26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Arial Narrow</vt:lpstr>
      <vt:lpstr>Calibri</vt:lpstr>
      <vt:lpstr>Calibri Light</vt:lpstr>
      <vt:lpstr>Times New Roman</vt:lpstr>
      <vt:lpstr>Presentation11</vt:lpstr>
      <vt:lpstr>Custom Design</vt:lpstr>
      <vt:lpstr>1_Custom Design</vt:lpstr>
      <vt:lpstr>Presentation11</vt:lpstr>
      <vt:lpstr>Analytics and Advocacy for Service Development  Module 5: Respect for Human Subjects  in Advocacy Work</vt:lpstr>
      <vt:lpstr>Data, Ethics, Privacy, IRB … and More!</vt:lpstr>
      <vt:lpstr>Library research requires data. *usually data about people.     Hence,  Professional ethics, laws, etc. apply!</vt:lpstr>
      <vt:lpstr>Simplified Logic Model &amp; Data</vt:lpstr>
      <vt:lpstr>Ethical Frameworks to Consider</vt:lpstr>
      <vt:lpstr>ASA Code of Ethics (2018)</vt:lpstr>
      <vt:lpstr>Guiding Principles for Evaluators </vt:lpstr>
      <vt:lpstr>ALA Code of Ethics</vt:lpstr>
      <vt:lpstr>Privacy and Confidentiality</vt:lpstr>
      <vt:lpstr>Must Maintain Confidentiality</vt:lpstr>
      <vt:lpstr>PII to Provide or Improve Library Services</vt:lpstr>
      <vt:lpstr>Want more information on privacy?    Check out these resources!</vt:lpstr>
      <vt:lpstr>In addition to professional principles, we must also follow laws, regulations, and workplace procedures…</vt:lpstr>
      <vt:lpstr>IRB Policies and Procedures</vt:lpstr>
      <vt:lpstr>Cycle of Inquiry</vt:lpstr>
      <vt:lpstr>IRB Policies and Procedures (Part 2)</vt:lpstr>
      <vt:lpstr>Human Subjects - Belmont Report Principles</vt:lpstr>
      <vt:lpstr>IRB Flow Chart</vt:lpstr>
      <vt:lpstr>Example: UIUC Process</vt:lpstr>
      <vt:lpstr>Example Decision  Tree</vt:lpstr>
      <vt:lpstr>In General - To Fill Out an IRB Form</vt:lpstr>
      <vt:lpstr>A few additional thoughts … </vt:lpstr>
      <vt:lpstr>IRB Application &amp; Review Process</vt:lpstr>
      <vt:lpstr>IRB Review Supports Careful planning</vt:lpstr>
      <vt:lpstr>Team Development Time</vt:lpstr>
      <vt:lpstr>©2022. This work is licensed under a CC BY 4.0 license.    How to Cite: Hinchliffe, Lisa Janicke, Mayer, Cathy, &amp; Consortium of Academic and Research Libraries in Illinois. Analytics and Advocacy for Service Development Module 5: Respect for Human Subjects in Advocacy Work[PowerPoint slides]. Champaign, IL: CARLI, 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Mayer, Cathy</cp:lastModifiedBy>
  <cp:revision>106</cp:revision>
  <cp:lastPrinted>2021-10-31T21:47:39Z</cp:lastPrinted>
  <dcterms:created xsi:type="dcterms:W3CDTF">2019-02-06T21:03:16Z</dcterms:created>
  <dcterms:modified xsi:type="dcterms:W3CDTF">2022-10-04T14:28:45Z</dcterms:modified>
</cp:coreProperties>
</file>