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65" r:id="rId2"/>
    <p:sldMasterId id="2147483752" r:id="rId3"/>
    <p:sldMasterId id="2147483782" r:id="rId4"/>
    <p:sldMasterId id="2147483785" r:id="rId5"/>
  </p:sldMasterIdLst>
  <p:notesMasterIdLst>
    <p:notesMasterId r:id="rId20"/>
  </p:notesMasterIdLst>
  <p:handoutMasterIdLst>
    <p:handoutMasterId r:id="rId21"/>
  </p:handoutMasterIdLst>
  <p:sldIdLst>
    <p:sldId id="399" r:id="rId6"/>
    <p:sldId id="323" r:id="rId7"/>
    <p:sldId id="378" r:id="rId8"/>
    <p:sldId id="400" r:id="rId9"/>
    <p:sldId id="406" r:id="rId10"/>
    <p:sldId id="379" r:id="rId11"/>
    <p:sldId id="382" r:id="rId12"/>
    <p:sldId id="384" r:id="rId13"/>
    <p:sldId id="383" r:id="rId14"/>
    <p:sldId id="375" r:id="rId15"/>
    <p:sldId id="385" r:id="rId16"/>
    <p:sldId id="405" r:id="rId17"/>
    <p:sldId id="403" r:id="rId18"/>
    <p:sldId id="407" r:id="rId1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me" initials="H" lastIdx="2" clrIdx="0">
    <p:extLst>
      <p:ext uri="{19B8F6BF-5375-455C-9EA6-DF929625EA0E}">
        <p15:presenceInfo xmlns:p15="http://schemas.microsoft.com/office/powerpoint/2012/main" userId="Ho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AAAF2"/>
    <a:srgbClr val="00A1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43" autoAdjust="0"/>
    <p:restoredTop sz="77438" autoAdjust="0"/>
  </p:normalViewPr>
  <p:slideViewPr>
    <p:cSldViewPr snapToGrid="0">
      <p:cViewPr varScale="1">
        <p:scale>
          <a:sx n="88" d="100"/>
          <a:sy n="88" d="100"/>
        </p:scale>
        <p:origin x="1290"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diagrams/_rels/data7.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7.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E47794-3893-7440-BD77-0394AD0BBF0B}" type="doc">
      <dgm:prSet loTypeId="urn:microsoft.com/office/officeart/2005/8/layout/cycle3" loCatId="" qsTypeId="urn:microsoft.com/office/officeart/2005/8/quickstyle/simple1" qsCatId="simple" csTypeId="urn:microsoft.com/office/officeart/2005/8/colors/accent1_2" csCatId="accent1" phldr="1"/>
      <dgm:spPr/>
      <dgm:t>
        <a:bodyPr/>
        <a:lstStyle/>
        <a:p>
          <a:endParaRPr lang="en-US"/>
        </a:p>
      </dgm:t>
    </dgm:pt>
    <dgm:pt modelId="{41F15EE3-7D5E-FF43-A099-A800E9188A6F}">
      <dgm:prSet phldrT="[Text]"/>
      <dgm:spPr/>
      <dgm:t>
        <a:bodyPr/>
        <a:lstStyle/>
        <a:p>
          <a:r>
            <a:rPr lang="en-US" dirty="0"/>
            <a:t>Area of Interest/Problem</a:t>
          </a:r>
        </a:p>
      </dgm:t>
    </dgm:pt>
    <dgm:pt modelId="{8C8581FE-F4EE-AC44-B08C-2D4C13A11B6B}" type="parTrans" cxnId="{E5C906D7-8B4D-B74E-A06E-2114164F772A}">
      <dgm:prSet/>
      <dgm:spPr/>
      <dgm:t>
        <a:bodyPr/>
        <a:lstStyle/>
        <a:p>
          <a:endParaRPr lang="en-US"/>
        </a:p>
      </dgm:t>
    </dgm:pt>
    <dgm:pt modelId="{77D1EB2A-93D0-024F-BBE2-1144E412DA48}" type="sibTrans" cxnId="{E5C906D7-8B4D-B74E-A06E-2114164F772A}">
      <dgm:prSet/>
      <dgm:spPr/>
      <dgm:t>
        <a:bodyPr/>
        <a:lstStyle/>
        <a:p>
          <a:endParaRPr lang="en-US"/>
        </a:p>
      </dgm:t>
    </dgm:pt>
    <dgm:pt modelId="{A5F44D45-E362-1044-874C-7EDB6B7AA468}">
      <dgm:prSet phldrT="[Text]"/>
      <dgm:spPr/>
      <dgm:t>
        <a:bodyPr/>
        <a:lstStyle/>
        <a:p>
          <a:r>
            <a:rPr lang="en-US" dirty="0"/>
            <a:t>Research Question</a:t>
          </a:r>
        </a:p>
      </dgm:t>
    </dgm:pt>
    <dgm:pt modelId="{23C6422C-02AD-534F-8800-A70B91DF16D6}" type="parTrans" cxnId="{1FD3D1BE-DE89-6147-8A58-70E2954E10A4}">
      <dgm:prSet/>
      <dgm:spPr/>
      <dgm:t>
        <a:bodyPr/>
        <a:lstStyle/>
        <a:p>
          <a:endParaRPr lang="en-US"/>
        </a:p>
      </dgm:t>
    </dgm:pt>
    <dgm:pt modelId="{44C26EF6-1903-D14D-BBA1-DC1C2F5D8351}" type="sibTrans" cxnId="{1FD3D1BE-DE89-6147-8A58-70E2954E10A4}">
      <dgm:prSet/>
      <dgm:spPr/>
      <dgm:t>
        <a:bodyPr/>
        <a:lstStyle/>
        <a:p>
          <a:endParaRPr lang="en-US"/>
        </a:p>
      </dgm:t>
    </dgm:pt>
    <dgm:pt modelId="{CF70CF69-F9B8-114B-95A8-0C1973838E04}">
      <dgm:prSet phldrT="[Text]"/>
      <dgm:spPr/>
      <dgm:t>
        <a:bodyPr/>
        <a:lstStyle/>
        <a:p>
          <a:r>
            <a:rPr lang="en-US" dirty="0"/>
            <a:t>Data and Methods</a:t>
          </a:r>
        </a:p>
      </dgm:t>
    </dgm:pt>
    <dgm:pt modelId="{162091B3-CBD4-BF48-B383-818F1985043A}" type="parTrans" cxnId="{2CB49A44-6E6B-6149-A434-CEBD51DFF6A0}">
      <dgm:prSet/>
      <dgm:spPr/>
      <dgm:t>
        <a:bodyPr/>
        <a:lstStyle/>
        <a:p>
          <a:endParaRPr lang="en-US"/>
        </a:p>
      </dgm:t>
    </dgm:pt>
    <dgm:pt modelId="{0E4D687F-29A4-BC40-B339-93F35DB30137}" type="sibTrans" cxnId="{2CB49A44-6E6B-6149-A434-CEBD51DFF6A0}">
      <dgm:prSet/>
      <dgm:spPr/>
      <dgm:t>
        <a:bodyPr/>
        <a:lstStyle/>
        <a:p>
          <a:endParaRPr lang="en-US"/>
        </a:p>
      </dgm:t>
    </dgm:pt>
    <dgm:pt modelId="{A44F31EB-124A-F848-8E24-D2AF561665E9}">
      <dgm:prSet phldrT="[Text]"/>
      <dgm:spPr/>
      <dgm:t>
        <a:bodyPr/>
        <a:lstStyle/>
        <a:p>
          <a:r>
            <a:rPr lang="en-US" dirty="0"/>
            <a:t>Analysis</a:t>
          </a:r>
        </a:p>
      </dgm:t>
    </dgm:pt>
    <dgm:pt modelId="{2E443B19-97A7-894E-8A9C-FF3AC1600702}" type="parTrans" cxnId="{8D6292CE-7B2D-F641-A503-81F5432E8477}">
      <dgm:prSet/>
      <dgm:spPr/>
      <dgm:t>
        <a:bodyPr/>
        <a:lstStyle/>
        <a:p>
          <a:endParaRPr lang="en-US"/>
        </a:p>
      </dgm:t>
    </dgm:pt>
    <dgm:pt modelId="{304B2055-C504-664A-923F-A93EDAEEFF19}" type="sibTrans" cxnId="{8D6292CE-7B2D-F641-A503-81F5432E8477}">
      <dgm:prSet/>
      <dgm:spPr/>
      <dgm:t>
        <a:bodyPr/>
        <a:lstStyle/>
        <a:p>
          <a:endParaRPr lang="en-US"/>
        </a:p>
      </dgm:t>
    </dgm:pt>
    <dgm:pt modelId="{72E91A16-8528-2A49-BB4F-FD090697642C}">
      <dgm:prSet phldrT="[Text]"/>
      <dgm:spPr/>
      <dgm:t>
        <a:bodyPr/>
        <a:lstStyle/>
        <a:p>
          <a:r>
            <a:rPr lang="en-US" dirty="0"/>
            <a:t>Results/Findings</a:t>
          </a:r>
        </a:p>
      </dgm:t>
    </dgm:pt>
    <dgm:pt modelId="{33E824BF-3CB9-C74E-B7F8-C8F44AAE12C7}" type="parTrans" cxnId="{9DF5E05A-232D-4E40-884A-E25419870DA2}">
      <dgm:prSet/>
      <dgm:spPr/>
      <dgm:t>
        <a:bodyPr/>
        <a:lstStyle/>
        <a:p>
          <a:endParaRPr lang="en-US"/>
        </a:p>
      </dgm:t>
    </dgm:pt>
    <dgm:pt modelId="{04B61779-83F1-D34F-8255-B20391707787}" type="sibTrans" cxnId="{9DF5E05A-232D-4E40-884A-E25419870DA2}">
      <dgm:prSet/>
      <dgm:spPr/>
      <dgm:t>
        <a:bodyPr/>
        <a:lstStyle/>
        <a:p>
          <a:endParaRPr lang="en-US"/>
        </a:p>
      </dgm:t>
    </dgm:pt>
    <dgm:pt modelId="{2C80662B-E4BB-C24C-B27E-FA706DCF11FF}">
      <dgm:prSet/>
      <dgm:spPr/>
      <dgm:t>
        <a:bodyPr/>
        <a:lstStyle/>
        <a:p>
          <a:r>
            <a:rPr lang="en-US" dirty="0"/>
            <a:t>Implications</a:t>
          </a:r>
        </a:p>
      </dgm:t>
    </dgm:pt>
    <dgm:pt modelId="{156AE48A-FCA6-4D4B-8C6D-ED945A31DAF2}" type="parTrans" cxnId="{0DD7071C-E96A-1E48-887C-44E441DE2462}">
      <dgm:prSet/>
      <dgm:spPr/>
      <dgm:t>
        <a:bodyPr/>
        <a:lstStyle/>
        <a:p>
          <a:endParaRPr lang="en-US"/>
        </a:p>
      </dgm:t>
    </dgm:pt>
    <dgm:pt modelId="{58B88BE4-8DD3-F647-AD44-1559F061BFA2}" type="sibTrans" cxnId="{0DD7071C-E96A-1E48-887C-44E441DE2462}">
      <dgm:prSet/>
      <dgm:spPr/>
      <dgm:t>
        <a:bodyPr/>
        <a:lstStyle/>
        <a:p>
          <a:endParaRPr lang="en-US"/>
        </a:p>
      </dgm:t>
    </dgm:pt>
    <dgm:pt modelId="{0FEEEEA1-E80D-5046-84AD-55D2D6EA1E5B}">
      <dgm:prSet/>
      <dgm:spPr/>
      <dgm:t>
        <a:bodyPr/>
        <a:lstStyle/>
        <a:p>
          <a:r>
            <a:rPr lang="en-US" dirty="0"/>
            <a:t>Adjust Practices</a:t>
          </a:r>
        </a:p>
      </dgm:t>
    </dgm:pt>
    <dgm:pt modelId="{69786A1F-79D6-6141-9F83-66A941E238DC}" type="parTrans" cxnId="{7ABFDE07-2B5B-1E45-969E-2A10FF8E8AF1}">
      <dgm:prSet/>
      <dgm:spPr/>
      <dgm:t>
        <a:bodyPr/>
        <a:lstStyle/>
        <a:p>
          <a:endParaRPr lang="en-US"/>
        </a:p>
      </dgm:t>
    </dgm:pt>
    <dgm:pt modelId="{B63B2569-83A1-ED43-9C27-DBEEA693A5CE}" type="sibTrans" cxnId="{7ABFDE07-2B5B-1E45-969E-2A10FF8E8AF1}">
      <dgm:prSet/>
      <dgm:spPr/>
      <dgm:t>
        <a:bodyPr/>
        <a:lstStyle/>
        <a:p>
          <a:endParaRPr lang="en-US"/>
        </a:p>
      </dgm:t>
    </dgm:pt>
    <dgm:pt modelId="{A85C19A5-22FD-D542-BAEA-C1F2370C1DA1}">
      <dgm:prSet/>
      <dgm:spPr/>
      <dgm:t>
        <a:bodyPr/>
        <a:lstStyle/>
        <a:p>
          <a:r>
            <a:rPr lang="en-US" dirty="0"/>
            <a:t>Observe and Reflect</a:t>
          </a:r>
        </a:p>
      </dgm:t>
    </dgm:pt>
    <dgm:pt modelId="{20C5B65F-0592-9F4B-B429-9470EBE99F01}" type="parTrans" cxnId="{A4D43AC0-0C16-8942-9D29-22F6469340B1}">
      <dgm:prSet/>
      <dgm:spPr/>
      <dgm:t>
        <a:bodyPr/>
        <a:lstStyle/>
        <a:p>
          <a:endParaRPr lang="en-US"/>
        </a:p>
      </dgm:t>
    </dgm:pt>
    <dgm:pt modelId="{B7D64E7F-DFE3-5747-A7E2-401ACC35044A}" type="sibTrans" cxnId="{A4D43AC0-0C16-8942-9D29-22F6469340B1}">
      <dgm:prSet/>
      <dgm:spPr/>
      <dgm:t>
        <a:bodyPr/>
        <a:lstStyle/>
        <a:p>
          <a:endParaRPr lang="en-US"/>
        </a:p>
      </dgm:t>
    </dgm:pt>
    <dgm:pt modelId="{BD1ABA75-5D05-204B-ABE2-1DA4D2D274AC}" type="pres">
      <dgm:prSet presAssocID="{2EE47794-3893-7440-BD77-0394AD0BBF0B}" presName="Name0" presStyleCnt="0">
        <dgm:presLayoutVars>
          <dgm:dir/>
          <dgm:resizeHandles val="exact"/>
        </dgm:presLayoutVars>
      </dgm:prSet>
      <dgm:spPr/>
    </dgm:pt>
    <dgm:pt modelId="{C89FDC4A-8D33-1648-9A69-2D21FAB41D1B}" type="pres">
      <dgm:prSet presAssocID="{2EE47794-3893-7440-BD77-0394AD0BBF0B}" presName="cycle" presStyleCnt="0"/>
      <dgm:spPr/>
    </dgm:pt>
    <dgm:pt modelId="{8838CB87-EB3F-5B41-82F5-9331FAEBE600}" type="pres">
      <dgm:prSet presAssocID="{41F15EE3-7D5E-FF43-A099-A800E9188A6F}" presName="nodeFirstNode" presStyleLbl="node1" presStyleIdx="0" presStyleCnt="8">
        <dgm:presLayoutVars>
          <dgm:bulletEnabled val="1"/>
        </dgm:presLayoutVars>
      </dgm:prSet>
      <dgm:spPr/>
    </dgm:pt>
    <dgm:pt modelId="{90FE0610-F307-DD47-913D-26D4459FDCE8}" type="pres">
      <dgm:prSet presAssocID="{77D1EB2A-93D0-024F-BBE2-1144E412DA48}" presName="sibTransFirstNode" presStyleLbl="bgShp" presStyleIdx="0" presStyleCnt="1"/>
      <dgm:spPr/>
    </dgm:pt>
    <dgm:pt modelId="{F5F8EA44-10CA-874A-BE57-04150AC5E129}" type="pres">
      <dgm:prSet presAssocID="{A5F44D45-E362-1044-874C-7EDB6B7AA468}" presName="nodeFollowingNodes" presStyleLbl="node1" presStyleIdx="1" presStyleCnt="8">
        <dgm:presLayoutVars>
          <dgm:bulletEnabled val="1"/>
        </dgm:presLayoutVars>
      </dgm:prSet>
      <dgm:spPr/>
    </dgm:pt>
    <dgm:pt modelId="{B4B099E4-38FD-9249-BC63-ED4FE9D4A50F}" type="pres">
      <dgm:prSet presAssocID="{CF70CF69-F9B8-114B-95A8-0C1973838E04}" presName="nodeFollowingNodes" presStyleLbl="node1" presStyleIdx="2" presStyleCnt="8">
        <dgm:presLayoutVars>
          <dgm:bulletEnabled val="1"/>
        </dgm:presLayoutVars>
      </dgm:prSet>
      <dgm:spPr/>
    </dgm:pt>
    <dgm:pt modelId="{C368D126-FE1E-CF46-AE03-38D4620C078B}" type="pres">
      <dgm:prSet presAssocID="{A44F31EB-124A-F848-8E24-D2AF561665E9}" presName="nodeFollowingNodes" presStyleLbl="node1" presStyleIdx="3" presStyleCnt="8">
        <dgm:presLayoutVars>
          <dgm:bulletEnabled val="1"/>
        </dgm:presLayoutVars>
      </dgm:prSet>
      <dgm:spPr/>
    </dgm:pt>
    <dgm:pt modelId="{E86F0804-DC25-D947-A330-8BE78DCA2C87}" type="pres">
      <dgm:prSet presAssocID="{72E91A16-8528-2A49-BB4F-FD090697642C}" presName="nodeFollowingNodes" presStyleLbl="node1" presStyleIdx="4" presStyleCnt="8">
        <dgm:presLayoutVars>
          <dgm:bulletEnabled val="1"/>
        </dgm:presLayoutVars>
      </dgm:prSet>
      <dgm:spPr/>
    </dgm:pt>
    <dgm:pt modelId="{CA49E060-76C9-6448-BA3A-9F8B2412A463}" type="pres">
      <dgm:prSet presAssocID="{2C80662B-E4BB-C24C-B27E-FA706DCF11FF}" presName="nodeFollowingNodes" presStyleLbl="node1" presStyleIdx="5" presStyleCnt="8">
        <dgm:presLayoutVars>
          <dgm:bulletEnabled val="1"/>
        </dgm:presLayoutVars>
      </dgm:prSet>
      <dgm:spPr/>
    </dgm:pt>
    <dgm:pt modelId="{B6E287C6-2F98-DE4E-BAC3-1EB1097E7065}" type="pres">
      <dgm:prSet presAssocID="{0FEEEEA1-E80D-5046-84AD-55D2D6EA1E5B}" presName="nodeFollowingNodes" presStyleLbl="node1" presStyleIdx="6" presStyleCnt="8">
        <dgm:presLayoutVars>
          <dgm:bulletEnabled val="1"/>
        </dgm:presLayoutVars>
      </dgm:prSet>
      <dgm:spPr/>
    </dgm:pt>
    <dgm:pt modelId="{7EC77E7C-772C-FC48-B741-69422957B264}" type="pres">
      <dgm:prSet presAssocID="{A85C19A5-22FD-D542-BAEA-C1F2370C1DA1}" presName="nodeFollowingNodes" presStyleLbl="node1" presStyleIdx="7" presStyleCnt="8">
        <dgm:presLayoutVars>
          <dgm:bulletEnabled val="1"/>
        </dgm:presLayoutVars>
      </dgm:prSet>
      <dgm:spPr/>
    </dgm:pt>
  </dgm:ptLst>
  <dgm:cxnLst>
    <dgm:cxn modelId="{7ABFDE07-2B5B-1E45-969E-2A10FF8E8AF1}" srcId="{2EE47794-3893-7440-BD77-0394AD0BBF0B}" destId="{0FEEEEA1-E80D-5046-84AD-55D2D6EA1E5B}" srcOrd="6" destOrd="0" parTransId="{69786A1F-79D6-6141-9F83-66A941E238DC}" sibTransId="{B63B2569-83A1-ED43-9C27-DBEEA693A5CE}"/>
    <dgm:cxn modelId="{57611A19-5371-A140-B85F-6B59C179DCB3}" type="presOf" srcId="{2C80662B-E4BB-C24C-B27E-FA706DCF11FF}" destId="{CA49E060-76C9-6448-BA3A-9F8B2412A463}" srcOrd="0" destOrd="0" presId="urn:microsoft.com/office/officeart/2005/8/layout/cycle3"/>
    <dgm:cxn modelId="{0DD7071C-E96A-1E48-887C-44E441DE2462}" srcId="{2EE47794-3893-7440-BD77-0394AD0BBF0B}" destId="{2C80662B-E4BB-C24C-B27E-FA706DCF11FF}" srcOrd="5" destOrd="0" parTransId="{156AE48A-FCA6-4D4B-8C6D-ED945A31DAF2}" sibTransId="{58B88BE4-8DD3-F647-AD44-1559F061BFA2}"/>
    <dgm:cxn modelId="{75541627-7637-B045-9149-44E448741E92}" type="presOf" srcId="{CF70CF69-F9B8-114B-95A8-0C1973838E04}" destId="{B4B099E4-38FD-9249-BC63-ED4FE9D4A50F}" srcOrd="0" destOrd="0" presId="urn:microsoft.com/office/officeart/2005/8/layout/cycle3"/>
    <dgm:cxn modelId="{9062FD36-AB57-8147-95B4-AB89DE9D4E97}" type="presOf" srcId="{A85C19A5-22FD-D542-BAEA-C1F2370C1DA1}" destId="{7EC77E7C-772C-FC48-B741-69422957B264}" srcOrd="0" destOrd="0" presId="urn:microsoft.com/office/officeart/2005/8/layout/cycle3"/>
    <dgm:cxn modelId="{2CB49A44-6E6B-6149-A434-CEBD51DFF6A0}" srcId="{2EE47794-3893-7440-BD77-0394AD0BBF0B}" destId="{CF70CF69-F9B8-114B-95A8-0C1973838E04}" srcOrd="2" destOrd="0" parTransId="{162091B3-CBD4-BF48-B383-818F1985043A}" sibTransId="{0E4D687F-29A4-BC40-B339-93F35DB30137}"/>
    <dgm:cxn modelId="{3483E073-1240-BA4A-AA0F-B4975FC8C55F}" type="presOf" srcId="{A5F44D45-E362-1044-874C-7EDB6B7AA468}" destId="{F5F8EA44-10CA-874A-BE57-04150AC5E129}" srcOrd="0" destOrd="0" presId="urn:microsoft.com/office/officeart/2005/8/layout/cycle3"/>
    <dgm:cxn modelId="{EEBD2A5A-6FB6-0546-914E-2B218A197D71}" type="presOf" srcId="{72E91A16-8528-2A49-BB4F-FD090697642C}" destId="{E86F0804-DC25-D947-A330-8BE78DCA2C87}" srcOrd="0" destOrd="0" presId="urn:microsoft.com/office/officeart/2005/8/layout/cycle3"/>
    <dgm:cxn modelId="{9DF5E05A-232D-4E40-884A-E25419870DA2}" srcId="{2EE47794-3893-7440-BD77-0394AD0BBF0B}" destId="{72E91A16-8528-2A49-BB4F-FD090697642C}" srcOrd="4" destOrd="0" parTransId="{33E824BF-3CB9-C74E-B7F8-C8F44AAE12C7}" sibTransId="{04B61779-83F1-D34F-8255-B20391707787}"/>
    <dgm:cxn modelId="{04E13796-0C41-194B-A696-FD7A7DC53E73}" type="presOf" srcId="{A44F31EB-124A-F848-8E24-D2AF561665E9}" destId="{C368D126-FE1E-CF46-AE03-38D4620C078B}" srcOrd="0" destOrd="0" presId="urn:microsoft.com/office/officeart/2005/8/layout/cycle3"/>
    <dgm:cxn modelId="{37FDABA9-C030-F44F-9C0F-2930B2981A58}" type="presOf" srcId="{2EE47794-3893-7440-BD77-0394AD0BBF0B}" destId="{BD1ABA75-5D05-204B-ABE2-1DA4D2D274AC}" srcOrd="0" destOrd="0" presId="urn:microsoft.com/office/officeart/2005/8/layout/cycle3"/>
    <dgm:cxn modelId="{1FD3D1BE-DE89-6147-8A58-70E2954E10A4}" srcId="{2EE47794-3893-7440-BD77-0394AD0BBF0B}" destId="{A5F44D45-E362-1044-874C-7EDB6B7AA468}" srcOrd="1" destOrd="0" parTransId="{23C6422C-02AD-534F-8800-A70B91DF16D6}" sibTransId="{44C26EF6-1903-D14D-BBA1-DC1C2F5D8351}"/>
    <dgm:cxn modelId="{A4D43AC0-0C16-8942-9D29-22F6469340B1}" srcId="{2EE47794-3893-7440-BD77-0394AD0BBF0B}" destId="{A85C19A5-22FD-D542-BAEA-C1F2370C1DA1}" srcOrd="7" destOrd="0" parTransId="{20C5B65F-0592-9F4B-B429-9470EBE99F01}" sibTransId="{B7D64E7F-DFE3-5747-A7E2-401ACC35044A}"/>
    <dgm:cxn modelId="{00AE20C4-ADB4-C240-9F74-AB0F46112C69}" type="presOf" srcId="{41F15EE3-7D5E-FF43-A099-A800E9188A6F}" destId="{8838CB87-EB3F-5B41-82F5-9331FAEBE600}" srcOrd="0" destOrd="0" presId="urn:microsoft.com/office/officeart/2005/8/layout/cycle3"/>
    <dgm:cxn modelId="{8D6292CE-7B2D-F641-A503-81F5432E8477}" srcId="{2EE47794-3893-7440-BD77-0394AD0BBF0B}" destId="{A44F31EB-124A-F848-8E24-D2AF561665E9}" srcOrd="3" destOrd="0" parTransId="{2E443B19-97A7-894E-8A9C-FF3AC1600702}" sibTransId="{304B2055-C504-664A-923F-A93EDAEEFF19}"/>
    <dgm:cxn modelId="{E5C906D7-8B4D-B74E-A06E-2114164F772A}" srcId="{2EE47794-3893-7440-BD77-0394AD0BBF0B}" destId="{41F15EE3-7D5E-FF43-A099-A800E9188A6F}" srcOrd="0" destOrd="0" parTransId="{8C8581FE-F4EE-AC44-B08C-2D4C13A11B6B}" sibTransId="{77D1EB2A-93D0-024F-BBE2-1144E412DA48}"/>
    <dgm:cxn modelId="{1BEABFE1-8235-114B-91CC-6B5F917DE8EC}" type="presOf" srcId="{0FEEEEA1-E80D-5046-84AD-55D2D6EA1E5B}" destId="{B6E287C6-2F98-DE4E-BAC3-1EB1097E7065}" srcOrd="0" destOrd="0" presId="urn:microsoft.com/office/officeart/2005/8/layout/cycle3"/>
    <dgm:cxn modelId="{95B822EC-327B-2545-9164-49194B8EAEC4}" type="presOf" srcId="{77D1EB2A-93D0-024F-BBE2-1144E412DA48}" destId="{90FE0610-F307-DD47-913D-26D4459FDCE8}" srcOrd="0" destOrd="0" presId="urn:microsoft.com/office/officeart/2005/8/layout/cycle3"/>
    <dgm:cxn modelId="{9092DB2B-851C-EC4B-897D-9931896E995E}" type="presParOf" srcId="{BD1ABA75-5D05-204B-ABE2-1DA4D2D274AC}" destId="{C89FDC4A-8D33-1648-9A69-2D21FAB41D1B}" srcOrd="0" destOrd="0" presId="urn:microsoft.com/office/officeart/2005/8/layout/cycle3"/>
    <dgm:cxn modelId="{0E2C7D1C-8AC4-1148-A3CC-5A9EC1205B80}" type="presParOf" srcId="{C89FDC4A-8D33-1648-9A69-2D21FAB41D1B}" destId="{8838CB87-EB3F-5B41-82F5-9331FAEBE600}" srcOrd="0" destOrd="0" presId="urn:microsoft.com/office/officeart/2005/8/layout/cycle3"/>
    <dgm:cxn modelId="{65821D74-7005-844A-A35C-83CFC0E1645C}" type="presParOf" srcId="{C89FDC4A-8D33-1648-9A69-2D21FAB41D1B}" destId="{90FE0610-F307-DD47-913D-26D4459FDCE8}" srcOrd="1" destOrd="0" presId="urn:microsoft.com/office/officeart/2005/8/layout/cycle3"/>
    <dgm:cxn modelId="{41EC0A5F-9857-3D43-9843-D3F18AF01F6D}" type="presParOf" srcId="{C89FDC4A-8D33-1648-9A69-2D21FAB41D1B}" destId="{F5F8EA44-10CA-874A-BE57-04150AC5E129}" srcOrd="2" destOrd="0" presId="urn:microsoft.com/office/officeart/2005/8/layout/cycle3"/>
    <dgm:cxn modelId="{6FC609E5-DB0F-334D-9293-983FA6FFB235}" type="presParOf" srcId="{C89FDC4A-8D33-1648-9A69-2D21FAB41D1B}" destId="{B4B099E4-38FD-9249-BC63-ED4FE9D4A50F}" srcOrd="3" destOrd="0" presId="urn:microsoft.com/office/officeart/2005/8/layout/cycle3"/>
    <dgm:cxn modelId="{5B8005BE-D62D-F348-B93A-35D25C0FC8CA}" type="presParOf" srcId="{C89FDC4A-8D33-1648-9A69-2D21FAB41D1B}" destId="{C368D126-FE1E-CF46-AE03-38D4620C078B}" srcOrd="4" destOrd="0" presId="urn:microsoft.com/office/officeart/2005/8/layout/cycle3"/>
    <dgm:cxn modelId="{C4B1A618-B1BD-A643-ADE1-C092481F0F1B}" type="presParOf" srcId="{C89FDC4A-8D33-1648-9A69-2D21FAB41D1B}" destId="{E86F0804-DC25-D947-A330-8BE78DCA2C87}" srcOrd="5" destOrd="0" presId="urn:microsoft.com/office/officeart/2005/8/layout/cycle3"/>
    <dgm:cxn modelId="{F2B712EA-D603-C247-A0F1-3ED912380817}" type="presParOf" srcId="{C89FDC4A-8D33-1648-9A69-2D21FAB41D1B}" destId="{CA49E060-76C9-6448-BA3A-9F8B2412A463}" srcOrd="6" destOrd="0" presId="urn:microsoft.com/office/officeart/2005/8/layout/cycle3"/>
    <dgm:cxn modelId="{341D4FE2-0D7F-924D-9462-1191A4C80554}" type="presParOf" srcId="{C89FDC4A-8D33-1648-9A69-2D21FAB41D1B}" destId="{B6E287C6-2F98-DE4E-BAC3-1EB1097E7065}" srcOrd="7" destOrd="0" presId="urn:microsoft.com/office/officeart/2005/8/layout/cycle3"/>
    <dgm:cxn modelId="{F16FDC61-695F-EF4F-8053-1C6E413557A4}" type="presParOf" srcId="{C89FDC4A-8D33-1648-9A69-2D21FAB41D1B}" destId="{7EC77E7C-772C-FC48-B741-69422957B264}" srcOrd="8"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E47794-3893-7440-BD77-0394AD0BBF0B}" type="doc">
      <dgm:prSet loTypeId="urn:microsoft.com/office/officeart/2005/8/layout/cycle3" loCatId="" qsTypeId="urn:microsoft.com/office/officeart/2005/8/quickstyle/simple1" qsCatId="simple" csTypeId="urn:microsoft.com/office/officeart/2005/8/colors/accent1_2" csCatId="accent1" phldr="1"/>
      <dgm:spPr/>
      <dgm:t>
        <a:bodyPr/>
        <a:lstStyle/>
        <a:p>
          <a:endParaRPr lang="en-US"/>
        </a:p>
      </dgm:t>
    </dgm:pt>
    <dgm:pt modelId="{41F15EE3-7D5E-FF43-A099-A800E9188A6F}">
      <dgm:prSet phldrT="[Text]"/>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2700000" scaled="1"/>
          <a:tileRect/>
        </a:gradFill>
      </dgm:spPr>
      <dgm:t>
        <a:bodyPr/>
        <a:lstStyle/>
        <a:p>
          <a:r>
            <a:rPr lang="en-US" dirty="0"/>
            <a:t>Area of Interest/Problem</a:t>
          </a:r>
        </a:p>
      </dgm:t>
    </dgm:pt>
    <dgm:pt modelId="{8C8581FE-F4EE-AC44-B08C-2D4C13A11B6B}" type="parTrans" cxnId="{E5C906D7-8B4D-B74E-A06E-2114164F772A}">
      <dgm:prSet/>
      <dgm:spPr/>
      <dgm:t>
        <a:bodyPr/>
        <a:lstStyle/>
        <a:p>
          <a:endParaRPr lang="en-US"/>
        </a:p>
      </dgm:t>
    </dgm:pt>
    <dgm:pt modelId="{77D1EB2A-93D0-024F-BBE2-1144E412DA48}" type="sibTrans" cxnId="{E5C906D7-8B4D-B74E-A06E-2114164F772A}">
      <dgm:prSet/>
      <dgm:spPr/>
      <dgm:t>
        <a:bodyPr/>
        <a:lstStyle/>
        <a:p>
          <a:endParaRPr lang="en-US"/>
        </a:p>
      </dgm:t>
    </dgm:pt>
    <dgm:pt modelId="{A5F44D45-E362-1044-874C-7EDB6B7AA468}">
      <dgm:prSet phldrT="[Text]"/>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2700000" scaled="1"/>
          <a:tileRect/>
        </a:gradFill>
      </dgm:spPr>
      <dgm:t>
        <a:bodyPr/>
        <a:lstStyle/>
        <a:p>
          <a:r>
            <a:rPr lang="en-US" dirty="0"/>
            <a:t>Research Question</a:t>
          </a:r>
        </a:p>
      </dgm:t>
    </dgm:pt>
    <dgm:pt modelId="{23C6422C-02AD-534F-8800-A70B91DF16D6}" type="parTrans" cxnId="{1FD3D1BE-DE89-6147-8A58-70E2954E10A4}">
      <dgm:prSet/>
      <dgm:spPr/>
      <dgm:t>
        <a:bodyPr/>
        <a:lstStyle/>
        <a:p>
          <a:endParaRPr lang="en-US"/>
        </a:p>
      </dgm:t>
    </dgm:pt>
    <dgm:pt modelId="{44C26EF6-1903-D14D-BBA1-DC1C2F5D8351}" type="sibTrans" cxnId="{1FD3D1BE-DE89-6147-8A58-70E2954E10A4}">
      <dgm:prSet/>
      <dgm:spPr/>
      <dgm:t>
        <a:bodyPr/>
        <a:lstStyle/>
        <a:p>
          <a:endParaRPr lang="en-US"/>
        </a:p>
      </dgm:t>
    </dgm:pt>
    <dgm:pt modelId="{CF70CF69-F9B8-114B-95A8-0C1973838E04}">
      <dgm:prSet phldrT="[Text]"/>
      <dgm:spPr>
        <a:gradFill flip="none" rotWithShape="0">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dgm:spPr>
      <dgm:t>
        <a:bodyPr/>
        <a:lstStyle/>
        <a:p>
          <a:r>
            <a:rPr lang="en-US" dirty="0"/>
            <a:t>Data and Methods</a:t>
          </a:r>
        </a:p>
      </dgm:t>
    </dgm:pt>
    <dgm:pt modelId="{162091B3-CBD4-BF48-B383-818F1985043A}" type="parTrans" cxnId="{2CB49A44-6E6B-6149-A434-CEBD51DFF6A0}">
      <dgm:prSet/>
      <dgm:spPr/>
      <dgm:t>
        <a:bodyPr/>
        <a:lstStyle/>
        <a:p>
          <a:endParaRPr lang="en-US"/>
        </a:p>
      </dgm:t>
    </dgm:pt>
    <dgm:pt modelId="{0E4D687F-29A4-BC40-B339-93F35DB30137}" type="sibTrans" cxnId="{2CB49A44-6E6B-6149-A434-CEBD51DFF6A0}">
      <dgm:prSet/>
      <dgm:spPr/>
      <dgm:t>
        <a:bodyPr/>
        <a:lstStyle/>
        <a:p>
          <a:endParaRPr lang="en-US"/>
        </a:p>
      </dgm:t>
    </dgm:pt>
    <dgm:pt modelId="{A44F31EB-124A-F848-8E24-D2AF561665E9}">
      <dgm:prSet phldrT="[Text]"/>
      <dgm:spPr>
        <a:solidFill>
          <a:schemeClr val="accent1">
            <a:hueOff val="0"/>
            <a:satOff val="0"/>
            <a:lumOff val="0"/>
            <a:alpha val="40000"/>
          </a:schemeClr>
        </a:solidFill>
      </dgm:spPr>
      <dgm:t>
        <a:bodyPr/>
        <a:lstStyle/>
        <a:p>
          <a:r>
            <a:rPr lang="en-US" dirty="0"/>
            <a:t>Analysis</a:t>
          </a:r>
        </a:p>
      </dgm:t>
    </dgm:pt>
    <dgm:pt modelId="{2E443B19-97A7-894E-8A9C-FF3AC1600702}" type="parTrans" cxnId="{8D6292CE-7B2D-F641-A503-81F5432E8477}">
      <dgm:prSet/>
      <dgm:spPr/>
      <dgm:t>
        <a:bodyPr/>
        <a:lstStyle/>
        <a:p>
          <a:endParaRPr lang="en-US"/>
        </a:p>
      </dgm:t>
    </dgm:pt>
    <dgm:pt modelId="{304B2055-C504-664A-923F-A93EDAEEFF19}" type="sibTrans" cxnId="{8D6292CE-7B2D-F641-A503-81F5432E8477}">
      <dgm:prSet/>
      <dgm:spPr/>
      <dgm:t>
        <a:bodyPr/>
        <a:lstStyle/>
        <a:p>
          <a:endParaRPr lang="en-US"/>
        </a:p>
      </dgm:t>
    </dgm:pt>
    <dgm:pt modelId="{72E91A16-8528-2A49-BB4F-FD090697642C}">
      <dgm:prSet phldrT="[Text]"/>
      <dgm:spPr>
        <a:solidFill>
          <a:schemeClr val="accent1">
            <a:hueOff val="0"/>
            <a:satOff val="0"/>
            <a:lumOff val="0"/>
            <a:alpha val="40000"/>
          </a:schemeClr>
        </a:solidFill>
      </dgm:spPr>
      <dgm:t>
        <a:bodyPr/>
        <a:lstStyle/>
        <a:p>
          <a:r>
            <a:rPr lang="en-US" dirty="0"/>
            <a:t>Results/Findings</a:t>
          </a:r>
        </a:p>
      </dgm:t>
    </dgm:pt>
    <dgm:pt modelId="{33E824BF-3CB9-C74E-B7F8-C8F44AAE12C7}" type="parTrans" cxnId="{9DF5E05A-232D-4E40-884A-E25419870DA2}">
      <dgm:prSet/>
      <dgm:spPr/>
      <dgm:t>
        <a:bodyPr/>
        <a:lstStyle/>
        <a:p>
          <a:endParaRPr lang="en-US"/>
        </a:p>
      </dgm:t>
    </dgm:pt>
    <dgm:pt modelId="{04B61779-83F1-D34F-8255-B20391707787}" type="sibTrans" cxnId="{9DF5E05A-232D-4E40-884A-E25419870DA2}">
      <dgm:prSet/>
      <dgm:spPr/>
      <dgm:t>
        <a:bodyPr/>
        <a:lstStyle/>
        <a:p>
          <a:endParaRPr lang="en-US"/>
        </a:p>
      </dgm:t>
    </dgm:pt>
    <dgm:pt modelId="{2C80662B-E4BB-C24C-B27E-FA706DCF11FF}">
      <dgm:prSet/>
      <dgm:spPr>
        <a:solidFill>
          <a:schemeClr val="accent1">
            <a:hueOff val="0"/>
            <a:satOff val="0"/>
            <a:lumOff val="0"/>
            <a:alpha val="40000"/>
          </a:schemeClr>
        </a:solidFill>
      </dgm:spPr>
      <dgm:t>
        <a:bodyPr/>
        <a:lstStyle/>
        <a:p>
          <a:r>
            <a:rPr lang="en-US" dirty="0"/>
            <a:t>Implications</a:t>
          </a:r>
        </a:p>
      </dgm:t>
    </dgm:pt>
    <dgm:pt modelId="{156AE48A-FCA6-4D4B-8C6D-ED945A31DAF2}" type="parTrans" cxnId="{0DD7071C-E96A-1E48-887C-44E441DE2462}">
      <dgm:prSet/>
      <dgm:spPr/>
      <dgm:t>
        <a:bodyPr/>
        <a:lstStyle/>
        <a:p>
          <a:endParaRPr lang="en-US"/>
        </a:p>
      </dgm:t>
    </dgm:pt>
    <dgm:pt modelId="{58B88BE4-8DD3-F647-AD44-1559F061BFA2}" type="sibTrans" cxnId="{0DD7071C-E96A-1E48-887C-44E441DE2462}">
      <dgm:prSet/>
      <dgm:spPr/>
      <dgm:t>
        <a:bodyPr/>
        <a:lstStyle/>
        <a:p>
          <a:endParaRPr lang="en-US"/>
        </a:p>
      </dgm:t>
    </dgm:pt>
    <dgm:pt modelId="{0FEEEEA1-E80D-5046-84AD-55D2D6EA1E5B}">
      <dgm:prSet/>
      <dgm:spPr>
        <a:solidFill>
          <a:schemeClr val="accent1">
            <a:hueOff val="0"/>
            <a:satOff val="0"/>
            <a:lumOff val="0"/>
            <a:alpha val="40000"/>
          </a:schemeClr>
        </a:solidFill>
      </dgm:spPr>
      <dgm:t>
        <a:bodyPr/>
        <a:lstStyle/>
        <a:p>
          <a:r>
            <a:rPr lang="en-US" dirty="0"/>
            <a:t>Adjust Practices</a:t>
          </a:r>
        </a:p>
      </dgm:t>
    </dgm:pt>
    <dgm:pt modelId="{69786A1F-79D6-6141-9F83-66A941E238DC}" type="parTrans" cxnId="{7ABFDE07-2B5B-1E45-969E-2A10FF8E8AF1}">
      <dgm:prSet/>
      <dgm:spPr/>
      <dgm:t>
        <a:bodyPr/>
        <a:lstStyle/>
        <a:p>
          <a:endParaRPr lang="en-US"/>
        </a:p>
      </dgm:t>
    </dgm:pt>
    <dgm:pt modelId="{B63B2569-83A1-ED43-9C27-DBEEA693A5CE}" type="sibTrans" cxnId="{7ABFDE07-2B5B-1E45-969E-2A10FF8E8AF1}">
      <dgm:prSet/>
      <dgm:spPr/>
      <dgm:t>
        <a:bodyPr/>
        <a:lstStyle/>
        <a:p>
          <a:endParaRPr lang="en-US"/>
        </a:p>
      </dgm:t>
    </dgm:pt>
    <dgm:pt modelId="{A85C19A5-22FD-D542-BAEA-C1F2370C1DA1}">
      <dgm:prSet/>
      <dgm:spPr>
        <a:solidFill>
          <a:schemeClr val="accent1">
            <a:hueOff val="0"/>
            <a:satOff val="0"/>
            <a:lumOff val="0"/>
            <a:alpha val="40000"/>
          </a:schemeClr>
        </a:solidFill>
      </dgm:spPr>
      <dgm:t>
        <a:bodyPr/>
        <a:lstStyle/>
        <a:p>
          <a:r>
            <a:rPr lang="en-US" dirty="0"/>
            <a:t>Observe and Reflect</a:t>
          </a:r>
        </a:p>
      </dgm:t>
    </dgm:pt>
    <dgm:pt modelId="{20C5B65F-0592-9F4B-B429-9470EBE99F01}" type="parTrans" cxnId="{A4D43AC0-0C16-8942-9D29-22F6469340B1}">
      <dgm:prSet/>
      <dgm:spPr/>
      <dgm:t>
        <a:bodyPr/>
        <a:lstStyle/>
        <a:p>
          <a:endParaRPr lang="en-US"/>
        </a:p>
      </dgm:t>
    </dgm:pt>
    <dgm:pt modelId="{B7D64E7F-DFE3-5747-A7E2-401ACC35044A}" type="sibTrans" cxnId="{A4D43AC0-0C16-8942-9D29-22F6469340B1}">
      <dgm:prSet/>
      <dgm:spPr/>
      <dgm:t>
        <a:bodyPr/>
        <a:lstStyle/>
        <a:p>
          <a:endParaRPr lang="en-US"/>
        </a:p>
      </dgm:t>
    </dgm:pt>
    <dgm:pt modelId="{BD1ABA75-5D05-204B-ABE2-1DA4D2D274AC}" type="pres">
      <dgm:prSet presAssocID="{2EE47794-3893-7440-BD77-0394AD0BBF0B}" presName="Name0" presStyleCnt="0">
        <dgm:presLayoutVars>
          <dgm:dir/>
          <dgm:resizeHandles val="exact"/>
        </dgm:presLayoutVars>
      </dgm:prSet>
      <dgm:spPr/>
    </dgm:pt>
    <dgm:pt modelId="{C89FDC4A-8D33-1648-9A69-2D21FAB41D1B}" type="pres">
      <dgm:prSet presAssocID="{2EE47794-3893-7440-BD77-0394AD0BBF0B}" presName="cycle" presStyleCnt="0"/>
      <dgm:spPr/>
    </dgm:pt>
    <dgm:pt modelId="{8838CB87-EB3F-5B41-82F5-9331FAEBE600}" type="pres">
      <dgm:prSet presAssocID="{41F15EE3-7D5E-FF43-A099-A800E9188A6F}" presName="nodeFirstNode" presStyleLbl="node1" presStyleIdx="0" presStyleCnt="8">
        <dgm:presLayoutVars>
          <dgm:bulletEnabled val="1"/>
        </dgm:presLayoutVars>
      </dgm:prSet>
      <dgm:spPr/>
    </dgm:pt>
    <dgm:pt modelId="{90FE0610-F307-DD47-913D-26D4459FDCE8}" type="pres">
      <dgm:prSet presAssocID="{77D1EB2A-93D0-024F-BBE2-1144E412DA48}" presName="sibTransFirstNode" presStyleLbl="bgShp" presStyleIdx="0" presStyleCnt="1"/>
      <dgm:spPr/>
    </dgm:pt>
    <dgm:pt modelId="{F5F8EA44-10CA-874A-BE57-04150AC5E129}" type="pres">
      <dgm:prSet presAssocID="{A5F44D45-E362-1044-874C-7EDB6B7AA468}" presName="nodeFollowingNodes" presStyleLbl="node1" presStyleIdx="1" presStyleCnt="8">
        <dgm:presLayoutVars>
          <dgm:bulletEnabled val="1"/>
        </dgm:presLayoutVars>
      </dgm:prSet>
      <dgm:spPr/>
    </dgm:pt>
    <dgm:pt modelId="{B4B099E4-38FD-9249-BC63-ED4FE9D4A50F}" type="pres">
      <dgm:prSet presAssocID="{CF70CF69-F9B8-114B-95A8-0C1973838E04}" presName="nodeFollowingNodes" presStyleLbl="node1" presStyleIdx="2" presStyleCnt="8">
        <dgm:presLayoutVars>
          <dgm:bulletEnabled val="1"/>
        </dgm:presLayoutVars>
      </dgm:prSet>
      <dgm:spPr/>
    </dgm:pt>
    <dgm:pt modelId="{C368D126-FE1E-CF46-AE03-38D4620C078B}" type="pres">
      <dgm:prSet presAssocID="{A44F31EB-124A-F848-8E24-D2AF561665E9}" presName="nodeFollowingNodes" presStyleLbl="node1" presStyleIdx="3" presStyleCnt="8">
        <dgm:presLayoutVars>
          <dgm:bulletEnabled val="1"/>
        </dgm:presLayoutVars>
      </dgm:prSet>
      <dgm:spPr/>
    </dgm:pt>
    <dgm:pt modelId="{E86F0804-DC25-D947-A330-8BE78DCA2C87}" type="pres">
      <dgm:prSet presAssocID="{72E91A16-8528-2A49-BB4F-FD090697642C}" presName="nodeFollowingNodes" presStyleLbl="node1" presStyleIdx="4" presStyleCnt="8">
        <dgm:presLayoutVars>
          <dgm:bulletEnabled val="1"/>
        </dgm:presLayoutVars>
      </dgm:prSet>
      <dgm:spPr/>
    </dgm:pt>
    <dgm:pt modelId="{CA49E060-76C9-6448-BA3A-9F8B2412A463}" type="pres">
      <dgm:prSet presAssocID="{2C80662B-E4BB-C24C-B27E-FA706DCF11FF}" presName="nodeFollowingNodes" presStyleLbl="node1" presStyleIdx="5" presStyleCnt="8">
        <dgm:presLayoutVars>
          <dgm:bulletEnabled val="1"/>
        </dgm:presLayoutVars>
      </dgm:prSet>
      <dgm:spPr/>
    </dgm:pt>
    <dgm:pt modelId="{B6E287C6-2F98-DE4E-BAC3-1EB1097E7065}" type="pres">
      <dgm:prSet presAssocID="{0FEEEEA1-E80D-5046-84AD-55D2D6EA1E5B}" presName="nodeFollowingNodes" presStyleLbl="node1" presStyleIdx="6" presStyleCnt="8">
        <dgm:presLayoutVars>
          <dgm:bulletEnabled val="1"/>
        </dgm:presLayoutVars>
      </dgm:prSet>
      <dgm:spPr/>
    </dgm:pt>
    <dgm:pt modelId="{7EC77E7C-772C-FC48-B741-69422957B264}" type="pres">
      <dgm:prSet presAssocID="{A85C19A5-22FD-D542-BAEA-C1F2370C1DA1}" presName="nodeFollowingNodes" presStyleLbl="node1" presStyleIdx="7" presStyleCnt="8">
        <dgm:presLayoutVars>
          <dgm:bulletEnabled val="1"/>
        </dgm:presLayoutVars>
      </dgm:prSet>
      <dgm:spPr/>
    </dgm:pt>
  </dgm:ptLst>
  <dgm:cxnLst>
    <dgm:cxn modelId="{7ABFDE07-2B5B-1E45-969E-2A10FF8E8AF1}" srcId="{2EE47794-3893-7440-BD77-0394AD0BBF0B}" destId="{0FEEEEA1-E80D-5046-84AD-55D2D6EA1E5B}" srcOrd="6" destOrd="0" parTransId="{69786A1F-79D6-6141-9F83-66A941E238DC}" sibTransId="{B63B2569-83A1-ED43-9C27-DBEEA693A5CE}"/>
    <dgm:cxn modelId="{57611A19-5371-A140-B85F-6B59C179DCB3}" type="presOf" srcId="{2C80662B-E4BB-C24C-B27E-FA706DCF11FF}" destId="{CA49E060-76C9-6448-BA3A-9F8B2412A463}" srcOrd="0" destOrd="0" presId="urn:microsoft.com/office/officeart/2005/8/layout/cycle3"/>
    <dgm:cxn modelId="{0DD7071C-E96A-1E48-887C-44E441DE2462}" srcId="{2EE47794-3893-7440-BD77-0394AD0BBF0B}" destId="{2C80662B-E4BB-C24C-B27E-FA706DCF11FF}" srcOrd="5" destOrd="0" parTransId="{156AE48A-FCA6-4D4B-8C6D-ED945A31DAF2}" sibTransId="{58B88BE4-8DD3-F647-AD44-1559F061BFA2}"/>
    <dgm:cxn modelId="{75541627-7637-B045-9149-44E448741E92}" type="presOf" srcId="{CF70CF69-F9B8-114B-95A8-0C1973838E04}" destId="{B4B099E4-38FD-9249-BC63-ED4FE9D4A50F}" srcOrd="0" destOrd="0" presId="urn:microsoft.com/office/officeart/2005/8/layout/cycle3"/>
    <dgm:cxn modelId="{9062FD36-AB57-8147-95B4-AB89DE9D4E97}" type="presOf" srcId="{A85C19A5-22FD-D542-BAEA-C1F2370C1DA1}" destId="{7EC77E7C-772C-FC48-B741-69422957B264}" srcOrd="0" destOrd="0" presId="urn:microsoft.com/office/officeart/2005/8/layout/cycle3"/>
    <dgm:cxn modelId="{2CB49A44-6E6B-6149-A434-CEBD51DFF6A0}" srcId="{2EE47794-3893-7440-BD77-0394AD0BBF0B}" destId="{CF70CF69-F9B8-114B-95A8-0C1973838E04}" srcOrd="2" destOrd="0" parTransId="{162091B3-CBD4-BF48-B383-818F1985043A}" sibTransId="{0E4D687F-29A4-BC40-B339-93F35DB30137}"/>
    <dgm:cxn modelId="{3483E073-1240-BA4A-AA0F-B4975FC8C55F}" type="presOf" srcId="{A5F44D45-E362-1044-874C-7EDB6B7AA468}" destId="{F5F8EA44-10CA-874A-BE57-04150AC5E129}" srcOrd="0" destOrd="0" presId="urn:microsoft.com/office/officeart/2005/8/layout/cycle3"/>
    <dgm:cxn modelId="{EEBD2A5A-6FB6-0546-914E-2B218A197D71}" type="presOf" srcId="{72E91A16-8528-2A49-BB4F-FD090697642C}" destId="{E86F0804-DC25-D947-A330-8BE78DCA2C87}" srcOrd="0" destOrd="0" presId="urn:microsoft.com/office/officeart/2005/8/layout/cycle3"/>
    <dgm:cxn modelId="{9DF5E05A-232D-4E40-884A-E25419870DA2}" srcId="{2EE47794-3893-7440-BD77-0394AD0BBF0B}" destId="{72E91A16-8528-2A49-BB4F-FD090697642C}" srcOrd="4" destOrd="0" parTransId="{33E824BF-3CB9-C74E-B7F8-C8F44AAE12C7}" sibTransId="{04B61779-83F1-D34F-8255-B20391707787}"/>
    <dgm:cxn modelId="{04E13796-0C41-194B-A696-FD7A7DC53E73}" type="presOf" srcId="{A44F31EB-124A-F848-8E24-D2AF561665E9}" destId="{C368D126-FE1E-CF46-AE03-38D4620C078B}" srcOrd="0" destOrd="0" presId="urn:microsoft.com/office/officeart/2005/8/layout/cycle3"/>
    <dgm:cxn modelId="{37FDABA9-C030-F44F-9C0F-2930B2981A58}" type="presOf" srcId="{2EE47794-3893-7440-BD77-0394AD0BBF0B}" destId="{BD1ABA75-5D05-204B-ABE2-1DA4D2D274AC}" srcOrd="0" destOrd="0" presId="urn:microsoft.com/office/officeart/2005/8/layout/cycle3"/>
    <dgm:cxn modelId="{1FD3D1BE-DE89-6147-8A58-70E2954E10A4}" srcId="{2EE47794-3893-7440-BD77-0394AD0BBF0B}" destId="{A5F44D45-E362-1044-874C-7EDB6B7AA468}" srcOrd="1" destOrd="0" parTransId="{23C6422C-02AD-534F-8800-A70B91DF16D6}" sibTransId="{44C26EF6-1903-D14D-BBA1-DC1C2F5D8351}"/>
    <dgm:cxn modelId="{A4D43AC0-0C16-8942-9D29-22F6469340B1}" srcId="{2EE47794-3893-7440-BD77-0394AD0BBF0B}" destId="{A85C19A5-22FD-D542-BAEA-C1F2370C1DA1}" srcOrd="7" destOrd="0" parTransId="{20C5B65F-0592-9F4B-B429-9470EBE99F01}" sibTransId="{B7D64E7F-DFE3-5747-A7E2-401ACC35044A}"/>
    <dgm:cxn modelId="{00AE20C4-ADB4-C240-9F74-AB0F46112C69}" type="presOf" srcId="{41F15EE3-7D5E-FF43-A099-A800E9188A6F}" destId="{8838CB87-EB3F-5B41-82F5-9331FAEBE600}" srcOrd="0" destOrd="0" presId="urn:microsoft.com/office/officeart/2005/8/layout/cycle3"/>
    <dgm:cxn modelId="{8D6292CE-7B2D-F641-A503-81F5432E8477}" srcId="{2EE47794-3893-7440-BD77-0394AD0BBF0B}" destId="{A44F31EB-124A-F848-8E24-D2AF561665E9}" srcOrd="3" destOrd="0" parTransId="{2E443B19-97A7-894E-8A9C-FF3AC1600702}" sibTransId="{304B2055-C504-664A-923F-A93EDAEEFF19}"/>
    <dgm:cxn modelId="{E5C906D7-8B4D-B74E-A06E-2114164F772A}" srcId="{2EE47794-3893-7440-BD77-0394AD0BBF0B}" destId="{41F15EE3-7D5E-FF43-A099-A800E9188A6F}" srcOrd="0" destOrd="0" parTransId="{8C8581FE-F4EE-AC44-B08C-2D4C13A11B6B}" sibTransId="{77D1EB2A-93D0-024F-BBE2-1144E412DA48}"/>
    <dgm:cxn modelId="{1BEABFE1-8235-114B-91CC-6B5F917DE8EC}" type="presOf" srcId="{0FEEEEA1-E80D-5046-84AD-55D2D6EA1E5B}" destId="{B6E287C6-2F98-DE4E-BAC3-1EB1097E7065}" srcOrd="0" destOrd="0" presId="urn:microsoft.com/office/officeart/2005/8/layout/cycle3"/>
    <dgm:cxn modelId="{95B822EC-327B-2545-9164-49194B8EAEC4}" type="presOf" srcId="{77D1EB2A-93D0-024F-BBE2-1144E412DA48}" destId="{90FE0610-F307-DD47-913D-26D4459FDCE8}" srcOrd="0" destOrd="0" presId="urn:microsoft.com/office/officeart/2005/8/layout/cycle3"/>
    <dgm:cxn modelId="{9092DB2B-851C-EC4B-897D-9931896E995E}" type="presParOf" srcId="{BD1ABA75-5D05-204B-ABE2-1DA4D2D274AC}" destId="{C89FDC4A-8D33-1648-9A69-2D21FAB41D1B}" srcOrd="0" destOrd="0" presId="urn:microsoft.com/office/officeart/2005/8/layout/cycle3"/>
    <dgm:cxn modelId="{0E2C7D1C-8AC4-1148-A3CC-5A9EC1205B80}" type="presParOf" srcId="{C89FDC4A-8D33-1648-9A69-2D21FAB41D1B}" destId="{8838CB87-EB3F-5B41-82F5-9331FAEBE600}" srcOrd="0" destOrd="0" presId="urn:microsoft.com/office/officeart/2005/8/layout/cycle3"/>
    <dgm:cxn modelId="{65821D74-7005-844A-A35C-83CFC0E1645C}" type="presParOf" srcId="{C89FDC4A-8D33-1648-9A69-2D21FAB41D1B}" destId="{90FE0610-F307-DD47-913D-26D4459FDCE8}" srcOrd="1" destOrd="0" presId="urn:microsoft.com/office/officeart/2005/8/layout/cycle3"/>
    <dgm:cxn modelId="{41EC0A5F-9857-3D43-9843-D3F18AF01F6D}" type="presParOf" srcId="{C89FDC4A-8D33-1648-9A69-2D21FAB41D1B}" destId="{F5F8EA44-10CA-874A-BE57-04150AC5E129}" srcOrd="2" destOrd="0" presId="urn:microsoft.com/office/officeart/2005/8/layout/cycle3"/>
    <dgm:cxn modelId="{6FC609E5-DB0F-334D-9293-983FA6FFB235}" type="presParOf" srcId="{C89FDC4A-8D33-1648-9A69-2D21FAB41D1B}" destId="{B4B099E4-38FD-9249-BC63-ED4FE9D4A50F}" srcOrd="3" destOrd="0" presId="urn:microsoft.com/office/officeart/2005/8/layout/cycle3"/>
    <dgm:cxn modelId="{5B8005BE-D62D-F348-B93A-35D25C0FC8CA}" type="presParOf" srcId="{C89FDC4A-8D33-1648-9A69-2D21FAB41D1B}" destId="{C368D126-FE1E-CF46-AE03-38D4620C078B}" srcOrd="4" destOrd="0" presId="urn:microsoft.com/office/officeart/2005/8/layout/cycle3"/>
    <dgm:cxn modelId="{C4B1A618-B1BD-A643-ADE1-C092481F0F1B}" type="presParOf" srcId="{C89FDC4A-8D33-1648-9A69-2D21FAB41D1B}" destId="{E86F0804-DC25-D947-A330-8BE78DCA2C87}" srcOrd="5" destOrd="0" presId="urn:microsoft.com/office/officeart/2005/8/layout/cycle3"/>
    <dgm:cxn modelId="{F2B712EA-D603-C247-A0F1-3ED912380817}" type="presParOf" srcId="{C89FDC4A-8D33-1648-9A69-2D21FAB41D1B}" destId="{CA49E060-76C9-6448-BA3A-9F8B2412A463}" srcOrd="6" destOrd="0" presId="urn:microsoft.com/office/officeart/2005/8/layout/cycle3"/>
    <dgm:cxn modelId="{341D4FE2-0D7F-924D-9462-1191A4C80554}" type="presParOf" srcId="{C89FDC4A-8D33-1648-9A69-2D21FAB41D1B}" destId="{B6E287C6-2F98-DE4E-BAC3-1EB1097E7065}" srcOrd="7" destOrd="0" presId="urn:microsoft.com/office/officeart/2005/8/layout/cycle3"/>
    <dgm:cxn modelId="{F16FDC61-695F-EF4F-8053-1C6E413557A4}" type="presParOf" srcId="{C89FDC4A-8D33-1648-9A69-2D21FAB41D1B}" destId="{7EC77E7C-772C-FC48-B741-69422957B264}" srcOrd="8"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6DFA6C-E486-CC4A-A626-9CBC56058E45}" type="doc">
      <dgm:prSet loTypeId="urn:microsoft.com/office/officeart/2005/8/layout/vProcess5" loCatId="" qsTypeId="urn:microsoft.com/office/officeart/2005/8/quickstyle/simple1" qsCatId="simple" csTypeId="urn:microsoft.com/office/officeart/2005/8/colors/accent1_1" csCatId="accent1" phldr="1"/>
      <dgm:spPr/>
    </dgm:pt>
    <dgm:pt modelId="{AA33AD8B-8C4B-DA46-8F38-3A03B6B4AAA4}">
      <dgm:prSet phldrT="[Text]" custT="1"/>
      <dgm:spPr>
        <a:ln>
          <a:solidFill>
            <a:schemeClr val="tx2"/>
          </a:solidFill>
        </a:ln>
      </dgm:spPr>
      <dgm:t>
        <a:bodyPr anchor="t" anchorCtr="0"/>
        <a:lstStyle/>
        <a:p>
          <a:r>
            <a:rPr lang="en-US" sz="3200" dirty="0">
              <a:latin typeface="Arial" panose="020B0604020202020204" pitchFamily="34" charset="0"/>
              <a:cs typeface="Arial" panose="020B0604020202020204" pitchFamily="34" charset="0"/>
            </a:rPr>
            <a:t>AASD Framework: What is the relationship between academic libraries and student learning and success?</a:t>
          </a:r>
        </a:p>
      </dgm:t>
      <dgm:extLst>
        <a:ext uri="{E40237B7-FDA0-4F09-8148-C483321AD2D9}">
          <dgm14:cNvPr xmlns:dgm14="http://schemas.microsoft.com/office/drawing/2010/diagram" id="0" name="" descr="AASD Framework: What is the relationship between academic libraries and student learning and success?&#10;Contextualizes "/>
        </a:ext>
      </dgm:extLst>
    </dgm:pt>
    <dgm:pt modelId="{F446B5F5-EDA9-E64F-8B34-ACB8AD149BB7}" type="parTrans" cxnId="{F35A48E9-4F8A-DE4F-B99C-F45A1E986258}">
      <dgm:prSet/>
      <dgm:spPr/>
      <dgm:t>
        <a:bodyPr/>
        <a:lstStyle/>
        <a:p>
          <a:endParaRPr lang="en-US"/>
        </a:p>
      </dgm:t>
    </dgm:pt>
    <dgm:pt modelId="{74B4AC5B-BB07-7246-AFD7-2E9AA72B1ED0}" type="sibTrans" cxnId="{F35A48E9-4F8A-DE4F-B99C-F45A1E986258}">
      <dgm:prSet/>
      <dgm:spPr>
        <a:solidFill>
          <a:schemeClr val="tx1">
            <a:lumMod val="20000"/>
            <a:lumOff val="80000"/>
            <a:alpha val="90000"/>
          </a:schemeClr>
        </a:solidFill>
      </dgm:spPr>
      <dgm:t>
        <a:bodyPr/>
        <a:lstStyle/>
        <a:p>
          <a:endParaRPr lang="en-US" dirty="0"/>
        </a:p>
      </dgm:t>
    </dgm:pt>
    <dgm:pt modelId="{9F4CE70C-5CF5-EC49-84B9-8F0E73C9E390}">
      <dgm:prSet phldrT="[Text]" custT="1"/>
      <dgm:spPr>
        <a:ln>
          <a:solidFill>
            <a:srgbClr val="7030A0"/>
          </a:solidFill>
        </a:ln>
      </dgm:spPr>
      <dgm:t>
        <a:bodyPr anchor="t" anchorCtr="0"/>
        <a:lstStyle/>
        <a:p>
          <a:r>
            <a:rPr lang="en-US" sz="3200" dirty="0">
              <a:solidFill>
                <a:schemeClr val="accent4"/>
              </a:solidFill>
              <a:latin typeface="Arial" panose="020B0604020202020204" pitchFamily="34" charset="0"/>
              <a:cs typeface="Arial" panose="020B0604020202020204" pitchFamily="34" charset="0"/>
            </a:rPr>
            <a:t>Local Case Study Topic: What is the relationship between &lt;local topic&gt; and student learning and success?</a:t>
          </a:r>
        </a:p>
      </dgm:t>
      <dgm:extLst>
        <a:ext uri="{E40237B7-FDA0-4F09-8148-C483321AD2D9}">
          <dgm14:cNvPr xmlns:dgm14="http://schemas.microsoft.com/office/drawing/2010/diagram" id="0" name="" descr="Local Case Study Topic: What is the relationship between &lt;local topic&gt; and student learning and success?&#10;which contextualizes"/>
        </a:ext>
      </dgm:extLst>
    </dgm:pt>
    <dgm:pt modelId="{017851CD-CAC1-0F42-A2B2-75CF85DF08CF}" type="parTrans" cxnId="{73E5A05D-C39E-6240-BDF2-95DA1A56ECED}">
      <dgm:prSet/>
      <dgm:spPr/>
      <dgm:t>
        <a:bodyPr/>
        <a:lstStyle/>
        <a:p>
          <a:endParaRPr lang="en-US"/>
        </a:p>
      </dgm:t>
    </dgm:pt>
    <dgm:pt modelId="{E88C6562-8180-C54B-B00E-B4881BCF9F5F}" type="sibTrans" cxnId="{73E5A05D-C39E-6240-BDF2-95DA1A56ECED}">
      <dgm:prSet/>
      <dgm:spPr>
        <a:solidFill>
          <a:schemeClr val="tx1">
            <a:lumMod val="20000"/>
            <a:lumOff val="80000"/>
            <a:alpha val="90000"/>
          </a:schemeClr>
        </a:solidFill>
      </dgm:spPr>
      <dgm:t>
        <a:bodyPr/>
        <a:lstStyle/>
        <a:p>
          <a:endParaRPr lang="en-US" dirty="0"/>
        </a:p>
      </dgm:t>
    </dgm:pt>
    <dgm:pt modelId="{48F58DF3-BD0F-D544-993C-5B8C5EE75794}">
      <dgm:prSet phldrT="[Text]" custT="1"/>
      <dgm:spPr>
        <a:ln>
          <a:solidFill>
            <a:srgbClr val="0070C0"/>
          </a:solidFill>
        </a:ln>
      </dgm:spPr>
      <dgm:t>
        <a:bodyPr anchor="t" anchorCtr="0"/>
        <a:lstStyle/>
        <a:p>
          <a:r>
            <a:rPr lang="en-US" sz="3200" dirty="0">
              <a:solidFill>
                <a:srgbClr val="000000"/>
              </a:solidFill>
              <a:latin typeface="Arial" panose="020B0604020202020204" pitchFamily="34" charset="0"/>
              <a:cs typeface="Arial" panose="020B0604020202020204" pitchFamily="34" charset="0"/>
            </a:rPr>
            <a:t>Local Case Study Research Statement:</a:t>
          </a:r>
        </a:p>
      </dgm:t>
      <dgm:extLst>
        <a:ext uri="{E40237B7-FDA0-4F09-8148-C483321AD2D9}">
          <dgm14:cNvPr xmlns:dgm14="http://schemas.microsoft.com/office/drawing/2010/diagram" id="0" name="" descr="Local Case Study Research Statement:&#10;"/>
        </a:ext>
      </dgm:extLst>
    </dgm:pt>
    <dgm:pt modelId="{CD6F01A4-2919-DB42-8064-95AE86042FF7}" type="parTrans" cxnId="{11A85E0A-835F-9C44-B106-3A3136EA1ED2}">
      <dgm:prSet/>
      <dgm:spPr/>
      <dgm:t>
        <a:bodyPr/>
        <a:lstStyle/>
        <a:p>
          <a:endParaRPr lang="en-US"/>
        </a:p>
      </dgm:t>
    </dgm:pt>
    <dgm:pt modelId="{A7AFE591-459E-5F42-A78C-109846F69C32}" type="sibTrans" cxnId="{11A85E0A-835F-9C44-B106-3A3136EA1ED2}">
      <dgm:prSet/>
      <dgm:spPr/>
      <dgm:t>
        <a:bodyPr/>
        <a:lstStyle/>
        <a:p>
          <a:endParaRPr lang="en-US"/>
        </a:p>
      </dgm:t>
    </dgm:pt>
    <dgm:pt modelId="{E8A28B5A-2B36-0A41-B189-4BAFC09FE3D3}" type="pres">
      <dgm:prSet presAssocID="{7B6DFA6C-E486-CC4A-A626-9CBC56058E45}" presName="outerComposite" presStyleCnt="0">
        <dgm:presLayoutVars>
          <dgm:chMax val="5"/>
          <dgm:dir/>
          <dgm:resizeHandles val="exact"/>
        </dgm:presLayoutVars>
      </dgm:prSet>
      <dgm:spPr/>
    </dgm:pt>
    <dgm:pt modelId="{53F4ADE6-E580-2A46-8076-015606B69968}" type="pres">
      <dgm:prSet presAssocID="{7B6DFA6C-E486-CC4A-A626-9CBC56058E45}" presName="dummyMaxCanvas" presStyleCnt="0">
        <dgm:presLayoutVars/>
      </dgm:prSet>
      <dgm:spPr/>
    </dgm:pt>
    <dgm:pt modelId="{949CD78E-7BDB-454C-B101-39D6572AB212}" type="pres">
      <dgm:prSet presAssocID="{7B6DFA6C-E486-CC4A-A626-9CBC56058E45}" presName="ThreeNodes_1" presStyleLbl="node1" presStyleIdx="0" presStyleCnt="3">
        <dgm:presLayoutVars>
          <dgm:bulletEnabled val="1"/>
        </dgm:presLayoutVars>
      </dgm:prSet>
      <dgm:spPr/>
    </dgm:pt>
    <dgm:pt modelId="{4274034F-08AC-9946-B184-06BD52AC819A}" type="pres">
      <dgm:prSet presAssocID="{7B6DFA6C-E486-CC4A-A626-9CBC56058E45}" presName="ThreeNodes_2" presStyleLbl="node1" presStyleIdx="1" presStyleCnt="3">
        <dgm:presLayoutVars>
          <dgm:bulletEnabled val="1"/>
        </dgm:presLayoutVars>
      </dgm:prSet>
      <dgm:spPr/>
    </dgm:pt>
    <dgm:pt modelId="{C32D4F3B-60F9-CD4C-BEC7-4762ECC48866}" type="pres">
      <dgm:prSet presAssocID="{7B6DFA6C-E486-CC4A-A626-9CBC56058E45}" presName="ThreeNodes_3" presStyleLbl="node1" presStyleIdx="2" presStyleCnt="3">
        <dgm:presLayoutVars>
          <dgm:bulletEnabled val="1"/>
        </dgm:presLayoutVars>
      </dgm:prSet>
      <dgm:spPr/>
    </dgm:pt>
    <dgm:pt modelId="{BFB37C9C-EB13-5B40-8996-2061740E3FAF}" type="pres">
      <dgm:prSet presAssocID="{7B6DFA6C-E486-CC4A-A626-9CBC56058E45}" presName="ThreeConn_1-2" presStyleLbl="fgAccFollowNode1" presStyleIdx="0" presStyleCnt="2">
        <dgm:presLayoutVars>
          <dgm:bulletEnabled val="1"/>
        </dgm:presLayoutVars>
      </dgm:prSet>
      <dgm:spPr/>
    </dgm:pt>
    <dgm:pt modelId="{F127D740-F17A-B64C-A8C9-2A18482B1945}" type="pres">
      <dgm:prSet presAssocID="{7B6DFA6C-E486-CC4A-A626-9CBC56058E45}" presName="ThreeConn_2-3" presStyleLbl="fgAccFollowNode1" presStyleIdx="1" presStyleCnt="2">
        <dgm:presLayoutVars>
          <dgm:bulletEnabled val="1"/>
        </dgm:presLayoutVars>
      </dgm:prSet>
      <dgm:spPr/>
    </dgm:pt>
    <dgm:pt modelId="{CA36A7F2-DEF2-8643-8D26-28A6778AD506}" type="pres">
      <dgm:prSet presAssocID="{7B6DFA6C-E486-CC4A-A626-9CBC56058E45}" presName="ThreeNodes_1_text" presStyleLbl="node1" presStyleIdx="2" presStyleCnt="3">
        <dgm:presLayoutVars>
          <dgm:bulletEnabled val="1"/>
        </dgm:presLayoutVars>
      </dgm:prSet>
      <dgm:spPr/>
    </dgm:pt>
    <dgm:pt modelId="{06DA4D82-EF03-8B4F-B328-939EFC96EAF9}" type="pres">
      <dgm:prSet presAssocID="{7B6DFA6C-E486-CC4A-A626-9CBC56058E45}" presName="ThreeNodes_2_text" presStyleLbl="node1" presStyleIdx="2" presStyleCnt="3">
        <dgm:presLayoutVars>
          <dgm:bulletEnabled val="1"/>
        </dgm:presLayoutVars>
      </dgm:prSet>
      <dgm:spPr/>
    </dgm:pt>
    <dgm:pt modelId="{75427D81-6F52-DF47-B856-28EFE9D1BAD0}" type="pres">
      <dgm:prSet presAssocID="{7B6DFA6C-E486-CC4A-A626-9CBC56058E45}" presName="ThreeNodes_3_text" presStyleLbl="node1" presStyleIdx="2" presStyleCnt="3">
        <dgm:presLayoutVars>
          <dgm:bulletEnabled val="1"/>
        </dgm:presLayoutVars>
      </dgm:prSet>
      <dgm:spPr/>
    </dgm:pt>
  </dgm:ptLst>
  <dgm:cxnLst>
    <dgm:cxn modelId="{11A85E0A-835F-9C44-B106-3A3136EA1ED2}" srcId="{7B6DFA6C-E486-CC4A-A626-9CBC56058E45}" destId="{48F58DF3-BD0F-D544-993C-5B8C5EE75794}" srcOrd="2" destOrd="0" parTransId="{CD6F01A4-2919-DB42-8064-95AE86042FF7}" sibTransId="{A7AFE591-459E-5F42-A78C-109846F69C32}"/>
    <dgm:cxn modelId="{C089653E-A654-D247-B60E-DFF2855A8E64}" type="presOf" srcId="{74B4AC5B-BB07-7246-AFD7-2E9AA72B1ED0}" destId="{BFB37C9C-EB13-5B40-8996-2061740E3FAF}" srcOrd="0" destOrd="0" presId="urn:microsoft.com/office/officeart/2005/8/layout/vProcess5"/>
    <dgm:cxn modelId="{73E5A05D-C39E-6240-BDF2-95DA1A56ECED}" srcId="{7B6DFA6C-E486-CC4A-A626-9CBC56058E45}" destId="{9F4CE70C-5CF5-EC49-84B9-8F0E73C9E390}" srcOrd="1" destOrd="0" parTransId="{017851CD-CAC1-0F42-A2B2-75CF85DF08CF}" sibTransId="{E88C6562-8180-C54B-B00E-B4881BCF9F5F}"/>
    <dgm:cxn modelId="{1A55F166-DABC-1349-9D82-44767AE8D4BA}" type="presOf" srcId="{9F4CE70C-5CF5-EC49-84B9-8F0E73C9E390}" destId="{4274034F-08AC-9946-B184-06BD52AC819A}" srcOrd="0" destOrd="0" presId="urn:microsoft.com/office/officeart/2005/8/layout/vProcess5"/>
    <dgm:cxn modelId="{328C7574-94EA-F448-AA1E-996563351F10}" type="presOf" srcId="{AA33AD8B-8C4B-DA46-8F38-3A03B6B4AAA4}" destId="{CA36A7F2-DEF2-8643-8D26-28A6778AD506}" srcOrd="1" destOrd="0" presId="urn:microsoft.com/office/officeart/2005/8/layout/vProcess5"/>
    <dgm:cxn modelId="{8A27DE57-90CB-FC49-BB1B-A01D5D425198}" type="presOf" srcId="{9F4CE70C-5CF5-EC49-84B9-8F0E73C9E390}" destId="{06DA4D82-EF03-8B4F-B328-939EFC96EAF9}" srcOrd="1" destOrd="0" presId="urn:microsoft.com/office/officeart/2005/8/layout/vProcess5"/>
    <dgm:cxn modelId="{CB98745A-5504-824C-BABB-C92583943BC5}" type="presOf" srcId="{E88C6562-8180-C54B-B00E-B4881BCF9F5F}" destId="{F127D740-F17A-B64C-A8C9-2A18482B1945}" srcOrd="0" destOrd="0" presId="urn:microsoft.com/office/officeart/2005/8/layout/vProcess5"/>
    <dgm:cxn modelId="{96AD9888-D206-E848-937E-D24AC0695124}" type="presOf" srcId="{48F58DF3-BD0F-D544-993C-5B8C5EE75794}" destId="{C32D4F3B-60F9-CD4C-BEC7-4762ECC48866}" srcOrd="0" destOrd="0" presId="urn:microsoft.com/office/officeart/2005/8/layout/vProcess5"/>
    <dgm:cxn modelId="{AEE0B789-5289-E245-8975-7DA106A0A71C}" type="presOf" srcId="{7B6DFA6C-E486-CC4A-A626-9CBC56058E45}" destId="{E8A28B5A-2B36-0A41-B189-4BAFC09FE3D3}" srcOrd="0" destOrd="0" presId="urn:microsoft.com/office/officeart/2005/8/layout/vProcess5"/>
    <dgm:cxn modelId="{C2DA58A0-7D54-CA4D-9D36-356943C3D54C}" type="presOf" srcId="{AA33AD8B-8C4B-DA46-8F38-3A03B6B4AAA4}" destId="{949CD78E-7BDB-454C-B101-39D6572AB212}" srcOrd="0" destOrd="0" presId="urn:microsoft.com/office/officeart/2005/8/layout/vProcess5"/>
    <dgm:cxn modelId="{760E5ACF-6C2A-1948-BA5D-CDFA90EDB06A}" type="presOf" srcId="{48F58DF3-BD0F-D544-993C-5B8C5EE75794}" destId="{75427D81-6F52-DF47-B856-28EFE9D1BAD0}" srcOrd="1" destOrd="0" presId="urn:microsoft.com/office/officeart/2005/8/layout/vProcess5"/>
    <dgm:cxn modelId="{F35A48E9-4F8A-DE4F-B99C-F45A1E986258}" srcId="{7B6DFA6C-E486-CC4A-A626-9CBC56058E45}" destId="{AA33AD8B-8C4B-DA46-8F38-3A03B6B4AAA4}" srcOrd="0" destOrd="0" parTransId="{F446B5F5-EDA9-E64F-8B34-ACB8AD149BB7}" sibTransId="{74B4AC5B-BB07-7246-AFD7-2E9AA72B1ED0}"/>
    <dgm:cxn modelId="{28FCF8B8-F001-5541-978C-B901A60F8C05}" type="presParOf" srcId="{E8A28B5A-2B36-0A41-B189-4BAFC09FE3D3}" destId="{53F4ADE6-E580-2A46-8076-015606B69968}" srcOrd="0" destOrd="0" presId="urn:microsoft.com/office/officeart/2005/8/layout/vProcess5"/>
    <dgm:cxn modelId="{844788E3-AE23-1D43-9C7B-407F27EF5FB6}" type="presParOf" srcId="{E8A28B5A-2B36-0A41-B189-4BAFC09FE3D3}" destId="{949CD78E-7BDB-454C-B101-39D6572AB212}" srcOrd="1" destOrd="0" presId="urn:microsoft.com/office/officeart/2005/8/layout/vProcess5"/>
    <dgm:cxn modelId="{D50B16A0-931F-ED48-A97C-B3AE8226CB93}" type="presParOf" srcId="{E8A28B5A-2B36-0A41-B189-4BAFC09FE3D3}" destId="{4274034F-08AC-9946-B184-06BD52AC819A}" srcOrd="2" destOrd="0" presId="urn:microsoft.com/office/officeart/2005/8/layout/vProcess5"/>
    <dgm:cxn modelId="{D4EB9591-3F40-E648-935E-4C101E71FE0E}" type="presParOf" srcId="{E8A28B5A-2B36-0A41-B189-4BAFC09FE3D3}" destId="{C32D4F3B-60F9-CD4C-BEC7-4762ECC48866}" srcOrd="3" destOrd="0" presId="urn:microsoft.com/office/officeart/2005/8/layout/vProcess5"/>
    <dgm:cxn modelId="{7F38F4B3-7527-0B4E-9D8B-B9DC42B3E429}" type="presParOf" srcId="{E8A28B5A-2B36-0A41-B189-4BAFC09FE3D3}" destId="{BFB37C9C-EB13-5B40-8996-2061740E3FAF}" srcOrd="4" destOrd="0" presId="urn:microsoft.com/office/officeart/2005/8/layout/vProcess5"/>
    <dgm:cxn modelId="{6911782A-7ABE-3C4A-96C2-0AF5F730BEBC}" type="presParOf" srcId="{E8A28B5A-2B36-0A41-B189-4BAFC09FE3D3}" destId="{F127D740-F17A-B64C-A8C9-2A18482B1945}" srcOrd="5" destOrd="0" presId="urn:microsoft.com/office/officeart/2005/8/layout/vProcess5"/>
    <dgm:cxn modelId="{9F753D17-FF03-5545-85D7-17E3651BA48B}" type="presParOf" srcId="{E8A28B5A-2B36-0A41-B189-4BAFC09FE3D3}" destId="{CA36A7F2-DEF2-8643-8D26-28A6778AD506}" srcOrd="6" destOrd="0" presId="urn:microsoft.com/office/officeart/2005/8/layout/vProcess5"/>
    <dgm:cxn modelId="{FC972F7E-8B53-1A40-A026-164A695623B7}" type="presParOf" srcId="{E8A28B5A-2B36-0A41-B189-4BAFC09FE3D3}" destId="{06DA4D82-EF03-8B4F-B328-939EFC96EAF9}" srcOrd="7" destOrd="0" presId="urn:microsoft.com/office/officeart/2005/8/layout/vProcess5"/>
    <dgm:cxn modelId="{8ECAC89A-D88D-5043-A685-DF2B4F087CF9}" type="presParOf" srcId="{E8A28B5A-2B36-0A41-B189-4BAFC09FE3D3}" destId="{75427D81-6F52-DF47-B856-28EFE9D1BAD0}"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9633DE-40C2-6742-BEF4-14CA1EFF79C4}" type="doc">
      <dgm:prSet loTypeId="urn:microsoft.com/office/officeart/2005/8/layout/equation2" loCatId="" qsTypeId="urn:microsoft.com/office/officeart/2005/8/quickstyle/simple1" qsCatId="simple" csTypeId="urn:microsoft.com/office/officeart/2005/8/colors/accent1_2" csCatId="accent1" phldr="1"/>
      <dgm:spPr/>
      <dgm:t>
        <a:bodyPr/>
        <a:lstStyle/>
        <a:p>
          <a:endParaRPr lang="en-US"/>
        </a:p>
      </dgm:t>
    </dgm:pt>
    <dgm:pt modelId="{64068491-A19D-F744-B419-74FB65DB89BD}">
      <dgm:prSet phldrT="[Text]" custT="1"/>
      <dgm:spPr/>
      <dgm:t>
        <a:bodyPr anchor="ctr"/>
        <a:lstStyle/>
        <a:p>
          <a:pPr algn="ctr"/>
          <a:r>
            <a:rPr lang="en-US" sz="6000" dirty="0">
              <a:latin typeface="+mj-lt"/>
            </a:rPr>
            <a:t>X</a:t>
          </a:r>
        </a:p>
      </dgm:t>
    </dgm:pt>
    <dgm:pt modelId="{F09E2499-0435-ED4B-AFB2-0CCA922BFD67}" type="parTrans" cxnId="{C10C36F9-CCEE-2542-8792-6E159DDF006A}">
      <dgm:prSet/>
      <dgm:spPr/>
      <dgm:t>
        <a:bodyPr/>
        <a:lstStyle/>
        <a:p>
          <a:endParaRPr lang="en-US"/>
        </a:p>
      </dgm:t>
    </dgm:pt>
    <dgm:pt modelId="{EF736865-81BF-4A45-BA51-79DDB31095BD}" type="sibTrans" cxnId="{C10C36F9-CCEE-2542-8792-6E159DDF006A}">
      <dgm:prSet/>
      <dgm:spPr>
        <a:noFill/>
      </dgm:spPr>
      <dgm:t>
        <a:bodyPr/>
        <a:lstStyle/>
        <a:p>
          <a:endParaRPr lang="en-US"/>
        </a:p>
      </dgm:t>
    </dgm:pt>
    <dgm:pt modelId="{A27D2FFE-DEAB-714A-AAA8-389A3A546843}">
      <dgm:prSet phldrT="[Text]" custT="1"/>
      <dgm:spPr/>
      <dgm:t>
        <a:bodyPr anchor="ctr"/>
        <a:lstStyle/>
        <a:p>
          <a:pPr algn="ctr"/>
          <a:r>
            <a:rPr lang="en-US" sz="6000" dirty="0">
              <a:latin typeface="+mj-lt"/>
            </a:rPr>
            <a:t>Y</a:t>
          </a:r>
        </a:p>
      </dgm:t>
    </dgm:pt>
    <dgm:pt modelId="{6C065BF9-3562-0A4F-8292-28A1207162D4}" type="parTrans" cxnId="{EE721434-F5AC-DB4F-A470-C98FC833FA99}">
      <dgm:prSet/>
      <dgm:spPr/>
      <dgm:t>
        <a:bodyPr/>
        <a:lstStyle/>
        <a:p>
          <a:endParaRPr lang="en-US"/>
        </a:p>
      </dgm:t>
    </dgm:pt>
    <dgm:pt modelId="{05D6CBAC-A66D-1641-8621-CDDA1F5B713F}" type="sibTrans" cxnId="{EE721434-F5AC-DB4F-A470-C98FC833FA99}">
      <dgm:prSet/>
      <dgm:spPr/>
      <dgm:t>
        <a:bodyPr/>
        <a:lstStyle/>
        <a:p>
          <a:endParaRPr lang="en-US"/>
        </a:p>
      </dgm:t>
    </dgm:pt>
    <dgm:pt modelId="{EFA99F7B-86DD-494F-84F1-E10EA256329C}" type="pres">
      <dgm:prSet presAssocID="{159633DE-40C2-6742-BEF4-14CA1EFF79C4}" presName="Name0" presStyleCnt="0">
        <dgm:presLayoutVars>
          <dgm:dir/>
          <dgm:resizeHandles val="exact"/>
        </dgm:presLayoutVars>
      </dgm:prSet>
      <dgm:spPr/>
    </dgm:pt>
    <dgm:pt modelId="{69A422B7-05FA-014E-BAA0-919DD118CFB7}" type="pres">
      <dgm:prSet presAssocID="{159633DE-40C2-6742-BEF4-14CA1EFF79C4}" presName="vNodes" presStyleCnt="0"/>
      <dgm:spPr/>
    </dgm:pt>
    <dgm:pt modelId="{9467A7C4-76B4-2346-8EBB-1D044B10A065}" type="pres">
      <dgm:prSet presAssocID="{64068491-A19D-F744-B419-74FB65DB89BD}" presName="node" presStyleLbl="node1" presStyleIdx="0" presStyleCnt="2">
        <dgm:presLayoutVars>
          <dgm:bulletEnabled val="1"/>
        </dgm:presLayoutVars>
      </dgm:prSet>
      <dgm:spPr/>
    </dgm:pt>
    <dgm:pt modelId="{4C7A2B32-C5D1-E243-8A54-50B88237035C}" type="pres">
      <dgm:prSet presAssocID="{159633DE-40C2-6742-BEF4-14CA1EFF79C4}" presName="sibTransLast" presStyleLbl="sibTrans2D1" presStyleIdx="0" presStyleCnt="1" custAng="18528106" custFlipVert="1" custFlipHor="1" custScaleX="19803" custScaleY="7403"/>
      <dgm:spPr/>
    </dgm:pt>
    <dgm:pt modelId="{517A54E1-E9B0-2547-8CD8-9321BB80E301}" type="pres">
      <dgm:prSet presAssocID="{159633DE-40C2-6742-BEF4-14CA1EFF79C4}" presName="connectorText" presStyleLbl="sibTrans2D1" presStyleIdx="0" presStyleCnt="1"/>
      <dgm:spPr/>
    </dgm:pt>
    <dgm:pt modelId="{8183C149-2D5F-E649-9C60-0F48C5FD036D}" type="pres">
      <dgm:prSet presAssocID="{159633DE-40C2-6742-BEF4-14CA1EFF79C4}" presName="lastNode" presStyleLbl="node1" presStyleIdx="1" presStyleCnt="2">
        <dgm:presLayoutVars>
          <dgm:bulletEnabled val="1"/>
        </dgm:presLayoutVars>
      </dgm:prSet>
      <dgm:spPr/>
    </dgm:pt>
  </dgm:ptLst>
  <dgm:cxnLst>
    <dgm:cxn modelId="{EE721434-F5AC-DB4F-A470-C98FC833FA99}" srcId="{159633DE-40C2-6742-BEF4-14CA1EFF79C4}" destId="{A27D2FFE-DEAB-714A-AAA8-389A3A546843}" srcOrd="1" destOrd="0" parTransId="{6C065BF9-3562-0A4F-8292-28A1207162D4}" sibTransId="{05D6CBAC-A66D-1641-8621-CDDA1F5B713F}"/>
    <dgm:cxn modelId="{CAA46D4A-3415-8C48-8F08-0E0504189938}" type="presOf" srcId="{159633DE-40C2-6742-BEF4-14CA1EFF79C4}" destId="{EFA99F7B-86DD-494F-84F1-E10EA256329C}" srcOrd="0" destOrd="0" presId="urn:microsoft.com/office/officeart/2005/8/layout/equation2"/>
    <dgm:cxn modelId="{11AE5275-0B8B-3B44-A3B6-46BA72FC5640}" type="presOf" srcId="{EF736865-81BF-4A45-BA51-79DDB31095BD}" destId="{517A54E1-E9B0-2547-8CD8-9321BB80E301}" srcOrd="1" destOrd="0" presId="urn:microsoft.com/office/officeart/2005/8/layout/equation2"/>
    <dgm:cxn modelId="{8506BDB9-E6AB-D846-9EC2-6B43DDC51363}" type="presOf" srcId="{64068491-A19D-F744-B419-74FB65DB89BD}" destId="{9467A7C4-76B4-2346-8EBB-1D044B10A065}" srcOrd="0" destOrd="0" presId="urn:microsoft.com/office/officeart/2005/8/layout/equation2"/>
    <dgm:cxn modelId="{F29C32F0-D198-BF4A-897D-D41640A98366}" type="presOf" srcId="{EF736865-81BF-4A45-BA51-79DDB31095BD}" destId="{4C7A2B32-C5D1-E243-8A54-50B88237035C}" srcOrd="0" destOrd="0" presId="urn:microsoft.com/office/officeart/2005/8/layout/equation2"/>
    <dgm:cxn modelId="{B41E93F2-EC12-6949-9DD2-849D739DF051}" type="presOf" srcId="{A27D2FFE-DEAB-714A-AAA8-389A3A546843}" destId="{8183C149-2D5F-E649-9C60-0F48C5FD036D}" srcOrd="0" destOrd="0" presId="urn:microsoft.com/office/officeart/2005/8/layout/equation2"/>
    <dgm:cxn modelId="{C10C36F9-CCEE-2542-8792-6E159DDF006A}" srcId="{159633DE-40C2-6742-BEF4-14CA1EFF79C4}" destId="{64068491-A19D-F744-B419-74FB65DB89BD}" srcOrd="0" destOrd="0" parTransId="{F09E2499-0435-ED4B-AFB2-0CCA922BFD67}" sibTransId="{EF736865-81BF-4A45-BA51-79DDB31095BD}"/>
    <dgm:cxn modelId="{11510DC7-EBF4-F84F-9B13-BC3EC3BB71B3}" type="presParOf" srcId="{EFA99F7B-86DD-494F-84F1-E10EA256329C}" destId="{69A422B7-05FA-014E-BAA0-919DD118CFB7}" srcOrd="0" destOrd="0" presId="urn:microsoft.com/office/officeart/2005/8/layout/equation2"/>
    <dgm:cxn modelId="{7F3F3481-4B99-544F-B0B9-A441E308E3DC}" type="presParOf" srcId="{69A422B7-05FA-014E-BAA0-919DD118CFB7}" destId="{9467A7C4-76B4-2346-8EBB-1D044B10A065}" srcOrd="0" destOrd="0" presId="urn:microsoft.com/office/officeart/2005/8/layout/equation2"/>
    <dgm:cxn modelId="{8831C268-DD77-A448-A57D-432982781DA2}" type="presParOf" srcId="{EFA99F7B-86DD-494F-84F1-E10EA256329C}" destId="{4C7A2B32-C5D1-E243-8A54-50B88237035C}" srcOrd="1" destOrd="0" presId="urn:microsoft.com/office/officeart/2005/8/layout/equation2"/>
    <dgm:cxn modelId="{EAD93C4C-8B7D-424D-AEFD-CA482915D8B4}" type="presParOf" srcId="{4C7A2B32-C5D1-E243-8A54-50B88237035C}" destId="{517A54E1-E9B0-2547-8CD8-9321BB80E301}" srcOrd="0" destOrd="0" presId="urn:microsoft.com/office/officeart/2005/8/layout/equation2"/>
    <dgm:cxn modelId="{2780A625-1680-494F-83F4-528E5B36FC55}" type="presParOf" srcId="{EFA99F7B-86DD-494F-84F1-E10EA256329C}" destId="{8183C149-2D5F-E649-9C60-0F48C5FD036D}"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9633DE-40C2-6742-BEF4-14CA1EFF79C4}" type="doc">
      <dgm:prSet loTypeId="urn:microsoft.com/office/officeart/2005/8/layout/equation2" loCatId="" qsTypeId="urn:microsoft.com/office/officeart/2005/8/quickstyle/simple1" qsCatId="simple" csTypeId="urn:microsoft.com/office/officeart/2005/8/colors/accent1_2" csCatId="accent1" phldr="1"/>
      <dgm:spPr/>
      <dgm:t>
        <a:bodyPr/>
        <a:lstStyle/>
        <a:p>
          <a:endParaRPr lang="en-US"/>
        </a:p>
      </dgm:t>
    </dgm:pt>
    <dgm:pt modelId="{64068491-A19D-F744-B419-74FB65DB89BD}">
      <dgm:prSet phldrT="[Text]" custT="1"/>
      <dgm:spPr/>
      <dgm:t>
        <a:bodyPr anchor="ctr"/>
        <a:lstStyle/>
        <a:p>
          <a:pPr algn="ctr"/>
          <a:r>
            <a:rPr lang="en-US" sz="6000" kern="1200" dirty="0">
              <a:latin typeface="+mj-lt"/>
            </a:rPr>
            <a:t>X=</a:t>
          </a:r>
        </a:p>
      </dgm:t>
    </dgm:pt>
    <dgm:pt modelId="{F09E2499-0435-ED4B-AFB2-0CCA922BFD67}" type="parTrans" cxnId="{C10C36F9-CCEE-2542-8792-6E159DDF006A}">
      <dgm:prSet/>
      <dgm:spPr/>
      <dgm:t>
        <a:bodyPr/>
        <a:lstStyle/>
        <a:p>
          <a:endParaRPr lang="en-US"/>
        </a:p>
      </dgm:t>
    </dgm:pt>
    <dgm:pt modelId="{EF736865-81BF-4A45-BA51-79DDB31095BD}" type="sibTrans" cxnId="{C10C36F9-CCEE-2542-8792-6E159DDF006A}">
      <dgm:prSet/>
      <dgm:spPr>
        <a:noFill/>
      </dgm:spPr>
      <dgm:t>
        <a:bodyPr/>
        <a:lstStyle/>
        <a:p>
          <a:endParaRPr lang="en-US"/>
        </a:p>
      </dgm:t>
    </dgm:pt>
    <dgm:pt modelId="{A27D2FFE-DEAB-714A-AAA8-389A3A546843}">
      <dgm:prSet phldrT="[Text]" custT="1"/>
      <dgm:spPr/>
      <dgm:t>
        <a:bodyPr anchor="ctr"/>
        <a:lstStyle/>
        <a:p>
          <a:pPr algn="ctr"/>
          <a:r>
            <a:rPr lang="en-US" sz="6000" dirty="0">
              <a:latin typeface="+mj-lt"/>
            </a:rPr>
            <a:t>Y=</a:t>
          </a:r>
        </a:p>
      </dgm:t>
    </dgm:pt>
    <dgm:pt modelId="{6C065BF9-3562-0A4F-8292-28A1207162D4}" type="parTrans" cxnId="{EE721434-F5AC-DB4F-A470-C98FC833FA99}">
      <dgm:prSet/>
      <dgm:spPr/>
      <dgm:t>
        <a:bodyPr/>
        <a:lstStyle/>
        <a:p>
          <a:endParaRPr lang="en-US"/>
        </a:p>
      </dgm:t>
    </dgm:pt>
    <dgm:pt modelId="{05D6CBAC-A66D-1641-8621-CDDA1F5B713F}" type="sibTrans" cxnId="{EE721434-F5AC-DB4F-A470-C98FC833FA99}">
      <dgm:prSet/>
      <dgm:spPr/>
      <dgm:t>
        <a:bodyPr/>
        <a:lstStyle/>
        <a:p>
          <a:endParaRPr lang="en-US"/>
        </a:p>
      </dgm:t>
    </dgm:pt>
    <dgm:pt modelId="{EFA99F7B-86DD-494F-84F1-E10EA256329C}" type="pres">
      <dgm:prSet presAssocID="{159633DE-40C2-6742-BEF4-14CA1EFF79C4}" presName="Name0" presStyleCnt="0">
        <dgm:presLayoutVars>
          <dgm:dir/>
          <dgm:resizeHandles val="exact"/>
        </dgm:presLayoutVars>
      </dgm:prSet>
      <dgm:spPr/>
    </dgm:pt>
    <dgm:pt modelId="{69A422B7-05FA-014E-BAA0-919DD118CFB7}" type="pres">
      <dgm:prSet presAssocID="{159633DE-40C2-6742-BEF4-14CA1EFF79C4}" presName="vNodes" presStyleCnt="0"/>
      <dgm:spPr/>
    </dgm:pt>
    <dgm:pt modelId="{9467A7C4-76B4-2346-8EBB-1D044B10A065}" type="pres">
      <dgm:prSet presAssocID="{64068491-A19D-F744-B419-74FB65DB89BD}" presName="node" presStyleLbl="node1" presStyleIdx="0" presStyleCnt="2">
        <dgm:presLayoutVars>
          <dgm:bulletEnabled val="1"/>
        </dgm:presLayoutVars>
      </dgm:prSet>
      <dgm:spPr/>
    </dgm:pt>
    <dgm:pt modelId="{4C7A2B32-C5D1-E243-8A54-50B88237035C}" type="pres">
      <dgm:prSet presAssocID="{159633DE-40C2-6742-BEF4-14CA1EFF79C4}" presName="sibTransLast" presStyleLbl="sibTrans2D1" presStyleIdx="0" presStyleCnt="1" custAng="18528106" custFlipVert="1" custFlipHor="1" custScaleX="19803" custScaleY="7403"/>
      <dgm:spPr/>
    </dgm:pt>
    <dgm:pt modelId="{517A54E1-E9B0-2547-8CD8-9321BB80E301}" type="pres">
      <dgm:prSet presAssocID="{159633DE-40C2-6742-BEF4-14CA1EFF79C4}" presName="connectorText" presStyleLbl="sibTrans2D1" presStyleIdx="0" presStyleCnt="1"/>
      <dgm:spPr/>
    </dgm:pt>
    <dgm:pt modelId="{8183C149-2D5F-E649-9C60-0F48C5FD036D}" type="pres">
      <dgm:prSet presAssocID="{159633DE-40C2-6742-BEF4-14CA1EFF79C4}" presName="lastNode" presStyleLbl="node1" presStyleIdx="1" presStyleCnt="2">
        <dgm:presLayoutVars>
          <dgm:bulletEnabled val="1"/>
        </dgm:presLayoutVars>
      </dgm:prSet>
      <dgm:spPr/>
    </dgm:pt>
  </dgm:ptLst>
  <dgm:cxnLst>
    <dgm:cxn modelId="{EE721434-F5AC-DB4F-A470-C98FC833FA99}" srcId="{159633DE-40C2-6742-BEF4-14CA1EFF79C4}" destId="{A27D2FFE-DEAB-714A-AAA8-389A3A546843}" srcOrd="1" destOrd="0" parTransId="{6C065BF9-3562-0A4F-8292-28A1207162D4}" sibTransId="{05D6CBAC-A66D-1641-8621-CDDA1F5B713F}"/>
    <dgm:cxn modelId="{CAA46D4A-3415-8C48-8F08-0E0504189938}" type="presOf" srcId="{159633DE-40C2-6742-BEF4-14CA1EFF79C4}" destId="{EFA99F7B-86DD-494F-84F1-E10EA256329C}" srcOrd="0" destOrd="0" presId="urn:microsoft.com/office/officeart/2005/8/layout/equation2"/>
    <dgm:cxn modelId="{11AE5275-0B8B-3B44-A3B6-46BA72FC5640}" type="presOf" srcId="{EF736865-81BF-4A45-BA51-79DDB31095BD}" destId="{517A54E1-E9B0-2547-8CD8-9321BB80E301}" srcOrd="1" destOrd="0" presId="urn:microsoft.com/office/officeart/2005/8/layout/equation2"/>
    <dgm:cxn modelId="{8506BDB9-E6AB-D846-9EC2-6B43DDC51363}" type="presOf" srcId="{64068491-A19D-F744-B419-74FB65DB89BD}" destId="{9467A7C4-76B4-2346-8EBB-1D044B10A065}" srcOrd="0" destOrd="0" presId="urn:microsoft.com/office/officeart/2005/8/layout/equation2"/>
    <dgm:cxn modelId="{F29C32F0-D198-BF4A-897D-D41640A98366}" type="presOf" srcId="{EF736865-81BF-4A45-BA51-79DDB31095BD}" destId="{4C7A2B32-C5D1-E243-8A54-50B88237035C}" srcOrd="0" destOrd="0" presId="urn:microsoft.com/office/officeart/2005/8/layout/equation2"/>
    <dgm:cxn modelId="{B41E93F2-EC12-6949-9DD2-849D739DF051}" type="presOf" srcId="{A27D2FFE-DEAB-714A-AAA8-389A3A546843}" destId="{8183C149-2D5F-E649-9C60-0F48C5FD036D}" srcOrd="0" destOrd="0" presId="urn:microsoft.com/office/officeart/2005/8/layout/equation2"/>
    <dgm:cxn modelId="{C10C36F9-CCEE-2542-8792-6E159DDF006A}" srcId="{159633DE-40C2-6742-BEF4-14CA1EFF79C4}" destId="{64068491-A19D-F744-B419-74FB65DB89BD}" srcOrd="0" destOrd="0" parTransId="{F09E2499-0435-ED4B-AFB2-0CCA922BFD67}" sibTransId="{EF736865-81BF-4A45-BA51-79DDB31095BD}"/>
    <dgm:cxn modelId="{11510DC7-EBF4-F84F-9B13-BC3EC3BB71B3}" type="presParOf" srcId="{EFA99F7B-86DD-494F-84F1-E10EA256329C}" destId="{69A422B7-05FA-014E-BAA0-919DD118CFB7}" srcOrd="0" destOrd="0" presId="urn:microsoft.com/office/officeart/2005/8/layout/equation2"/>
    <dgm:cxn modelId="{7F3F3481-4B99-544F-B0B9-A441E308E3DC}" type="presParOf" srcId="{69A422B7-05FA-014E-BAA0-919DD118CFB7}" destId="{9467A7C4-76B4-2346-8EBB-1D044B10A065}" srcOrd="0" destOrd="0" presId="urn:microsoft.com/office/officeart/2005/8/layout/equation2"/>
    <dgm:cxn modelId="{8831C268-DD77-A448-A57D-432982781DA2}" type="presParOf" srcId="{EFA99F7B-86DD-494F-84F1-E10EA256329C}" destId="{4C7A2B32-C5D1-E243-8A54-50B88237035C}" srcOrd="1" destOrd="0" presId="urn:microsoft.com/office/officeart/2005/8/layout/equation2"/>
    <dgm:cxn modelId="{EAD93C4C-8B7D-424D-AEFD-CA482915D8B4}" type="presParOf" srcId="{4C7A2B32-C5D1-E243-8A54-50B88237035C}" destId="{517A54E1-E9B0-2547-8CD8-9321BB80E301}" srcOrd="0" destOrd="0" presId="urn:microsoft.com/office/officeart/2005/8/layout/equation2"/>
    <dgm:cxn modelId="{2780A625-1680-494F-83F4-528E5B36FC55}" type="presParOf" srcId="{EFA99F7B-86DD-494F-84F1-E10EA256329C}" destId="{8183C149-2D5F-E649-9C60-0F48C5FD036D}"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59633DE-40C2-6742-BEF4-14CA1EFF79C4}" type="doc">
      <dgm:prSet loTypeId="urn:microsoft.com/office/officeart/2005/8/layout/equation2" loCatId="" qsTypeId="urn:microsoft.com/office/officeart/2005/8/quickstyle/simple1" qsCatId="simple" csTypeId="urn:microsoft.com/office/officeart/2005/8/colors/accent1_2" csCatId="accent1" phldr="1"/>
      <dgm:spPr/>
      <dgm:t>
        <a:bodyPr/>
        <a:lstStyle/>
        <a:p>
          <a:endParaRPr lang="en-US"/>
        </a:p>
      </dgm:t>
    </dgm:pt>
    <dgm:pt modelId="{64068491-A19D-F744-B419-74FB65DB89BD}">
      <dgm:prSet phldrT="[Text]" custT="1"/>
      <dgm:spPr/>
      <dgm:t>
        <a:bodyPr anchor="ctr"/>
        <a:lstStyle/>
        <a:p>
          <a:pPr algn="ctr"/>
          <a:r>
            <a:rPr lang="en-US" sz="6000" dirty="0">
              <a:latin typeface="+mj-lt"/>
            </a:rPr>
            <a:t>=X</a:t>
          </a:r>
        </a:p>
      </dgm:t>
    </dgm:pt>
    <dgm:pt modelId="{F09E2499-0435-ED4B-AFB2-0CCA922BFD67}" type="parTrans" cxnId="{C10C36F9-CCEE-2542-8792-6E159DDF006A}">
      <dgm:prSet/>
      <dgm:spPr/>
      <dgm:t>
        <a:bodyPr/>
        <a:lstStyle/>
        <a:p>
          <a:endParaRPr lang="en-US"/>
        </a:p>
      </dgm:t>
    </dgm:pt>
    <dgm:pt modelId="{EF736865-81BF-4A45-BA51-79DDB31095BD}" type="sibTrans" cxnId="{C10C36F9-CCEE-2542-8792-6E159DDF006A}">
      <dgm:prSet/>
      <dgm:spPr>
        <a:noFill/>
      </dgm:spPr>
      <dgm:t>
        <a:bodyPr/>
        <a:lstStyle/>
        <a:p>
          <a:endParaRPr lang="en-US"/>
        </a:p>
      </dgm:t>
    </dgm:pt>
    <dgm:pt modelId="{A27D2FFE-DEAB-714A-AAA8-389A3A546843}">
      <dgm:prSet phldrT="[Text]" custT="1"/>
      <dgm:spPr/>
      <dgm:t>
        <a:bodyPr anchor="ctr"/>
        <a:lstStyle/>
        <a:p>
          <a:pPr algn="ctr"/>
          <a:r>
            <a:rPr lang="en-US" sz="6000" dirty="0">
              <a:latin typeface="+mj-lt"/>
            </a:rPr>
            <a:t>=Y</a:t>
          </a:r>
        </a:p>
      </dgm:t>
    </dgm:pt>
    <dgm:pt modelId="{6C065BF9-3562-0A4F-8292-28A1207162D4}" type="parTrans" cxnId="{EE721434-F5AC-DB4F-A470-C98FC833FA99}">
      <dgm:prSet/>
      <dgm:spPr/>
      <dgm:t>
        <a:bodyPr/>
        <a:lstStyle/>
        <a:p>
          <a:endParaRPr lang="en-US"/>
        </a:p>
      </dgm:t>
    </dgm:pt>
    <dgm:pt modelId="{05D6CBAC-A66D-1641-8621-CDDA1F5B713F}" type="sibTrans" cxnId="{EE721434-F5AC-DB4F-A470-C98FC833FA99}">
      <dgm:prSet/>
      <dgm:spPr/>
      <dgm:t>
        <a:bodyPr/>
        <a:lstStyle/>
        <a:p>
          <a:endParaRPr lang="en-US"/>
        </a:p>
      </dgm:t>
    </dgm:pt>
    <dgm:pt modelId="{EFA99F7B-86DD-494F-84F1-E10EA256329C}" type="pres">
      <dgm:prSet presAssocID="{159633DE-40C2-6742-BEF4-14CA1EFF79C4}" presName="Name0" presStyleCnt="0">
        <dgm:presLayoutVars>
          <dgm:dir/>
          <dgm:resizeHandles val="exact"/>
        </dgm:presLayoutVars>
      </dgm:prSet>
      <dgm:spPr/>
    </dgm:pt>
    <dgm:pt modelId="{69A422B7-05FA-014E-BAA0-919DD118CFB7}" type="pres">
      <dgm:prSet presAssocID="{159633DE-40C2-6742-BEF4-14CA1EFF79C4}" presName="vNodes" presStyleCnt="0"/>
      <dgm:spPr/>
    </dgm:pt>
    <dgm:pt modelId="{9467A7C4-76B4-2346-8EBB-1D044B10A065}" type="pres">
      <dgm:prSet presAssocID="{64068491-A19D-F744-B419-74FB65DB89BD}" presName="node" presStyleLbl="node1" presStyleIdx="0" presStyleCnt="2">
        <dgm:presLayoutVars>
          <dgm:bulletEnabled val="1"/>
        </dgm:presLayoutVars>
      </dgm:prSet>
      <dgm:spPr/>
    </dgm:pt>
    <dgm:pt modelId="{4C7A2B32-C5D1-E243-8A54-50B88237035C}" type="pres">
      <dgm:prSet presAssocID="{159633DE-40C2-6742-BEF4-14CA1EFF79C4}" presName="sibTransLast" presStyleLbl="sibTrans2D1" presStyleIdx="0" presStyleCnt="1" custAng="18528106" custFlipVert="1" custFlipHor="1" custScaleX="19803" custScaleY="7403"/>
      <dgm:spPr/>
    </dgm:pt>
    <dgm:pt modelId="{517A54E1-E9B0-2547-8CD8-9321BB80E301}" type="pres">
      <dgm:prSet presAssocID="{159633DE-40C2-6742-BEF4-14CA1EFF79C4}" presName="connectorText" presStyleLbl="sibTrans2D1" presStyleIdx="0" presStyleCnt="1"/>
      <dgm:spPr/>
    </dgm:pt>
    <dgm:pt modelId="{8183C149-2D5F-E649-9C60-0F48C5FD036D}" type="pres">
      <dgm:prSet presAssocID="{159633DE-40C2-6742-BEF4-14CA1EFF79C4}" presName="lastNode" presStyleLbl="node1" presStyleIdx="1" presStyleCnt="2" custLinFactNeighborX="282">
        <dgm:presLayoutVars>
          <dgm:bulletEnabled val="1"/>
        </dgm:presLayoutVars>
      </dgm:prSet>
      <dgm:spPr/>
    </dgm:pt>
  </dgm:ptLst>
  <dgm:cxnLst>
    <dgm:cxn modelId="{EE721434-F5AC-DB4F-A470-C98FC833FA99}" srcId="{159633DE-40C2-6742-BEF4-14CA1EFF79C4}" destId="{A27D2FFE-DEAB-714A-AAA8-389A3A546843}" srcOrd="1" destOrd="0" parTransId="{6C065BF9-3562-0A4F-8292-28A1207162D4}" sibTransId="{05D6CBAC-A66D-1641-8621-CDDA1F5B713F}"/>
    <dgm:cxn modelId="{CAA46D4A-3415-8C48-8F08-0E0504189938}" type="presOf" srcId="{159633DE-40C2-6742-BEF4-14CA1EFF79C4}" destId="{EFA99F7B-86DD-494F-84F1-E10EA256329C}" srcOrd="0" destOrd="0" presId="urn:microsoft.com/office/officeart/2005/8/layout/equation2"/>
    <dgm:cxn modelId="{11AE5275-0B8B-3B44-A3B6-46BA72FC5640}" type="presOf" srcId="{EF736865-81BF-4A45-BA51-79DDB31095BD}" destId="{517A54E1-E9B0-2547-8CD8-9321BB80E301}" srcOrd="1" destOrd="0" presId="urn:microsoft.com/office/officeart/2005/8/layout/equation2"/>
    <dgm:cxn modelId="{8506BDB9-E6AB-D846-9EC2-6B43DDC51363}" type="presOf" srcId="{64068491-A19D-F744-B419-74FB65DB89BD}" destId="{9467A7C4-76B4-2346-8EBB-1D044B10A065}" srcOrd="0" destOrd="0" presId="urn:microsoft.com/office/officeart/2005/8/layout/equation2"/>
    <dgm:cxn modelId="{F29C32F0-D198-BF4A-897D-D41640A98366}" type="presOf" srcId="{EF736865-81BF-4A45-BA51-79DDB31095BD}" destId="{4C7A2B32-C5D1-E243-8A54-50B88237035C}" srcOrd="0" destOrd="0" presId="urn:microsoft.com/office/officeart/2005/8/layout/equation2"/>
    <dgm:cxn modelId="{B41E93F2-EC12-6949-9DD2-849D739DF051}" type="presOf" srcId="{A27D2FFE-DEAB-714A-AAA8-389A3A546843}" destId="{8183C149-2D5F-E649-9C60-0F48C5FD036D}" srcOrd="0" destOrd="0" presId="urn:microsoft.com/office/officeart/2005/8/layout/equation2"/>
    <dgm:cxn modelId="{C10C36F9-CCEE-2542-8792-6E159DDF006A}" srcId="{159633DE-40C2-6742-BEF4-14CA1EFF79C4}" destId="{64068491-A19D-F744-B419-74FB65DB89BD}" srcOrd="0" destOrd="0" parTransId="{F09E2499-0435-ED4B-AFB2-0CCA922BFD67}" sibTransId="{EF736865-81BF-4A45-BA51-79DDB31095BD}"/>
    <dgm:cxn modelId="{11510DC7-EBF4-F84F-9B13-BC3EC3BB71B3}" type="presParOf" srcId="{EFA99F7B-86DD-494F-84F1-E10EA256329C}" destId="{69A422B7-05FA-014E-BAA0-919DD118CFB7}" srcOrd="0" destOrd="0" presId="urn:microsoft.com/office/officeart/2005/8/layout/equation2"/>
    <dgm:cxn modelId="{7F3F3481-4B99-544F-B0B9-A441E308E3DC}" type="presParOf" srcId="{69A422B7-05FA-014E-BAA0-919DD118CFB7}" destId="{9467A7C4-76B4-2346-8EBB-1D044B10A065}" srcOrd="0" destOrd="0" presId="urn:microsoft.com/office/officeart/2005/8/layout/equation2"/>
    <dgm:cxn modelId="{8831C268-DD77-A448-A57D-432982781DA2}" type="presParOf" srcId="{EFA99F7B-86DD-494F-84F1-E10EA256329C}" destId="{4C7A2B32-C5D1-E243-8A54-50B88237035C}" srcOrd="1" destOrd="0" presId="urn:microsoft.com/office/officeart/2005/8/layout/equation2"/>
    <dgm:cxn modelId="{EAD93C4C-8B7D-424D-AEFD-CA482915D8B4}" type="presParOf" srcId="{4C7A2B32-C5D1-E243-8A54-50B88237035C}" destId="{517A54E1-E9B0-2547-8CD8-9321BB80E301}" srcOrd="0" destOrd="0" presId="urn:microsoft.com/office/officeart/2005/8/layout/equation2"/>
    <dgm:cxn modelId="{2780A625-1680-494F-83F4-528E5B36FC55}" type="presParOf" srcId="{EFA99F7B-86DD-494F-84F1-E10EA256329C}" destId="{8183C149-2D5F-E649-9C60-0F48C5FD036D}"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CC4367-71D0-4484-9F6C-B49605504098}"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4039B6C7-8E9E-478B-A1B6-95E463E12470}">
      <dgm:prSet/>
      <dgm:spPr/>
      <dgm:t>
        <a:bodyPr/>
        <a:lstStyle/>
        <a:p>
          <a:pPr>
            <a:lnSpc>
              <a:spcPct val="100000"/>
            </a:lnSpc>
          </a:pPr>
          <a:r>
            <a:rPr lang="en-US" dirty="0"/>
            <a:t>Explore?</a:t>
          </a:r>
        </a:p>
      </dgm:t>
    </dgm:pt>
    <dgm:pt modelId="{FD056CA3-C037-4E3C-B89B-64758CEAA8B4}" type="parTrans" cxnId="{58D93FC0-B164-43F8-9E06-2E2594146CD0}">
      <dgm:prSet/>
      <dgm:spPr/>
      <dgm:t>
        <a:bodyPr/>
        <a:lstStyle/>
        <a:p>
          <a:endParaRPr lang="en-US"/>
        </a:p>
      </dgm:t>
    </dgm:pt>
    <dgm:pt modelId="{04F60EC2-01C1-41A8-A4A0-BFC0918CBD35}" type="sibTrans" cxnId="{58D93FC0-B164-43F8-9E06-2E2594146CD0}">
      <dgm:prSet/>
      <dgm:spPr/>
      <dgm:t>
        <a:bodyPr/>
        <a:lstStyle/>
        <a:p>
          <a:endParaRPr lang="en-US"/>
        </a:p>
      </dgm:t>
    </dgm:pt>
    <dgm:pt modelId="{C3ACEEF1-2DDC-46EC-AEC0-C5F64DF8DA4A}">
      <dgm:prSet/>
      <dgm:spPr/>
      <dgm:t>
        <a:bodyPr/>
        <a:lstStyle/>
        <a:p>
          <a:pPr>
            <a:lnSpc>
              <a:spcPct val="100000"/>
            </a:lnSpc>
          </a:pPr>
          <a:r>
            <a:rPr lang="en-US" dirty="0"/>
            <a:t>Explain?</a:t>
          </a:r>
        </a:p>
      </dgm:t>
    </dgm:pt>
    <dgm:pt modelId="{9B5D624C-22D1-41F6-B115-19F5CA6B00D8}" type="parTrans" cxnId="{46D0657A-5EC9-4572-8717-56CE5B43EACC}">
      <dgm:prSet/>
      <dgm:spPr/>
      <dgm:t>
        <a:bodyPr/>
        <a:lstStyle/>
        <a:p>
          <a:endParaRPr lang="en-US"/>
        </a:p>
      </dgm:t>
    </dgm:pt>
    <dgm:pt modelId="{94C9BD3C-EAF2-41FA-B28B-4A9FA2AEDA5F}" type="sibTrans" cxnId="{46D0657A-5EC9-4572-8717-56CE5B43EACC}">
      <dgm:prSet/>
      <dgm:spPr/>
      <dgm:t>
        <a:bodyPr/>
        <a:lstStyle/>
        <a:p>
          <a:endParaRPr lang="en-US"/>
        </a:p>
      </dgm:t>
    </dgm:pt>
    <dgm:pt modelId="{DD97E9F4-3AAA-47BD-8459-BBFCB68BC1E2}">
      <dgm:prSet/>
      <dgm:spPr/>
      <dgm:t>
        <a:bodyPr/>
        <a:lstStyle/>
        <a:p>
          <a:pPr>
            <a:lnSpc>
              <a:spcPct val="100000"/>
            </a:lnSpc>
          </a:pPr>
          <a:r>
            <a:rPr lang="en-US" dirty="0"/>
            <a:t>Evaluate?</a:t>
          </a:r>
        </a:p>
      </dgm:t>
    </dgm:pt>
    <dgm:pt modelId="{45DFA85C-46FE-4D23-9DF0-A40E7F6D27AE}" type="parTrans" cxnId="{72513DEA-D275-4B9D-9D0D-EBD7531596A5}">
      <dgm:prSet/>
      <dgm:spPr/>
      <dgm:t>
        <a:bodyPr/>
        <a:lstStyle/>
        <a:p>
          <a:endParaRPr lang="en-US"/>
        </a:p>
      </dgm:t>
    </dgm:pt>
    <dgm:pt modelId="{CDB196FD-7928-475D-A07E-8D8509419632}" type="sibTrans" cxnId="{72513DEA-D275-4B9D-9D0D-EBD7531596A5}">
      <dgm:prSet/>
      <dgm:spPr/>
      <dgm:t>
        <a:bodyPr/>
        <a:lstStyle/>
        <a:p>
          <a:endParaRPr lang="en-US"/>
        </a:p>
      </dgm:t>
    </dgm:pt>
    <dgm:pt modelId="{F89D267F-BBAE-4448-83BF-D0DF0A12E3C8}">
      <dgm:prSet/>
      <dgm:spPr/>
      <dgm:t>
        <a:bodyPr/>
        <a:lstStyle/>
        <a:p>
          <a:pPr>
            <a:lnSpc>
              <a:spcPct val="100000"/>
            </a:lnSpc>
          </a:pPr>
          <a:r>
            <a:rPr lang="en-US" dirty="0"/>
            <a:t>Experiment?</a:t>
          </a:r>
        </a:p>
      </dgm:t>
    </dgm:pt>
    <dgm:pt modelId="{88170E6E-8394-417F-B0C0-1068418905D5}" type="parTrans" cxnId="{DF2D6A36-65A9-49DB-9694-B9A4DEB02CBB}">
      <dgm:prSet/>
      <dgm:spPr/>
      <dgm:t>
        <a:bodyPr/>
        <a:lstStyle/>
        <a:p>
          <a:endParaRPr lang="en-US"/>
        </a:p>
      </dgm:t>
    </dgm:pt>
    <dgm:pt modelId="{76504E02-9B3C-4CD7-A27A-FD964E46FFA8}" type="sibTrans" cxnId="{DF2D6A36-65A9-49DB-9694-B9A4DEB02CBB}">
      <dgm:prSet/>
      <dgm:spPr/>
      <dgm:t>
        <a:bodyPr/>
        <a:lstStyle/>
        <a:p>
          <a:endParaRPr lang="en-US"/>
        </a:p>
      </dgm:t>
    </dgm:pt>
    <dgm:pt modelId="{2A87FC1A-F7B5-4411-A8F6-18887FC555F3}" type="pres">
      <dgm:prSet presAssocID="{7ECC4367-71D0-4484-9F6C-B49605504098}" presName="root" presStyleCnt="0">
        <dgm:presLayoutVars>
          <dgm:dir/>
          <dgm:resizeHandles val="exact"/>
        </dgm:presLayoutVars>
      </dgm:prSet>
      <dgm:spPr/>
    </dgm:pt>
    <dgm:pt modelId="{12ED96BA-59F7-4208-ABFC-7987E2722D4C}" type="pres">
      <dgm:prSet presAssocID="{4039B6C7-8E9E-478B-A1B6-95E463E12470}" presName="compNode" presStyleCnt="0"/>
      <dgm:spPr/>
    </dgm:pt>
    <dgm:pt modelId="{1F6E9346-37B3-4B29-8EC8-BCC0B08ACD57}" type="pres">
      <dgm:prSet presAssocID="{4039B6C7-8E9E-478B-A1B6-95E463E12470}"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Telescope with solid fill"/>
        </a:ext>
      </dgm:extLst>
    </dgm:pt>
    <dgm:pt modelId="{237CA7D6-8564-41C7-8CA8-D76BFF3749D9}" type="pres">
      <dgm:prSet presAssocID="{4039B6C7-8E9E-478B-A1B6-95E463E12470}" presName="spaceRect" presStyleCnt="0"/>
      <dgm:spPr/>
    </dgm:pt>
    <dgm:pt modelId="{C26F7018-3F66-4588-9E98-B82DE01A0FE8}" type="pres">
      <dgm:prSet presAssocID="{4039B6C7-8E9E-478B-A1B6-95E463E12470}" presName="textRect" presStyleLbl="revTx" presStyleIdx="0" presStyleCnt="4">
        <dgm:presLayoutVars>
          <dgm:chMax val="1"/>
          <dgm:chPref val="1"/>
        </dgm:presLayoutVars>
      </dgm:prSet>
      <dgm:spPr/>
    </dgm:pt>
    <dgm:pt modelId="{0E015AE7-7332-4AF7-A1DB-61172A457421}" type="pres">
      <dgm:prSet presAssocID="{04F60EC2-01C1-41A8-A4A0-BFC0918CBD35}" presName="sibTrans" presStyleCnt="0"/>
      <dgm:spPr/>
    </dgm:pt>
    <dgm:pt modelId="{AC4327BD-756E-46C9-96B8-12B721104812}" type="pres">
      <dgm:prSet presAssocID="{C3ACEEF1-2DDC-46EC-AEC0-C5F64DF8DA4A}" presName="compNode" presStyleCnt="0"/>
      <dgm:spPr/>
    </dgm:pt>
    <dgm:pt modelId="{7A716EB8-9514-42AF-9189-FFA14AAEF6DE}" type="pres">
      <dgm:prSet presAssocID="{C3ACEEF1-2DDC-46EC-AEC0-C5F64DF8DA4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hat bubble with solid fill"/>
        </a:ext>
      </dgm:extLst>
    </dgm:pt>
    <dgm:pt modelId="{A4BE9C42-48C3-404F-A92D-B3954AA44C56}" type="pres">
      <dgm:prSet presAssocID="{C3ACEEF1-2DDC-46EC-AEC0-C5F64DF8DA4A}" presName="spaceRect" presStyleCnt="0"/>
      <dgm:spPr/>
    </dgm:pt>
    <dgm:pt modelId="{A1D8FADA-73B1-42E0-80EE-DC2DED5C7197}" type="pres">
      <dgm:prSet presAssocID="{C3ACEEF1-2DDC-46EC-AEC0-C5F64DF8DA4A}" presName="textRect" presStyleLbl="revTx" presStyleIdx="1" presStyleCnt="4">
        <dgm:presLayoutVars>
          <dgm:chMax val="1"/>
          <dgm:chPref val="1"/>
        </dgm:presLayoutVars>
      </dgm:prSet>
      <dgm:spPr/>
    </dgm:pt>
    <dgm:pt modelId="{231D6B83-8F8D-4FB6-A7C0-E2271186F996}" type="pres">
      <dgm:prSet presAssocID="{94C9BD3C-EAF2-41FA-B28B-4A9FA2AEDA5F}" presName="sibTrans" presStyleCnt="0"/>
      <dgm:spPr/>
    </dgm:pt>
    <dgm:pt modelId="{FDB74BF3-A89E-4F45-BF9D-84B820FCF5D5}" type="pres">
      <dgm:prSet presAssocID="{DD97E9F4-3AAA-47BD-8459-BBFCB68BC1E2}" presName="compNode" presStyleCnt="0"/>
      <dgm:spPr/>
    </dgm:pt>
    <dgm:pt modelId="{3E4379DD-0EFD-4FCF-8C83-A34FEA28DDEE}" type="pres">
      <dgm:prSet presAssocID="{DD97E9F4-3AAA-47BD-8459-BBFCB68BC1E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cales of Justice"/>
        </a:ext>
      </dgm:extLst>
    </dgm:pt>
    <dgm:pt modelId="{7CAADE9F-2C3E-491F-B6F1-DF43296E7B88}" type="pres">
      <dgm:prSet presAssocID="{DD97E9F4-3AAA-47BD-8459-BBFCB68BC1E2}" presName="spaceRect" presStyleCnt="0"/>
      <dgm:spPr/>
    </dgm:pt>
    <dgm:pt modelId="{8BDCF27F-226D-41CC-A425-64E0970391B9}" type="pres">
      <dgm:prSet presAssocID="{DD97E9F4-3AAA-47BD-8459-BBFCB68BC1E2}" presName="textRect" presStyleLbl="revTx" presStyleIdx="2" presStyleCnt="4">
        <dgm:presLayoutVars>
          <dgm:chMax val="1"/>
          <dgm:chPref val="1"/>
        </dgm:presLayoutVars>
      </dgm:prSet>
      <dgm:spPr/>
    </dgm:pt>
    <dgm:pt modelId="{636EEB22-94CE-4102-9985-49923BFF68A6}" type="pres">
      <dgm:prSet presAssocID="{CDB196FD-7928-475D-A07E-8D8509419632}" presName="sibTrans" presStyleCnt="0"/>
      <dgm:spPr/>
    </dgm:pt>
    <dgm:pt modelId="{F597AC16-FDFF-4C6F-AA4D-450B0153E267}" type="pres">
      <dgm:prSet presAssocID="{F89D267F-BBAE-4448-83BF-D0DF0A12E3C8}" presName="compNode" presStyleCnt="0"/>
      <dgm:spPr/>
    </dgm:pt>
    <dgm:pt modelId="{C5081D14-2CF0-4C69-A927-71BEB1470776}" type="pres">
      <dgm:prSet presAssocID="{F89D267F-BBAE-4448-83BF-D0DF0A12E3C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Flask"/>
        </a:ext>
      </dgm:extLst>
    </dgm:pt>
    <dgm:pt modelId="{15ADF679-18FB-40FC-99C4-03CE29C7E0CE}" type="pres">
      <dgm:prSet presAssocID="{F89D267F-BBAE-4448-83BF-D0DF0A12E3C8}" presName="spaceRect" presStyleCnt="0"/>
      <dgm:spPr/>
    </dgm:pt>
    <dgm:pt modelId="{68DA96A0-CD18-477F-B39E-F7C8D19BE050}" type="pres">
      <dgm:prSet presAssocID="{F89D267F-BBAE-4448-83BF-D0DF0A12E3C8}" presName="textRect" presStyleLbl="revTx" presStyleIdx="3" presStyleCnt="4">
        <dgm:presLayoutVars>
          <dgm:chMax val="1"/>
          <dgm:chPref val="1"/>
        </dgm:presLayoutVars>
      </dgm:prSet>
      <dgm:spPr/>
    </dgm:pt>
  </dgm:ptLst>
  <dgm:cxnLst>
    <dgm:cxn modelId="{9CE73B0F-28A6-42B3-9C54-7214D9E0F507}" type="presOf" srcId="{DD97E9F4-3AAA-47BD-8459-BBFCB68BC1E2}" destId="{8BDCF27F-226D-41CC-A425-64E0970391B9}" srcOrd="0" destOrd="0" presId="urn:microsoft.com/office/officeart/2018/2/layout/IconLabelList"/>
    <dgm:cxn modelId="{DF2D6A36-65A9-49DB-9694-B9A4DEB02CBB}" srcId="{7ECC4367-71D0-4484-9F6C-B49605504098}" destId="{F89D267F-BBAE-4448-83BF-D0DF0A12E3C8}" srcOrd="3" destOrd="0" parTransId="{88170E6E-8394-417F-B0C0-1068418905D5}" sibTransId="{76504E02-9B3C-4CD7-A27A-FD964E46FFA8}"/>
    <dgm:cxn modelId="{2AA91349-C795-4BE5-BBAB-ABF6AFCC4B04}" type="presOf" srcId="{4039B6C7-8E9E-478B-A1B6-95E463E12470}" destId="{C26F7018-3F66-4588-9E98-B82DE01A0FE8}" srcOrd="0" destOrd="0" presId="urn:microsoft.com/office/officeart/2018/2/layout/IconLabelList"/>
    <dgm:cxn modelId="{A0514879-1AF5-4B87-8A11-0DBEA5E3DC43}" type="presOf" srcId="{7ECC4367-71D0-4484-9F6C-B49605504098}" destId="{2A87FC1A-F7B5-4411-A8F6-18887FC555F3}" srcOrd="0" destOrd="0" presId="urn:microsoft.com/office/officeart/2018/2/layout/IconLabelList"/>
    <dgm:cxn modelId="{46D0657A-5EC9-4572-8717-56CE5B43EACC}" srcId="{7ECC4367-71D0-4484-9F6C-B49605504098}" destId="{C3ACEEF1-2DDC-46EC-AEC0-C5F64DF8DA4A}" srcOrd="1" destOrd="0" parTransId="{9B5D624C-22D1-41F6-B115-19F5CA6B00D8}" sibTransId="{94C9BD3C-EAF2-41FA-B28B-4A9FA2AEDA5F}"/>
    <dgm:cxn modelId="{58D93FC0-B164-43F8-9E06-2E2594146CD0}" srcId="{7ECC4367-71D0-4484-9F6C-B49605504098}" destId="{4039B6C7-8E9E-478B-A1B6-95E463E12470}" srcOrd="0" destOrd="0" parTransId="{FD056CA3-C037-4E3C-B89B-64758CEAA8B4}" sibTransId="{04F60EC2-01C1-41A8-A4A0-BFC0918CBD35}"/>
    <dgm:cxn modelId="{5EE2EDC3-991E-4CE2-B87F-583A10450815}" type="presOf" srcId="{C3ACEEF1-2DDC-46EC-AEC0-C5F64DF8DA4A}" destId="{A1D8FADA-73B1-42E0-80EE-DC2DED5C7197}" srcOrd="0" destOrd="0" presId="urn:microsoft.com/office/officeart/2018/2/layout/IconLabelList"/>
    <dgm:cxn modelId="{72513DEA-D275-4B9D-9D0D-EBD7531596A5}" srcId="{7ECC4367-71D0-4484-9F6C-B49605504098}" destId="{DD97E9F4-3AAA-47BD-8459-BBFCB68BC1E2}" srcOrd="2" destOrd="0" parTransId="{45DFA85C-46FE-4D23-9DF0-A40E7F6D27AE}" sibTransId="{CDB196FD-7928-475D-A07E-8D8509419632}"/>
    <dgm:cxn modelId="{815771EA-E0C1-481F-8831-7311CAE5A53D}" type="presOf" srcId="{F89D267F-BBAE-4448-83BF-D0DF0A12E3C8}" destId="{68DA96A0-CD18-477F-B39E-F7C8D19BE050}" srcOrd="0" destOrd="0" presId="urn:microsoft.com/office/officeart/2018/2/layout/IconLabelList"/>
    <dgm:cxn modelId="{3D6FFCCD-96E7-4ECF-8C7C-E9512611A488}" type="presParOf" srcId="{2A87FC1A-F7B5-4411-A8F6-18887FC555F3}" destId="{12ED96BA-59F7-4208-ABFC-7987E2722D4C}" srcOrd="0" destOrd="0" presId="urn:microsoft.com/office/officeart/2018/2/layout/IconLabelList"/>
    <dgm:cxn modelId="{BB865CF0-57CC-4BB3-A627-DBF41A633B68}" type="presParOf" srcId="{12ED96BA-59F7-4208-ABFC-7987E2722D4C}" destId="{1F6E9346-37B3-4B29-8EC8-BCC0B08ACD57}" srcOrd="0" destOrd="0" presId="urn:microsoft.com/office/officeart/2018/2/layout/IconLabelList"/>
    <dgm:cxn modelId="{AD8310C6-0638-4D0B-87DC-B57BD2821709}" type="presParOf" srcId="{12ED96BA-59F7-4208-ABFC-7987E2722D4C}" destId="{237CA7D6-8564-41C7-8CA8-D76BFF3749D9}" srcOrd="1" destOrd="0" presId="urn:microsoft.com/office/officeart/2018/2/layout/IconLabelList"/>
    <dgm:cxn modelId="{F9922CDB-43C4-4A17-9A79-493901BDA232}" type="presParOf" srcId="{12ED96BA-59F7-4208-ABFC-7987E2722D4C}" destId="{C26F7018-3F66-4588-9E98-B82DE01A0FE8}" srcOrd="2" destOrd="0" presId="urn:microsoft.com/office/officeart/2018/2/layout/IconLabelList"/>
    <dgm:cxn modelId="{FCD0EC76-58F3-43A5-951E-FFEC2EC7F4F6}" type="presParOf" srcId="{2A87FC1A-F7B5-4411-A8F6-18887FC555F3}" destId="{0E015AE7-7332-4AF7-A1DB-61172A457421}" srcOrd="1" destOrd="0" presId="urn:microsoft.com/office/officeart/2018/2/layout/IconLabelList"/>
    <dgm:cxn modelId="{472DDAFC-EE9B-4097-9E57-53356AACA9DC}" type="presParOf" srcId="{2A87FC1A-F7B5-4411-A8F6-18887FC555F3}" destId="{AC4327BD-756E-46C9-96B8-12B721104812}" srcOrd="2" destOrd="0" presId="urn:microsoft.com/office/officeart/2018/2/layout/IconLabelList"/>
    <dgm:cxn modelId="{481A1F14-BA02-40C8-82F7-DDA9E11B186D}" type="presParOf" srcId="{AC4327BD-756E-46C9-96B8-12B721104812}" destId="{7A716EB8-9514-42AF-9189-FFA14AAEF6DE}" srcOrd="0" destOrd="0" presId="urn:microsoft.com/office/officeart/2018/2/layout/IconLabelList"/>
    <dgm:cxn modelId="{BF5B0C1B-E651-4706-A264-2ECC4E2644FD}" type="presParOf" srcId="{AC4327BD-756E-46C9-96B8-12B721104812}" destId="{A4BE9C42-48C3-404F-A92D-B3954AA44C56}" srcOrd="1" destOrd="0" presId="urn:microsoft.com/office/officeart/2018/2/layout/IconLabelList"/>
    <dgm:cxn modelId="{BBE87633-9F83-4C82-B267-0E7EB1824E09}" type="presParOf" srcId="{AC4327BD-756E-46C9-96B8-12B721104812}" destId="{A1D8FADA-73B1-42E0-80EE-DC2DED5C7197}" srcOrd="2" destOrd="0" presId="urn:microsoft.com/office/officeart/2018/2/layout/IconLabelList"/>
    <dgm:cxn modelId="{96C2E88F-3C2C-4C1A-AEB8-DD524B63358B}" type="presParOf" srcId="{2A87FC1A-F7B5-4411-A8F6-18887FC555F3}" destId="{231D6B83-8F8D-4FB6-A7C0-E2271186F996}" srcOrd="3" destOrd="0" presId="urn:microsoft.com/office/officeart/2018/2/layout/IconLabelList"/>
    <dgm:cxn modelId="{26EA4111-B5EC-4E6C-8BDB-F1B125E89C96}" type="presParOf" srcId="{2A87FC1A-F7B5-4411-A8F6-18887FC555F3}" destId="{FDB74BF3-A89E-4F45-BF9D-84B820FCF5D5}" srcOrd="4" destOrd="0" presId="urn:microsoft.com/office/officeart/2018/2/layout/IconLabelList"/>
    <dgm:cxn modelId="{31E6D53A-CA9F-417F-B47E-C45298E84BA6}" type="presParOf" srcId="{FDB74BF3-A89E-4F45-BF9D-84B820FCF5D5}" destId="{3E4379DD-0EFD-4FCF-8C83-A34FEA28DDEE}" srcOrd="0" destOrd="0" presId="urn:microsoft.com/office/officeart/2018/2/layout/IconLabelList"/>
    <dgm:cxn modelId="{41F523CD-F749-4CAA-8DA2-9D1C420445FD}" type="presParOf" srcId="{FDB74BF3-A89E-4F45-BF9D-84B820FCF5D5}" destId="{7CAADE9F-2C3E-491F-B6F1-DF43296E7B88}" srcOrd="1" destOrd="0" presId="urn:microsoft.com/office/officeart/2018/2/layout/IconLabelList"/>
    <dgm:cxn modelId="{C9465ED3-E661-4373-ABA8-B40A577879F1}" type="presParOf" srcId="{FDB74BF3-A89E-4F45-BF9D-84B820FCF5D5}" destId="{8BDCF27F-226D-41CC-A425-64E0970391B9}" srcOrd="2" destOrd="0" presId="urn:microsoft.com/office/officeart/2018/2/layout/IconLabelList"/>
    <dgm:cxn modelId="{66396EFF-1764-4029-9C00-52ECE7AC3500}" type="presParOf" srcId="{2A87FC1A-F7B5-4411-A8F6-18887FC555F3}" destId="{636EEB22-94CE-4102-9985-49923BFF68A6}" srcOrd="5" destOrd="0" presId="urn:microsoft.com/office/officeart/2018/2/layout/IconLabelList"/>
    <dgm:cxn modelId="{6504C559-5C54-466D-A4A9-CC4369E95CD8}" type="presParOf" srcId="{2A87FC1A-F7B5-4411-A8F6-18887FC555F3}" destId="{F597AC16-FDFF-4C6F-AA4D-450B0153E267}" srcOrd="6" destOrd="0" presId="urn:microsoft.com/office/officeart/2018/2/layout/IconLabelList"/>
    <dgm:cxn modelId="{1064939D-CD65-4CA2-8D43-E9C1909514B1}" type="presParOf" srcId="{F597AC16-FDFF-4C6F-AA4D-450B0153E267}" destId="{C5081D14-2CF0-4C69-A927-71BEB1470776}" srcOrd="0" destOrd="0" presId="urn:microsoft.com/office/officeart/2018/2/layout/IconLabelList"/>
    <dgm:cxn modelId="{5FBAECBE-2237-4D94-88F9-A09EEA073418}" type="presParOf" srcId="{F597AC16-FDFF-4C6F-AA4D-450B0153E267}" destId="{15ADF679-18FB-40FC-99C4-03CE29C7E0CE}" srcOrd="1" destOrd="0" presId="urn:microsoft.com/office/officeart/2018/2/layout/IconLabelList"/>
    <dgm:cxn modelId="{9C53A705-EE74-4E65-9B95-47E50F5E2766}" type="presParOf" srcId="{F597AC16-FDFF-4C6F-AA4D-450B0153E267}" destId="{68DA96A0-CD18-477F-B39E-F7C8D19BE050}"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7A69FA-4342-6446-AAB5-E46A8410ECE6}" type="doc">
      <dgm:prSet loTypeId="urn:microsoft.com/office/officeart/2005/8/layout/venn1" loCatId="" qsTypeId="urn:microsoft.com/office/officeart/2005/8/quickstyle/simple1" qsCatId="simple" csTypeId="urn:microsoft.com/office/officeart/2005/8/colors/accent1_2" csCatId="accent1" phldr="1"/>
      <dgm:spPr/>
      <dgm:t>
        <a:bodyPr/>
        <a:lstStyle/>
        <a:p>
          <a:endParaRPr lang="en-US"/>
        </a:p>
      </dgm:t>
    </dgm:pt>
    <dgm:pt modelId="{F7400646-8B54-4941-87C2-AF9E66CD5C0E}">
      <dgm:prSet phldrT="[Text]" custT="1"/>
      <dgm:spPr/>
      <dgm:t>
        <a:bodyPr/>
        <a:lstStyle/>
        <a:p>
          <a:r>
            <a:rPr lang="en-US" sz="1800" b="0" i="0" dirty="0">
              <a:latin typeface="+mj-lt"/>
            </a:rPr>
            <a:t>Conceptualization</a:t>
          </a:r>
        </a:p>
      </dgm:t>
    </dgm:pt>
    <dgm:pt modelId="{DBEEE9E9-0C59-B24E-81D2-188533BC6E89}" type="parTrans" cxnId="{6870549B-F77A-004D-8332-3EF6567A2FBE}">
      <dgm:prSet/>
      <dgm:spPr/>
      <dgm:t>
        <a:bodyPr/>
        <a:lstStyle/>
        <a:p>
          <a:endParaRPr lang="en-US">
            <a:latin typeface="+mj-lt"/>
          </a:endParaRPr>
        </a:p>
      </dgm:t>
    </dgm:pt>
    <dgm:pt modelId="{4CDF2D7E-0129-824E-841B-EA082294E6EA}" type="sibTrans" cxnId="{6870549B-F77A-004D-8332-3EF6567A2FBE}">
      <dgm:prSet/>
      <dgm:spPr/>
      <dgm:t>
        <a:bodyPr/>
        <a:lstStyle/>
        <a:p>
          <a:endParaRPr lang="en-US">
            <a:latin typeface="+mj-lt"/>
          </a:endParaRPr>
        </a:p>
      </dgm:t>
    </dgm:pt>
    <dgm:pt modelId="{742755A8-96B0-F14C-A8E5-4C3D9E330D84}">
      <dgm:prSet phldrT="[Text]" custT="1"/>
      <dgm:spPr/>
      <dgm:t>
        <a:bodyPr/>
        <a:lstStyle/>
        <a:p>
          <a:r>
            <a:rPr lang="en-US" sz="1800" b="0" i="0" dirty="0">
              <a:latin typeface="+mj-lt"/>
            </a:rPr>
            <a:t>Analysis</a:t>
          </a:r>
        </a:p>
      </dgm:t>
    </dgm:pt>
    <dgm:pt modelId="{EAD4319E-4D97-6845-942D-2DCB23C0BB1A}" type="parTrans" cxnId="{9BB815C4-6782-5842-8143-8ACDFD31AD83}">
      <dgm:prSet/>
      <dgm:spPr/>
      <dgm:t>
        <a:bodyPr/>
        <a:lstStyle/>
        <a:p>
          <a:endParaRPr lang="en-US">
            <a:latin typeface="+mj-lt"/>
          </a:endParaRPr>
        </a:p>
      </dgm:t>
    </dgm:pt>
    <dgm:pt modelId="{2725A253-7862-2845-A46F-753612DA0BF0}" type="sibTrans" cxnId="{9BB815C4-6782-5842-8143-8ACDFD31AD83}">
      <dgm:prSet/>
      <dgm:spPr/>
      <dgm:t>
        <a:bodyPr/>
        <a:lstStyle/>
        <a:p>
          <a:endParaRPr lang="en-US">
            <a:latin typeface="+mj-lt"/>
          </a:endParaRPr>
        </a:p>
      </dgm:t>
    </dgm:pt>
    <dgm:pt modelId="{08729C5F-4BE0-7F48-8E35-651A229DE268}">
      <dgm:prSet phldrT="[Text]" custT="1"/>
      <dgm:spPr/>
      <dgm:t>
        <a:bodyPr/>
        <a:lstStyle/>
        <a:p>
          <a:r>
            <a:rPr lang="en-US" sz="1800" b="0" i="0" dirty="0">
              <a:latin typeface="+mj-lt"/>
            </a:rPr>
            <a:t>Investigation</a:t>
          </a:r>
        </a:p>
      </dgm:t>
    </dgm:pt>
    <dgm:pt modelId="{8D8AADD8-ED0A-C047-89BD-8418F4CCF7CF}" type="parTrans" cxnId="{666E77AA-74A2-194F-99AF-80E18DC0AB59}">
      <dgm:prSet/>
      <dgm:spPr/>
      <dgm:t>
        <a:bodyPr/>
        <a:lstStyle/>
        <a:p>
          <a:endParaRPr lang="en-US">
            <a:latin typeface="+mj-lt"/>
          </a:endParaRPr>
        </a:p>
      </dgm:t>
    </dgm:pt>
    <dgm:pt modelId="{49A89214-A86E-1B4C-B0F4-FD1408DC9233}" type="sibTrans" cxnId="{666E77AA-74A2-194F-99AF-80E18DC0AB59}">
      <dgm:prSet/>
      <dgm:spPr/>
      <dgm:t>
        <a:bodyPr/>
        <a:lstStyle/>
        <a:p>
          <a:endParaRPr lang="en-US">
            <a:latin typeface="+mj-lt"/>
          </a:endParaRPr>
        </a:p>
      </dgm:t>
    </dgm:pt>
    <dgm:pt modelId="{EE949029-C08A-8B44-AC34-4F33298061DC}">
      <dgm:prSet phldrT="[Text]" custT="1"/>
      <dgm:spPr/>
      <dgm:t>
        <a:bodyPr/>
        <a:lstStyle/>
        <a:p>
          <a:r>
            <a:rPr lang="en-US" sz="1800" b="0" i="0" dirty="0">
              <a:latin typeface="+mj-lt"/>
            </a:rPr>
            <a:t>Methodology</a:t>
          </a:r>
        </a:p>
      </dgm:t>
    </dgm:pt>
    <dgm:pt modelId="{82507530-57D9-E442-97A3-EBC9A7EF1917}" type="parTrans" cxnId="{DE57E136-4B87-E54F-8B6F-94FE657060DC}">
      <dgm:prSet/>
      <dgm:spPr/>
      <dgm:t>
        <a:bodyPr/>
        <a:lstStyle/>
        <a:p>
          <a:endParaRPr lang="en-US">
            <a:latin typeface="+mj-lt"/>
          </a:endParaRPr>
        </a:p>
      </dgm:t>
    </dgm:pt>
    <dgm:pt modelId="{40C04310-C723-4F43-877B-5F02D4B3D35D}" type="sibTrans" cxnId="{DE57E136-4B87-E54F-8B6F-94FE657060DC}">
      <dgm:prSet/>
      <dgm:spPr/>
      <dgm:t>
        <a:bodyPr/>
        <a:lstStyle/>
        <a:p>
          <a:endParaRPr lang="en-US">
            <a:latin typeface="+mj-lt"/>
          </a:endParaRPr>
        </a:p>
      </dgm:t>
    </dgm:pt>
    <dgm:pt modelId="{AE7FD57E-D566-CA4B-B1B5-67F98D413419}">
      <dgm:prSet phldrT="[Text]" custT="1"/>
      <dgm:spPr/>
      <dgm:t>
        <a:bodyPr/>
        <a:lstStyle/>
        <a:p>
          <a:r>
            <a:rPr lang="en-US" sz="1800" b="0" i="0" dirty="0">
              <a:latin typeface="+mj-lt"/>
            </a:rPr>
            <a:t>Visualization</a:t>
          </a:r>
        </a:p>
      </dgm:t>
    </dgm:pt>
    <dgm:pt modelId="{5DB41CEF-BB75-7C40-A21E-CCF1D6253C80}" type="parTrans" cxnId="{216242CE-C548-CD48-A5EF-2724664BEB30}">
      <dgm:prSet/>
      <dgm:spPr/>
      <dgm:t>
        <a:bodyPr/>
        <a:lstStyle/>
        <a:p>
          <a:endParaRPr lang="en-US">
            <a:latin typeface="+mj-lt"/>
          </a:endParaRPr>
        </a:p>
      </dgm:t>
    </dgm:pt>
    <dgm:pt modelId="{14081212-CCCB-A546-ABC4-B4985D66A568}" type="sibTrans" cxnId="{216242CE-C548-CD48-A5EF-2724664BEB30}">
      <dgm:prSet/>
      <dgm:spPr/>
      <dgm:t>
        <a:bodyPr/>
        <a:lstStyle/>
        <a:p>
          <a:endParaRPr lang="en-US">
            <a:latin typeface="+mj-lt"/>
          </a:endParaRPr>
        </a:p>
      </dgm:t>
    </dgm:pt>
    <dgm:pt modelId="{C3B23A7A-0783-F64E-A1EE-EE8826D7CB18}">
      <dgm:prSet phldrT="[Text]" custT="1"/>
      <dgm:spPr/>
      <dgm:t>
        <a:bodyPr/>
        <a:lstStyle/>
        <a:p>
          <a:r>
            <a:rPr lang="en-US" sz="1800" b="0" i="0" dirty="0">
              <a:latin typeface="+mj-lt"/>
            </a:rPr>
            <a:t>Writing</a:t>
          </a:r>
        </a:p>
      </dgm:t>
    </dgm:pt>
    <dgm:pt modelId="{02FFB8DF-DA52-CC40-A690-2840A80937B0}" type="parTrans" cxnId="{6E2ADC70-37DB-9342-8006-80EE803C519E}">
      <dgm:prSet/>
      <dgm:spPr/>
      <dgm:t>
        <a:bodyPr/>
        <a:lstStyle/>
        <a:p>
          <a:endParaRPr lang="en-US">
            <a:latin typeface="+mj-lt"/>
          </a:endParaRPr>
        </a:p>
      </dgm:t>
    </dgm:pt>
    <dgm:pt modelId="{9C2DA54D-79A8-6943-BB28-96960D33709D}" type="sibTrans" cxnId="{6E2ADC70-37DB-9342-8006-80EE803C519E}">
      <dgm:prSet/>
      <dgm:spPr/>
      <dgm:t>
        <a:bodyPr/>
        <a:lstStyle/>
        <a:p>
          <a:endParaRPr lang="en-US">
            <a:latin typeface="+mj-lt"/>
          </a:endParaRPr>
        </a:p>
      </dgm:t>
    </dgm:pt>
    <dgm:pt modelId="{C3561613-3DD3-6C4B-95A7-76711F9F5FE1}">
      <dgm:prSet phldrT="[Text]" custT="1"/>
      <dgm:spPr/>
      <dgm:t>
        <a:bodyPr/>
        <a:lstStyle/>
        <a:p>
          <a:r>
            <a:rPr lang="en-US" sz="1800" b="0" i="0" dirty="0">
              <a:latin typeface="+mj-lt"/>
            </a:rPr>
            <a:t>Documentation</a:t>
          </a:r>
        </a:p>
      </dgm:t>
    </dgm:pt>
    <dgm:pt modelId="{153F6A72-930D-DF40-9E05-F05750C390EF}" type="parTrans" cxnId="{2FB18DFA-E5B1-8E45-978D-62AFF074049F}">
      <dgm:prSet/>
      <dgm:spPr/>
      <dgm:t>
        <a:bodyPr/>
        <a:lstStyle/>
        <a:p>
          <a:endParaRPr lang="en-US">
            <a:latin typeface="+mj-lt"/>
          </a:endParaRPr>
        </a:p>
      </dgm:t>
    </dgm:pt>
    <dgm:pt modelId="{C885B580-ECFF-8046-8EB0-FC42C0940A45}" type="sibTrans" cxnId="{2FB18DFA-E5B1-8E45-978D-62AFF074049F}">
      <dgm:prSet/>
      <dgm:spPr/>
      <dgm:t>
        <a:bodyPr/>
        <a:lstStyle/>
        <a:p>
          <a:endParaRPr lang="en-US">
            <a:latin typeface="+mj-lt"/>
          </a:endParaRPr>
        </a:p>
      </dgm:t>
    </dgm:pt>
    <dgm:pt modelId="{9E2B25EB-BD95-A144-A3C0-670BB7463EB5}" type="pres">
      <dgm:prSet presAssocID="{887A69FA-4342-6446-AAB5-E46A8410ECE6}" presName="compositeShape" presStyleCnt="0">
        <dgm:presLayoutVars>
          <dgm:chMax val="7"/>
          <dgm:dir/>
          <dgm:resizeHandles val="exact"/>
        </dgm:presLayoutVars>
      </dgm:prSet>
      <dgm:spPr/>
    </dgm:pt>
    <dgm:pt modelId="{E74B1D02-3D4A-9641-ADB0-EDFDA8AA5AA0}" type="pres">
      <dgm:prSet presAssocID="{F7400646-8B54-4941-87C2-AF9E66CD5C0E}" presName="circ1" presStyleLbl="vennNode1" presStyleIdx="0" presStyleCnt="7"/>
      <dgm:spPr/>
    </dgm:pt>
    <dgm:pt modelId="{D4D1DEFF-3862-9946-BEC5-1B6F36206A52}" type="pres">
      <dgm:prSet presAssocID="{F7400646-8B54-4941-87C2-AF9E66CD5C0E}" presName="circ1Tx" presStyleLbl="revTx" presStyleIdx="0" presStyleCnt="0">
        <dgm:presLayoutVars>
          <dgm:chMax val="0"/>
          <dgm:chPref val="0"/>
          <dgm:bulletEnabled val="1"/>
        </dgm:presLayoutVars>
      </dgm:prSet>
      <dgm:spPr/>
    </dgm:pt>
    <dgm:pt modelId="{64AC5CC0-B9AD-564E-A2E2-ABDC8A1663C0}" type="pres">
      <dgm:prSet presAssocID="{742755A8-96B0-F14C-A8E5-4C3D9E330D84}" presName="circ2" presStyleLbl="vennNode1" presStyleIdx="1" presStyleCnt="7"/>
      <dgm:spPr/>
    </dgm:pt>
    <dgm:pt modelId="{75E3084C-C6BB-554E-A2CD-2053433A349B}" type="pres">
      <dgm:prSet presAssocID="{742755A8-96B0-F14C-A8E5-4C3D9E330D84}" presName="circ2Tx" presStyleLbl="revTx" presStyleIdx="0" presStyleCnt="0">
        <dgm:presLayoutVars>
          <dgm:chMax val="0"/>
          <dgm:chPref val="0"/>
          <dgm:bulletEnabled val="1"/>
        </dgm:presLayoutVars>
      </dgm:prSet>
      <dgm:spPr/>
    </dgm:pt>
    <dgm:pt modelId="{2413A713-267C-2F4B-BD58-3C25D09A3DD6}" type="pres">
      <dgm:prSet presAssocID="{08729C5F-4BE0-7F48-8E35-651A229DE268}" presName="circ3" presStyleLbl="vennNode1" presStyleIdx="2" presStyleCnt="7"/>
      <dgm:spPr/>
    </dgm:pt>
    <dgm:pt modelId="{2A54BF16-6672-3D48-A817-B149D08C8307}" type="pres">
      <dgm:prSet presAssocID="{08729C5F-4BE0-7F48-8E35-651A229DE268}" presName="circ3Tx" presStyleLbl="revTx" presStyleIdx="0" presStyleCnt="0">
        <dgm:presLayoutVars>
          <dgm:chMax val="0"/>
          <dgm:chPref val="0"/>
          <dgm:bulletEnabled val="1"/>
        </dgm:presLayoutVars>
      </dgm:prSet>
      <dgm:spPr/>
    </dgm:pt>
    <dgm:pt modelId="{AC25BA45-AD95-8348-88B7-B2829D916DB7}" type="pres">
      <dgm:prSet presAssocID="{EE949029-C08A-8B44-AC34-4F33298061DC}" presName="circ4" presStyleLbl="vennNode1" presStyleIdx="3" presStyleCnt="7"/>
      <dgm:spPr/>
    </dgm:pt>
    <dgm:pt modelId="{B2BC0044-576B-184C-91AD-16037D9BC9DE}" type="pres">
      <dgm:prSet presAssocID="{EE949029-C08A-8B44-AC34-4F33298061DC}" presName="circ4Tx" presStyleLbl="revTx" presStyleIdx="0" presStyleCnt="0">
        <dgm:presLayoutVars>
          <dgm:chMax val="0"/>
          <dgm:chPref val="0"/>
          <dgm:bulletEnabled val="1"/>
        </dgm:presLayoutVars>
      </dgm:prSet>
      <dgm:spPr/>
    </dgm:pt>
    <dgm:pt modelId="{D3F22104-C4FE-1B45-B03D-04130794B7F6}" type="pres">
      <dgm:prSet presAssocID="{AE7FD57E-D566-CA4B-B1B5-67F98D413419}" presName="circ5" presStyleLbl="vennNode1" presStyleIdx="4" presStyleCnt="7"/>
      <dgm:spPr/>
    </dgm:pt>
    <dgm:pt modelId="{F238EC30-6027-694B-8130-46DDC1DF2E99}" type="pres">
      <dgm:prSet presAssocID="{AE7FD57E-D566-CA4B-B1B5-67F98D413419}" presName="circ5Tx" presStyleLbl="revTx" presStyleIdx="0" presStyleCnt="0">
        <dgm:presLayoutVars>
          <dgm:chMax val="0"/>
          <dgm:chPref val="0"/>
          <dgm:bulletEnabled val="1"/>
        </dgm:presLayoutVars>
      </dgm:prSet>
      <dgm:spPr/>
    </dgm:pt>
    <dgm:pt modelId="{2ADD1041-3903-FE42-9A90-C3E7C491BB89}" type="pres">
      <dgm:prSet presAssocID="{C3B23A7A-0783-F64E-A1EE-EE8826D7CB18}" presName="circ6" presStyleLbl="vennNode1" presStyleIdx="5" presStyleCnt="7"/>
      <dgm:spPr/>
    </dgm:pt>
    <dgm:pt modelId="{F8BBB768-F461-A64F-9516-1580C642CC07}" type="pres">
      <dgm:prSet presAssocID="{C3B23A7A-0783-F64E-A1EE-EE8826D7CB18}" presName="circ6Tx" presStyleLbl="revTx" presStyleIdx="0" presStyleCnt="0">
        <dgm:presLayoutVars>
          <dgm:chMax val="0"/>
          <dgm:chPref val="0"/>
          <dgm:bulletEnabled val="1"/>
        </dgm:presLayoutVars>
      </dgm:prSet>
      <dgm:spPr/>
    </dgm:pt>
    <dgm:pt modelId="{FEE10504-6315-0E41-A651-4CFFB5496009}" type="pres">
      <dgm:prSet presAssocID="{C3561613-3DD3-6C4B-95A7-76711F9F5FE1}" presName="circ7" presStyleLbl="vennNode1" presStyleIdx="6" presStyleCnt="7"/>
      <dgm:spPr/>
    </dgm:pt>
    <dgm:pt modelId="{4FD84350-1A96-B14A-B519-04EC6C5EC5E8}" type="pres">
      <dgm:prSet presAssocID="{C3561613-3DD3-6C4B-95A7-76711F9F5FE1}" presName="circ7Tx" presStyleLbl="revTx" presStyleIdx="0" presStyleCnt="0">
        <dgm:presLayoutVars>
          <dgm:chMax val="0"/>
          <dgm:chPref val="0"/>
          <dgm:bulletEnabled val="1"/>
        </dgm:presLayoutVars>
      </dgm:prSet>
      <dgm:spPr/>
    </dgm:pt>
  </dgm:ptLst>
  <dgm:cxnLst>
    <dgm:cxn modelId="{A70E2714-447F-4240-8811-91B6C53DA0A7}" type="presOf" srcId="{F7400646-8B54-4941-87C2-AF9E66CD5C0E}" destId="{D4D1DEFF-3862-9946-BEC5-1B6F36206A52}" srcOrd="0" destOrd="0" presId="urn:microsoft.com/office/officeart/2005/8/layout/venn1"/>
    <dgm:cxn modelId="{723B741C-AA08-474F-9C56-C647F13B8EDF}" type="presOf" srcId="{08729C5F-4BE0-7F48-8E35-651A229DE268}" destId="{2A54BF16-6672-3D48-A817-B149D08C8307}" srcOrd="0" destOrd="0" presId="urn:microsoft.com/office/officeart/2005/8/layout/venn1"/>
    <dgm:cxn modelId="{DE57E136-4B87-E54F-8B6F-94FE657060DC}" srcId="{887A69FA-4342-6446-AAB5-E46A8410ECE6}" destId="{EE949029-C08A-8B44-AC34-4F33298061DC}" srcOrd="3" destOrd="0" parTransId="{82507530-57D9-E442-97A3-EBC9A7EF1917}" sibTransId="{40C04310-C723-4F43-877B-5F02D4B3D35D}"/>
    <dgm:cxn modelId="{FF166541-8027-F94A-B8FA-FBA9DD997419}" type="presOf" srcId="{887A69FA-4342-6446-AAB5-E46A8410ECE6}" destId="{9E2B25EB-BD95-A144-A3C0-670BB7463EB5}" srcOrd="0" destOrd="0" presId="urn:microsoft.com/office/officeart/2005/8/layout/venn1"/>
    <dgm:cxn modelId="{6E2ADC70-37DB-9342-8006-80EE803C519E}" srcId="{887A69FA-4342-6446-AAB5-E46A8410ECE6}" destId="{C3B23A7A-0783-F64E-A1EE-EE8826D7CB18}" srcOrd="5" destOrd="0" parTransId="{02FFB8DF-DA52-CC40-A690-2840A80937B0}" sibTransId="{9C2DA54D-79A8-6943-BB28-96960D33709D}"/>
    <dgm:cxn modelId="{6870549B-F77A-004D-8332-3EF6567A2FBE}" srcId="{887A69FA-4342-6446-AAB5-E46A8410ECE6}" destId="{F7400646-8B54-4941-87C2-AF9E66CD5C0E}" srcOrd="0" destOrd="0" parTransId="{DBEEE9E9-0C59-B24E-81D2-188533BC6E89}" sibTransId="{4CDF2D7E-0129-824E-841B-EA082294E6EA}"/>
    <dgm:cxn modelId="{C002F9A0-72E6-FC47-B451-16C96A8F1D54}" type="presOf" srcId="{C3561613-3DD3-6C4B-95A7-76711F9F5FE1}" destId="{4FD84350-1A96-B14A-B519-04EC6C5EC5E8}" srcOrd="0" destOrd="0" presId="urn:microsoft.com/office/officeart/2005/8/layout/venn1"/>
    <dgm:cxn modelId="{3991DEA1-83AC-C949-AA4F-ADA3AD0EC876}" type="presOf" srcId="{C3B23A7A-0783-F64E-A1EE-EE8826D7CB18}" destId="{F8BBB768-F461-A64F-9516-1580C642CC07}" srcOrd="0" destOrd="0" presId="urn:microsoft.com/office/officeart/2005/8/layout/venn1"/>
    <dgm:cxn modelId="{666E77AA-74A2-194F-99AF-80E18DC0AB59}" srcId="{887A69FA-4342-6446-AAB5-E46A8410ECE6}" destId="{08729C5F-4BE0-7F48-8E35-651A229DE268}" srcOrd="2" destOrd="0" parTransId="{8D8AADD8-ED0A-C047-89BD-8418F4CCF7CF}" sibTransId="{49A89214-A86E-1B4C-B0F4-FD1408DC9233}"/>
    <dgm:cxn modelId="{254836AC-CB58-3B46-A5DA-5E6123CF1636}" type="presOf" srcId="{742755A8-96B0-F14C-A8E5-4C3D9E330D84}" destId="{75E3084C-C6BB-554E-A2CD-2053433A349B}" srcOrd="0" destOrd="0" presId="urn:microsoft.com/office/officeart/2005/8/layout/venn1"/>
    <dgm:cxn modelId="{9BB815C4-6782-5842-8143-8ACDFD31AD83}" srcId="{887A69FA-4342-6446-AAB5-E46A8410ECE6}" destId="{742755A8-96B0-F14C-A8E5-4C3D9E330D84}" srcOrd="1" destOrd="0" parTransId="{EAD4319E-4D97-6845-942D-2DCB23C0BB1A}" sibTransId="{2725A253-7862-2845-A46F-753612DA0BF0}"/>
    <dgm:cxn modelId="{216242CE-C548-CD48-A5EF-2724664BEB30}" srcId="{887A69FA-4342-6446-AAB5-E46A8410ECE6}" destId="{AE7FD57E-D566-CA4B-B1B5-67F98D413419}" srcOrd="4" destOrd="0" parTransId="{5DB41CEF-BB75-7C40-A21E-CCF1D6253C80}" sibTransId="{14081212-CCCB-A546-ABC4-B4985D66A568}"/>
    <dgm:cxn modelId="{DB5F3DD0-0BD9-3445-9E39-B95A977C2598}" type="presOf" srcId="{AE7FD57E-D566-CA4B-B1B5-67F98D413419}" destId="{F238EC30-6027-694B-8130-46DDC1DF2E99}" srcOrd="0" destOrd="0" presId="urn:microsoft.com/office/officeart/2005/8/layout/venn1"/>
    <dgm:cxn modelId="{1C6C80E3-2CC7-A64D-A4CD-989CB1740E75}" type="presOf" srcId="{EE949029-C08A-8B44-AC34-4F33298061DC}" destId="{B2BC0044-576B-184C-91AD-16037D9BC9DE}" srcOrd="0" destOrd="0" presId="urn:microsoft.com/office/officeart/2005/8/layout/venn1"/>
    <dgm:cxn modelId="{2FB18DFA-E5B1-8E45-978D-62AFF074049F}" srcId="{887A69FA-4342-6446-AAB5-E46A8410ECE6}" destId="{C3561613-3DD3-6C4B-95A7-76711F9F5FE1}" srcOrd="6" destOrd="0" parTransId="{153F6A72-930D-DF40-9E05-F05750C390EF}" sibTransId="{C885B580-ECFF-8046-8EB0-FC42C0940A45}"/>
    <dgm:cxn modelId="{203738E9-BE76-9A42-9A5E-A638E57A7CAA}" type="presParOf" srcId="{9E2B25EB-BD95-A144-A3C0-670BB7463EB5}" destId="{E74B1D02-3D4A-9641-ADB0-EDFDA8AA5AA0}" srcOrd="0" destOrd="0" presId="urn:microsoft.com/office/officeart/2005/8/layout/venn1"/>
    <dgm:cxn modelId="{7599EE26-36C0-1A42-A069-DEA6745AB73C}" type="presParOf" srcId="{9E2B25EB-BD95-A144-A3C0-670BB7463EB5}" destId="{D4D1DEFF-3862-9946-BEC5-1B6F36206A52}" srcOrd="1" destOrd="0" presId="urn:microsoft.com/office/officeart/2005/8/layout/venn1"/>
    <dgm:cxn modelId="{25B34D4F-F0E6-D344-9A43-290D405D26E9}" type="presParOf" srcId="{9E2B25EB-BD95-A144-A3C0-670BB7463EB5}" destId="{64AC5CC0-B9AD-564E-A2E2-ABDC8A1663C0}" srcOrd="2" destOrd="0" presId="urn:microsoft.com/office/officeart/2005/8/layout/venn1"/>
    <dgm:cxn modelId="{70798AD0-D42A-7C48-B949-B6BF768C7316}" type="presParOf" srcId="{9E2B25EB-BD95-A144-A3C0-670BB7463EB5}" destId="{75E3084C-C6BB-554E-A2CD-2053433A349B}" srcOrd="3" destOrd="0" presId="urn:microsoft.com/office/officeart/2005/8/layout/venn1"/>
    <dgm:cxn modelId="{3CDEFF42-70FA-C040-A307-2001E0E00203}" type="presParOf" srcId="{9E2B25EB-BD95-A144-A3C0-670BB7463EB5}" destId="{2413A713-267C-2F4B-BD58-3C25D09A3DD6}" srcOrd="4" destOrd="0" presId="urn:microsoft.com/office/officeart/2005/8/layout/venn1"/>
    <dgm:cxn modelId="{AC46EE77-A563-4F4E-88FE-602E66775461}" type="presParOf" srcId="{9E2B25EB-BD95-A144-A3C0-670BB7463EB5}" destId="{2A54BF16-6672-3D48-A817-B149D08C8307}" srcOrd="5" destOrd="0" presId="urn:microsoft.com/office/officeart/2005/8/layout/venn1"/>
    <dgm:cxn modelId="{CB31E63A-3BB9-9445-B27E-69B11FDEEF87}" type="presParOf" srcId="{9E2B25EB-BD95-A144-A3C0-670BB7463EB5}" destId="{AC25BA45-AD95-8348-88B7-B2829D916DB7}" srcOrd="6" destOrd="0" presId="urn:microsoft.com/office/officeart/2005/8/layout/venn1"/>
    <dgm:cxn modelId="{4AB84444-0EB1-BE40-8029-857E53A89F28}" type="presParOf" srcId="{9E2B25EB-BD95-A144-A3C0-670BB7463EB5}" destId="{B2BC0044-576B-184C-91AD-16037D9BC9DE}" srcOrd="7" destOrd="0" presId="urn:microsoft.com/office/officeart/2005/8/layout/venn1"/>
    <dgm:cxn modelId="{69F5F618-854A-E643-BADA-36FFD0910B8C}" type="presParOf" srcId="{9E2B25EB-BD95-A144-A3C0-670BB7463EB5}" destId="{D3F22104-C4FE-1B45-B03D-04130794B7F6}" srcOrd="8" destOrd="0" presId="urn:microsoft.com/office/officeart/2005/8/layout/venn1"/>
    <dgm:cxn modelId="{4AF3DE2A-AD30-8B47-816A-AFDED84C3A9F}" type="presParOf" srcId="{9E2B25EB-BD95-A144-A3C0-670BB7463EB5}" destId="{F238EC30-6027-694B-8130-46DDC1DF2E99}" srcOrd="9" destOrd="0" presId="urn:microsoft.com/office/officeart/2005/8/layout/venn1"/>
    <dgm:cxn modelId="{62474441-4A5B-964F-81C8-648C850EFD3A}" type="presParOf" srcId="{9E2B25EB-BD95-A144-A3C0-670BB7463EB5}" destId="{2ADD1041-3903-FE42-9A90-C3E7C491BB89}" srcOrd="10" destOrd="0" presId="urn:microsoft.com/office/officeart/2005/8/layout/venn1"/>
    <dgm:cxn modelId="{0A29F654-7E9A-644C-BA86-C8C822159124}" type="presParOf" srcId="{9E2B25EB-BD95-A144-A3C0-670BB7463EB5}" destId="{F8BBB768-F461-A64F-9516-1580C642CC07}" srcOrd="11" destOrd="0" presId="urn:microsoft.com/office/officeart/2005/8/layout/venn1"/>
    <dgm:cxn modelId="{74F64C88-30C3-8A45-9AA0-3C54B1CAAB83}" type="presParOf" srcId="{9E2B25EB-BD95-A144-A3C0-670BB7463EB5}" destId="{FEE10504-6315-0E41-A651-4CFFB5496009}" srcOrd="12" destOrd="0" presId="urn:microsoft.com/office/officeart/2005/8/layout/venn1"/>
    <dgm:cxn modelId="{E73F4719-9C30-2945-BFDF-170F4E341C36}" type="presParOf" srcId="{9E2B25EB-BD95-A144-A3C0-670BB7463EB5}" destId="{4FD84350-1A96-B14A-B519-04EC6C5EC5E8}"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E0610-F307-DD47-913D-26D4459FDCE8}">
      <dsp:nvSpPr>
        <dsp:cNvPr id="0" name=""/>
        <dsp:cNvSpPr/>
      </dsp:nvSpPr>
      <dsp:spPr>
        <a:xfrm>
          <a:off x="3041763" y="-47562"/>
          <a:ext cx="5735555" cy="5735555"/>
        </a:xfrm>
        <a:prstGeom prst="circularArrow">
          <a:avLst>
            <a:gd name="adj1" fmla="val 5544"/>
            <a:gd name="adj2" fmla="val 330680"/>
            <a:gd name="adj3" fmla="val 14617405"/>
            <a:gd name="adj4" fmla="val 1689230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38CB87-EB3F-5B41-82F5-9331FAEBE600}">
      <dsp:nvSpPr>
        <dsp:cNvPr id="0" name=""/>
        <dsp:cNvSpPr/>
      </dsp:nvSpPr>
      <dsp:spPr>
        <a:xfrm>
          <a:off x="5081397" y="1025"/>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Area of Interest/Problem</a:t>
          </a:r>
        </a:p>
      </dsp:txBody>
      <dsp:txXfrm>
        <a:off x="5121824" y="41452"/>
        <a:ext cx="1575433" cy="747289"/>
      </dsp:txXfrm>
    </dsp:sp>
    <dsp:sp modelId="{F5F8EA44-10CA-874A-BE57-04150AC5E129}">
      <dsp:nvSpPr>
        <dsp:cNvPr id="0" name=""/>
        <dsp:cNvSpPr/>
      </dsp:nvSpPr>
      <dsp:spPr>
        <a:xfrm>
          <a:off x="6810885" y="717403"/>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Research Question</a:t>
          </a:r>
        </a:p>
      </dsp:txBody>
      <dsp:txXfrm>
        <a:off x="6851312" y="757830"/>
        <a:ext cx="1575433" cy="747289"/>
      </dsp:txXfrm>
    </dsp:sp>
    <dsp:sp modelId="{B4B099E4-38FD-9249-BC63-ED4FE9D4A50F}">
      <dsp:nvSpPr>
        <dsp:cNvPr id="0" name=""/>
        <dsp:cNvSpPr/>
      </dsp:nvSpPr>
      <dsp:spPr>
        <a:xfrm>
          <a:off x="7527263" y="2446891"/>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Data and Methods</a:t>
          </a:r>
        </a:p>
      </dsp:txBody>
      <dsp:txXfrm>
        <a:off x="7567690" y="2487318"/>
        <a:ext cx="1575433" cy="747289"/>
      </dsp:txXfrm>
    </dsp:sp>
    <dsp:sp modelId="{C368D126-FE1E-CF46-AE03-38D4620C078B}">
      <dsp:nvSpPr>
        <dsp:cNvPr id="0" name=""/>
        <dsp:cNvSpPr/>
      </dsp:nvSpPr>
      <dsp:spPr>
        <a:xfrm>
          <a:off x="6810885" y="4176380"/>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Analysis</a:t>
          </a:r>
        </a:p>
      </dsp:txBody>
      <dsp:txXfrm>
        <a:off x="6851312" y="4216807"/>
        <a:ext cx="1575433" cy="747289"/>
      </dsp:txXfrm>
    </dsp:sp>
    <dsp:sp modelId="{E86F0804-DC25-D947-A330-8BE78DCA2C87}">
      <dsp:nvSpPr>
        <dsp:cNvPr id="0" name=""/>
        <dsp:cNvSpPr/>
      </dsp:nvSpPr>
      <dsp:spPr>
        <a:xfrm>
          <a:off x="5081397" y="4892757"/>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Results/Findings</a:t>
          </a:r>
        </a:p>
      </dsp:txBody>
      <dsp:txXfrm>
        <a:off x="5121824" y="4933184"/>
        <a:ext cx="1575433" cy="747289"/>
      </dsp:txXfrm>
    </dsp:sp>
    <dsp:sp modelId="{CA49E060-76C9-6448-BA3A-9F8B2412A463}">
      <dsp:nvSpPr>
        <dsp:cNvPr id="0" name=""/>
        <dsp:cNvSpPr/>
      </dsp:nvSpPr>
      <dsp:spPr>
        <a:xfrm>
          <a:off x="3351908" y="4176380"/>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Implications</a:t>
          </a:r>
        </a:p>
      </dsp:txBody>
      <dsp:txXfrm>
        <a:off x="3392335" y="4216807"/>
        <a:ext cx="1575433" cy="747289"/>
      </dsp:txXfrm>
    </dsp:sp>
    <dsp:sp modelId="{B6E287C6-2F98-DE4E-BAC3-1EB1097E7065}">
      <dsp:nvSpPr>
        <dsp:cNvPr id="0" name=""/>
        <dsp:cNvSpPr/>
      </dsp:nvSpPr>
      <dsp:spPr>
        <a:xfrm>
          <a:off x="2635531" y="2446891"/>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Adjust Practices</a:t>
          </a:r>
        </a:p>
      </dsp:txBody>
      <dsp:txXfrm>
        <a:off x="2675958" y="2487318"/>
        <a:ext cx="1575433" cy="747289"/>
      </dsp:txXfrm>
    </dsp:sp>
    <dsp:sp modelId="{7EC77E7C-772C-FC48-B741-69422957B264}">
      <dsp:nvSpPr>
        <dsp:cNvPr id="0" name=""/>
        <dsp:cNvSpPr/>
      </dsp:nvSpPr>
      <dsp:spPr>
        <a:xfrm>
          <a:off x="3351908" y="717403"/>
          <a:ext cx="1656287" cy="8281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Observe and Reflect</a:t>
          </a:r>
        </a:p>
      </dsp:txBody>
      <dsp:txXfrm>
        <a:off x="3392335" y="757830"/>
        <a:ext cx="1575433" cy="747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E0610-F307-DD47-913D-26D4459FDCE8}">
      <dsp:nvSpPr>
        <dsp:cNvPr id="0" name=""/>
        <dsp:cNvSpPr/>
      </dsp:nvSpPr>
      <dsp:spPr>
        <a:xfrm>
          <a:off x="3041763" y="-47562"/>
          <a:ext cx="5735555" cy="5735555"/>
        </a:xfrm>
        <a:prstGeom prst="circularArrow">
          <a:avLst>
            <a:gd name="adj1" fmla="val 5544"/>
            <a:gd name="adj2" fmla="val 330680"/>
            <a:gd name="adj3" fmla="val 14617405"/>
            <a:gd name="adj4" fmla="val 1689230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38CB87-EB3F-5B41-82F5-9331FAEBE600}">
      <dsp:nvSpPr>
        <dsp:cNvPr id="0" name=""/>
        <dsp:cNvSpPr/>
      </dsp:nvSpPr>
      <dsp:spPr>
        <a:xfrm>
          <a:off x="5081397" y="1025"/>
          <a:ext cx="1656287" cy="828143"/>
        </a:xfrm>
        <a:prstGeom prst="roundRect">
          <a:avLst/>
        </a:prstGeom>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27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Area of Interest/Problem</a:t>
          </a:r>
        </a:p>
      </dsp:txBody>
      <dsp:txXfrm>
        <a:off x="5121824" y="41452"/>
        <a:ext cx="1575433" cy="747289"/>
      </dsp:txXfrm>
    </dsp:sp>
    <dsp:sp modelId="{F5F8EA44-10CA-874A-BE57-04150AC5E129}">
      <dsp:nvSpPr>
        <dsp:cNvPr id="0" name=""/>
        <dsp:cNvSpPr/>
      </dsp:nvSpPr>
      <dsp:spPr>
        <a:xfrm>
          <a:off x="6810885" y="717403"/>
          <a:ext cx="1656287" cy="828143"/>
        </a:xfrm>
        <a:prstGeom prst="roundRect">
          <a:avLst/>
        </a:prstGeom>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27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Research Question</a:t>
          </a:r>
        </a:p>
      </dsp:txBody>
      <dsp:txXfrm>
        <a:off x="6851312" y="757830"/>
        <a:ext cx="1575433" cy="747289"/>
      </dsp:txXfrm>
    </dsp:sp>
    <dsp:sp modelId="{B4B099E4-38FD-9249-BC63-ED4FE9D4A50F}">
      <dsp:nvSpPr>
        <dsp:cNvPr id="0" name=""/>
        <dsp:cNvSpPr/>
      </dsp:nvSpPr>
      <dsp:spPr>
        <a:xfrm>
          <a:off x="7527263" y="2446891"/>
          <a:ext cx="1656287" cy="828143"/>
        </a:xfrm>
        <a:prstGeom prst="roundRect">
          <a:avLst/>
        </a:prstGeom>
        <a:gradFill flip="none" rotWithShape="0">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Data and Methods</a:t>
          </a:r>
        </a:p>
      </dsp:txBody>
      <dsp:txXfrm>
        <a:off x="7567690" y="2487318"/>
        <a:ext cx="1575433" cy="747289"/>
      </dsp:txXfrm>
    </dsp:sp>
    <dsp:sp modelId="{C368D126-FE1E-CF46-AE03-38D4620C078B}">
      <dsp:nvSpPr>
        <dsp:cNvPr id="0" name=""/>
        <dsp:cNvSpPr/>
      </dsp:nvSpPr>
      <dsp:spPr>
        <a:xfrm>
          <a:off x="6810885" y="4176380"/>
          <a:ext cx="1656287" cy="828143"/>
        </a:xfrm>
        <a:prstGeom prst="roundRect">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Analysis</a:t>
          </a:r>
        </a:p>
      </dsp:txBody>
      <dsp:txXfrm>
        <a:off x="6851312" y="4216807"/>
        <a:ext cx="1575433" cy="747289"/>
      </dsp:txXfrm>
    </dsp:sp>
    <dsp:sp modelId="{E86F0804-DC25-D947-A330-8BE78DCA2C87}">
      <dsp:nvSpPr>
        <dsp:cNvPr id="0" name=""/>
        <dsp:cNvSpPr/>
      </dsp:nvSpPr>
      <dsp:spPr>
        <a:xfrm>
          <a:off x="5081397" y="4892757"/>
          <a:ext cx="1656287" cy="828143"/>
        </a:xfrm>
        <a:prstGeom prst="roundRect">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Results/Findings</a:t>
          </a:r>
        </a:p>
      </dsp:txBody>
      <dsp:txXfrm>
        <a:off x="5121824" y="4933184"/>
        <a:ext cx="1575433" cy="747289"/>
      </dsp:txXfrm>
    </dsp:sp>
    <dsp:sp modelId="{CA49E060-76C9-6448-BA3A-9F8B2412A463}">
      <dsp:nvSpPr>
        <dsp:cNvPr id="0" name=""/>
        <dsp:cNvSpPr/>
      </dsp:nvSpPr>
      <dsp:spPr>
        <a:xfrm>
          <a:off x="3351908" y="4176380"/>
          <a:ext cx="1656287" cy="828143"/>
        </a:xfrm>
        <a:prstGeom prst="roundRect">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Implications</a:t>
          </a:r>
        </a:p>
      </dsp:txBody>
      <dsp:txXfrm>
        <a:off x="3392335" y="4216807"/>
        <a:ext cx="1575433" cy="747289"/>
      </dsp:txXfrm>
    </dsp:sp>
    <dsp:sp modelId="{B6E287C6-2F98-DE4E-BAC3-1EB1097E7065}">
      <dsp:nvSpPr>
        <dsp:cNvPr id="0" name=""/>
        <dsp:cNvSpPr/>
      </dsp:nvSpPr>
      <dsp:spPr>
        <a:xfrm>
          <a:off x="2635531" y="2446891"/>
          <a:ext cx="1656287" cy="828143"/>
        </a:xfrm>
        <a:prstGeom prst="roundRect">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Adjust Practices</a:t>
          </a:r>
        </a:p>
      </dsp:txBody>
      <dsp:txXfrm>
        <a:off x="2675958" y="2487318"/>
        <a:ext cx="1575433" cy="747289"/>
      </dsp:txXfrm>
    </dsp:sp>
    <dsp:sp modelId="{7EC77E7C-772C-FC48-B741-69422957B264}">
      <dsp:nvSpPr>
        <dsp:cNvPr id="0" name=""/>
        <dsp:cNvSpPr/>
      </dsp:nvSpPr>
      <dsp:spPr>
        <a:xfrm>
          <a:off x="3351908" y="717403"/>
          <a:ext cx="1656287" cy="828143"/>
        </a:xfrm>
        <a:prstGeom prst="roundRect">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Observe and Reflect</a:t>
          </a:r>
        </a:p>
      </dsp:txBody>
      <dsp:txXfrm>
        <a:off x="3392335" y="757830"/>
        <a:ext cx="1575433" cy="747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CD78E-7BDB-454C-B101-39D6572AB212}">
      <dsp:nvSpPr>
        <dsp:cNvPr id="0" name=""/>
        <dsp:cNvSpPr/>
      </dsp:nvSpPr>
      <dsp:spPr>
        <a:xfrm>
          <a:off x="0" y="0"/>
          <a:ext cx="9656617" cy="1625138"/>
        </a:xfrm>
        <a:prstGeom prst="roundRect">
          <a:avLst>
            <a:gd name="adj" fmla="val 10000"/>
          </a:avLst>
        </a:prstGeom>
        <a:solidFill>
          <a:schemeClr val="lt1">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AASD Framework: What is the relationship between academic libraries and student learning and success?</a:t>
          </a:r>
        </a:p>
      </dsp:txBody>
      <dsp:txXfrm>
        <a:off x="47599" y="47599"/>
        <a:ext cx="7902966" cy="1529940"/>
      </dsp:txXfrm>
    </dsp:sp>
    <dsp:sp modelId="{4274034F-08AC-9946-B184-06BD52AC819A}">
      <dsp:nvSpPr>
        <dsp:cNvPr id="0" name=""/>
        <dsp:cNvSpPr/>
      </dsp:nvSpPr>
      <dsp:spPr>
        <a:xfrm>
          <a:off x="852054" y="1895994"/>
          <a:ext cx="9656617" cy="1625138"/>
        </a:xfrm>
        <a:prstGeom prst="roundRect">
          <a:avLst>
            <a:gd name="adj" fmla="val 10000"/>
          </a:avLst>
        </a:prstGeom>
        <a:solidFill>
          <a:schemeClr val="lt1">
            <a:hueOff val="0"/>
            <a:satOff val="0"/>
            <a:lumOff val="0"/>
            <a:alphaOff val="0"/>
          </a:schemeClr>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solidFill>
                <a:schemeClr val="accent4"/>
              </a:solidFill>
              <a:latin typeface="Arial" panose="020B0604020202020204" pitchFamily="34" charset="0"/>
              <a:cs typeface="Arial" panose="020B0604020202020204" pitchFamily="34" charset="0"/>
            </a:rPr>
            <a:t>Local Case Study Topic: What is the relationship between &lt;local topic&gt; and student learning and success?</a:t>
          </a:r>
        </a:p>
      </dsp:txBody>
      <dsp:txXfrm>
        <a:off x="899653" y="1943593"/>
        <a:ext cx="7653025" cy="1529940"/>
      </dsp:txXfrm>
    </dsp:sp>
    <dsp:sp modelId="{C32D4F3B-60F9-CD4C-BEC7-4762ECC48866}">
      <dsp:nvSpPr>
        <dsp:cNvPr id="0" name=""/>
        <dsp:cNvSpPr/>
      </dsp:nvSpPr>
      <dsp:spPr>
        <a:xfrm>
          <a:off x="1704109" y="3791988"/>
          <a:ext cx="9656617" cy="1625138"/>
        </a:xfrm>
        <a:prstGeom prst="roundRect">
          <a:avLst>
            <a:gd name="adj" fmla="val 10000"/>
          </a:avLst>
        </a:prstGeom>
        <a:solidFill>
          <a:schemeClr val="lt1">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solidFill>
                <a:srgbClr val="000000"/>
              </a:solidFill>
              <a:latin typeface="Arial" panose="020B0604020202020204" pitchFamily="34" charset="0"/>
              <a:cs typeface="Arial" panose="020B0604020202020204" pitchFamily="34" charset="0"/>
            </a:rPr>
            <a:t>Local Case Study Research Statement:</a:t>
          </a:r>
        </a:p>
      </dsp:txBody>
      <dsp:txXfrm>
        <a:off x="1751708" y="3839587"/>
        <a:ext cx="7653025" cy="1529940"/>
      </dsp:txXfrm>
    </dsp:sp>
    <dsp:sp modelId="{BFB37C9C-EB13-5B40-8996-2061740E3FAF}">
      <dsp:nvSpPr>
        <dsp:cNvPr id="0" name=""/>
        <dsp:cNvSpPr/>
      </dsp:nvSpPr>
      <dsp:spPr>
        <a:xfrm>
          <a:off x="8600278" y="1232396"/>
          <a:ext cx="1056339" cy="1056339"/>
        </a:xfrm>
        <a:prstGeom prst="downArrow">
          <a:avLst>
            <a:gd name="adj1" fmla="val 55000"/>
            <a:gd name="adj2" fmla="val 45000"/>
          </a:avLst>
        </a:prstGeom>
        <a:solidFill>
          <a:schemeClr val="tx1">
            <a:lumMod val="20000"/>
            <a:lumOff val="80000"/>
            <a:alpha val="9000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8837954" y="1232396"/>
        <a:ext cx="580987" cy="794895"/>
      </dsp:txXfrm>
    </dsp:sp>
    <dsp:sp modelId="{F127D740-F17A-B64C-A8C9-2A18482B1945}">
      <dsp:nvSpPr>
        <dsp:cNvPr id="0" name=""/>
        <dsp:cNvSpPr/>
      </dsp:nvSpPr>
      <dsp:spPr>
        <a:xfrm>
          <a:off x="9452332" y="3117556"/>
          <a:ext cx="1056339" cy="1056339"/>
        </a:xfrm>
        <a:prstGeom prst="downArrow">
          <a:avLst>
            <a:gd name="adj1" fmla="val 55000"/>
            <a:gd name="adj2" fmla="val 45000"/>
          </a:avLst>
        </a:prstGeom>
        <a:solidFill>
          <a:schemeClr val="tx1">
            <a:lumMod val="20000"/>
            <a:lumOff val="80000"/>
            <a:alpha val="9000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9690008" y="3117556"/>
        <a:ext cx="580987" cy="7948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7A7C4-76B4-2346-8EBB-1D044B10A065}">
      <dsp:nvSpPr>
        <dsp:cNvPr id="0" name=""/>
        <dsp:cNvSpPr/>
      </dsp:nvSpPr>
      <dsp:spPr>
        <a:xfrm>
          <a:off x="61804" y="1956"/>
          <a:ext cx="3816188" cy="38161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2667000">
            <a:lnSpc>
              <a:spcPct val="90000"/>
            </a:lnSpc>
            <a:spcBef>
              <a:spcPct val="0"/>
            </a:spcBef>
            <a:spcAft>
              <a:spcPct val="35000"/>
            </a:spcAft>
            <a:buNone/>
          </a:pPr>
          <a:r>
            <a:rPr lang="en-US" sz="6000" kern="1200" dirty="0">
              <a:latin typeface="+mj-lt"/>
            </a:rPr>
            <a:t>X</a:t>
          </a:r>
        </a:p>
      </dsp:txBody>
      <dsp:txXfrm>
        <a:off x="620672" y="560824"/>
        <a:ext cx="2698452" cy="2698452"/>
      </dsp:txXfrm>
    </dsp:sp>
    <dsp:sp modelId="{4C7A2B32-C5D1-E243-8A54-50B88237035C}">
      <dsp:nvSpPr>
        <dsp:cNvPr id="0" name=""/>
        <dsp:cNvSpPr/>
      </dsp:nvSpPr>
      <dsp:spPr>
        <a:xfrm rot="18528106" flipH="1" flipV="1">
          <a:off x="4937036" y="1857503"/>
          <a:ext cx="240318" cy="105094"/>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962678" y="1866237"/>
        <a:ext cx="208790" cy="63056"/>
      </dsp:txXfrm>
    </dsp:sp>
    <dsp:sp modelId="{8183C149-2D5F-E649-9C60-0F48C5FD036D}">
      <dsp:nvSpPr>
        <dsp:cNvPr id="0" name=""/>
        <dsp:cNvSpPr/>
      </dsp:nvSpPr>
      <dsp:spPr>
        <a:xfrm>
          <a:off x="6167706" y="1956"/>
          <a:ext cx="3816188" cy="38161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2667000">
            <a:lnSpc>
              <a:spcPct val="90000"/>
            </a:lnSpc>
            <a:spcBef>
              <a:spcPct val="0"/>
            </a:spcBef>
            <a:spcAft>
              <a:spcPct val="35000"/>
            </a:spcAft>
            <a:buNone/>
          </a:pPr>
          <a:r>
            <a:rPr lang="en-US" sz="6000" kern="1200" dirty="0">
              <a:latin typeface="+mj-lt"/>
            </a:rPr>
            <a:t>Y</a:t>
          </a:r>
        </a:p>
      </dsp:txBody>
      <dsp:txXfrm>
        <a:off x="6726574" y="560824"/>
        <a:ext cx="2698452" cy="26984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7A7C4-76B4-2346-8EBB-1D044B10A065}">
      <dsp:nvSpPr>
        <dsp:cNvPr id="0" name=""/>
        <dsp:cNvSpPr/>
      </dsp:nvSpPr>
      <dsp:spPr>
        <a:xfrm>
          <a:off x="61804" y="1956"/>
          <a:ext cx="3816188" cy="38161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2667000">
            <a:lnSpc>
              <a:spcPct val="90000"/>
            </a:lnSpc>
            <a:spcBef>
              <a:spcPct val="0"/>
            </a:spcBef>
            <a:spcAft>
              <a:spcPct val="35000"/>
            </a:spcAft>
            <a:buNone/>
          </a:pPr>
          <a:r>
            <a:rPr lang="en-US" sz="6000" kern="1200" dirty="0">
              <a:latin typeface="+mj-lt"/>
            </a:rPr>
            <a:t>X=</a:t>
          </a:r>
        </a:p>
      </dsp:txBody>
      <dsp:txXfrm>
        <a:off x="620672" y="560824"/>
        <a:ext cx="2698452" cy="2698452"/>
      </dsp:txXfrm>
    </dsp:sp>
    <dsp:sp modelId="{4C7A2B32-C5D1-E243-8A54-50B88237035C}">
      <dsp:nvSpPr>
        <dsp:cNvPr id="0" name=""/>
        <dsp:cNvSpPr/>
      </dsp:nvSpPr>
      <dsp:spPr>
        <a:xfrm rot="18528106" flipH="1" flipV="1">
          <a:off x="4937036" y="1857503"/>
          <a:ext cx="240318" cy="105094"/>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962678" y="1866237"/>
        <a:ext cx="208790" cy="63056"/>
      </dsp:txXfrm>
    </dsp:sp>
    <dsp:sp modelId="{8183C149-2D5F-E649-9C60-0F48C5FD036D}">
      <dsp:nvSpPr>
        <dsp:cNvPr id="0" name=""/>
        <dsp:cNvSpPr/>
      </dsp:nvSpPr>
      <dsp:spPr>
        <a:xfrm>
          <a:off x="6167706" y="1956"/>
          <a:ext cx="3816188" cy="38161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2667000">
            <a:lnSpc>
              <a:spcPct val="90000"/>
            </a:lnSpc>
            <a:spcBef>
              <a:spcPct val="0"/>
            </a:spcBef>
            <a:spcAft>
              <a:spcPct val="35000"/>
            </a:spcAft>
            <a:buNone/>
          </a:pPr>
          <a:r>
            <a:rPr lang="en-US" sz="6000" kern="1200" dirty="0">
              <a:latin typeface="+mj-lt"/>
            </a:rPr>
            <a:t>Y=</a:t>
          </a:r>
        </a:p>
      </dsp:txBody>
      <dsp:txXfrm>
        <a:off x="6726574" y="560824"/>
        <a:ext cx="2698452" cy="26984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7A7C4-76B4-2346-8EBB-1D044B10A065}">
      <dsp:nvSpPr>
        <dsp:cNvPr id="0" name=""/>
        <dsp:cNvSpPr/>
      </dsp:nvSpPr>
      <dsp:spPr>
        <a:xfrm>
          <a:off x="61804" y="1956"/>
          <a:ext cx="3816188" cy="38161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2667000">
            <a:lnSpc>
              <a:spcPct val="90000"/>
            </a:lnSpc>
            <a:spcBef>
              <a:spcPct val="0"/>
            </a:spcBef>
            <a:spcAft>
              <a:spcPct val="35000"/>
            </a:spcAft>
            <a:buNone/>
          </a:pPr>
          <a:r>
            <a:rPr lang="en-US" sz="6000" kern="1200" dirty="0">
              <a:latin typeface="+mj-lt"/>
            </a:rPr>
            <a:t>=X</a:t>
          </a:r>
        </a:p>
      </dsp:txBody>
      <dsp:txXfrm>
        <a:off x="620672" y="560824"/>
        <a:ext cx="2698452" cy="2698452"/>
      </dsp:txXfrm>
    </dsp:sp>
    <dsp:sp modelId="{4C7A2B32-C5D1-E243-8A54-50B88237035C}">
      <dsp:nvSpPr>
        <dsp:cNvPr id="0" name=""/>
        <dsp:cNvSpPr/>
      </dsp:nvSpPr>
      <dsp:spPr>
        <a:xfrm rot="18528106" flipH="1" flipV="1">
          <a:off x="4952117" y="1857503"/>
          <a:ext cx="243741" cy="105094"/>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977759" y="1866237"/>
        <a:ext cx="212213" cy="63056"/>
      </dsp:txXfrm>
    </dsp:sp>
    <dsp:sp modelId="{8183C149-2D5F-E649-9C60-0F48C5FD036D}">
      <dsp:nvSpPr>
        <dsp:cNvPr id="0" name=""/>
        <dsp:cNvSpPr/>
      </dsp:nvSpPr>
      <dsp:spPr>
        <a:xfrm>
          <a:off x="6200312" y="1956"/>
          <a:ext cx="3816188" cy="38161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2667000">
            <a:lnSpc>
              <a:spcPct val="90000"/>
            </a:lnSpc>
            <a:spcBef>
              <a:spcPct val="0"/>
            </a:spcBef>
            <a:spcAft>
              <a:spcPct val="35000"/>
            </a:spcAft>
            <a:buNone/>
          </a:pPr>
          <a:r>
            <a:rPr lang="en-US" sz="6000" kern="1200" dirty="0">
              <a:latin typeface="+mj-lt"/>
            </a:rPr>
            <a:t>=Y</a:t>
          </a:r>
        </a:p>
      </dsp:txBody>
      <dsp:txXfrm>
        <a:off x="6759180" y="560824"/>
        <a:ext cx="2698452" cy="26984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E9346-37B3-4B29-8EC8-BCC0B08ACD57}">
      <dsp:nvSpPr>
        <dsp:cNvPr id="0" name=""/>
        <dsp:cNvSpPr/>
      </dsp:nvSpPr>
      <dsp:spPr>
        <a:xfrm>
          <a:off x="2059340" y="249936"/>
          <a:ext cx="639140" cy="63914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6F7018-3F66-4588-9E98-B82DE01A0FE8}">
      <dsp:nvSpPr>
        <dsp:cNvPr id="0" name=""/>
        <dsp:cNvSpPr/>
      </dsp:nvSpPr>
      <dsp:spPr>
        <a:xfrm>
          <a:off x="1668754" y="1102178"/>
          <a:ext cx="1420312" cy="568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kern="1200" dirty="0"/>
            <a:t>Explore?</a:t>
          </a:r>
        </a:p>
      </dsp:txBody>
      <dsp:txXfrm>
        <a:off x="1668754" y="1102178"/>
        <a:ext cx="1420312" cy="568125"/>
      </dsp:txXfrm>
    </dsp:sp>
    <dsp:sp modelId="{7A716EB8-9514-42AF-9189-FFA14AAEF6DE}">
      <dsp:nvSpPr>
        <dsp:cNvPr id="0" name=""/>
        <dsp:cNvSpPr/>
      </dsp:nvSpPr>
      <dsp:spPr>
        <a:xfrm>
          <a:off x="3728208" y="249936"/>
          <a:ext cx="639140" cy="63914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D8FADA-73B1-42E0-80EE-DC2DED5C7197}">
      <dsp:nvSpPr>
        <dsp:cNvPr id="0" name=""/>
        <dsp:cNvSpPr/>
      </dsp:nvSpPr>
      <dsp:spPr>
        <a:xfrm>
          <a:off x="3337622" y="1102178"/>
          <a:ext cx="1420312" cy="568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kern="1200" dirty="0"/>
            <a:t>Explain?</a:t>
          </a:r>
        </a:p>
      </dsp:txBody>
      <dsp:txXfrm>
        <a:off x="3337622" y="1102178"/>
        <a:ext cx="1420312" cy="568125"/>
      </dsp:txXfrm>
    </dsp:sp>
    <dsp:sp modelId="{3E4379DD-0EFD-4FCF-8C83-A34FEA28DDEE}">
      <dsp:nvSpPr>
        <dsp:cNvPr id="0" name=""/>
        <dsp:cNvSpPr/>
      </dsp:nvSpPr>
      <dsp:spPr>
        <a:xfrm>
          <a:off x="5397075" y="249936"/>
          <a:ext cx="639140" cy="63914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DCF27F-226D-41CC-A425-64E0970391B9}">
      <dsp:nvSpPr>
        <dsp:cNvPr id="0" name=""/>
        <dsp:cNvSpPr/>
      </dsp:nvSpPr>
      <dsp:spPr>
        <a:xfrm>
          <a:off x="5006489" y="1102178"/>
          <a:ext cx="1420312" cy="568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kern="1200" dirty="0"/>
            <a:t>Evaluate?</a:t>
          </a:r>
        </a:p>
      </dsp:txBody>
      <dsp:txXfrm>
        <a:off x="5006489" y="1102178"/>
        <a:ext cx="1420312" cy="568125"/>
      </dsp:txXfrm>
    </dsp:sp>
    <dsp:sp modelId="{C5081D14-2CF0-4C69-A927-71BEB1470776}">
      <dsp:nvSpPr>
        <dsp:cNvPr id="0" name=""/>
        <dsp:cNvSpPr/>
      </dsp:nvSpPr>
      <dsp:spPr>
        <a:xfrm>
          <a:off x="7065942" y="249936"/>
          <a:ext cx="639140" cy="63914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DA96A0-CD18-477F-B39E-F7C8D19BE050}">
      <dsp:nvSpPr>
        <dsp:cNvPr id="0" name=""/>
        <dsp:cNvSpPr/>
      </dsp:nvSpPr>
      <dsp:spPr>
        <a:xfrm>
          <a:off x="6675356" y="1102178"/>
          <a:ext cx="1420312" cy="568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kern="1200" dirty="0"/>
            <a:t>Experiment?</a:t>
          </a:r>
        </a:p>
      </dsp:txBody>
      <dsp:txXfrm>
        <a:off x="6675356" y="1102178"/>
        <a:ext cx="1420312" cy="5681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B1D02-3D4A-9641-ADB0-EDFDA8AA5AA0}">
      <dsp:nvSpPr>
        <dsp:cNvPr id="0" name=""/>
        <dsp:cNvSpPr/>
      </dsp:nvSpPr>
      <dsp:spPr>
        <a:xfrm>
          <a:off x="5671749" y="1257153"/>
          <a:ext cx="1610499" cy="16106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4D1DEFF-3862-9946-BEC5-1B6F36206A52}">
      <dsp:nvSpPr>
        <dsp:cNvPr id="0" name=""/>
        <dsp:cNvSpPr/>
      </dsp:nvSpPr>
      <dsp:spPr>
        <a:xfrm>
          <a:off x="5554317" y="0"/>
          <a:ext cx="1845364" cy="9875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mj-lt"/>
            </a:rPr>
            <a:t>Conceptualization</a:t>
          </a:r>
        </a:p>
      </dsp:txBody>
      <dsp:txXfrm>
        <a:off x="5554317" y="0"/>
        <a:ext cx="1845364" cy="987552"/>
      </dsp:txXfrm>
    </dsp:sp>
    <dsp:sp modelId="{64AC5CC0-B9AD-564E-A2E2-ABDC8A1663C0}">
      <dsp:nvSpPr>
        <dsp:cNvPr id="0" name=""/>
        <dsp:cNvSpPr/>
      </dsp:nvSpPr>
      <dsp:spPr>
        <a:xfrm>
          <a:off x="6144162" y="1484290"/>
          <a:ext cx="1610499" cy="16106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5E3084C-C6BB-554E-A2CD-2053433A349B}">
      <dsp:nvSpPr>
        <dsp:cNvPr id="0" name=""/>
        <dsp:cNvSpPr/>
      </dsp:nvSpPr>
      <dsp:spPr>
        <a:xfrm>
          <a:off x="7953290" y="938174"/>
          <a:ext cx="1744708" cy="108630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mj-lt"/>
            </a:rPr>
            <a:t>Analysis</a:t>
          </a:r>
        </a:p>
      </dsp:txBody>
      <dsp:txXfrm>
        <a:off x="7953290" y="938174"/>
        <a:ext cx="1744708" cy="1086307"/>
      </dsp:txXfrm>
    </dsp:sp>
    <dsp:sp modelId="{2413A713-267C-2F4B-BD58-3C25D09A3DD6}">
      <dsp:nvSpPr>
        <dsp:cNvPr id="0" name=""/>
        <dsp:cNvSpPr/>
      </dsp:nvSpPr>
      <dsp:spPr>
        <a:xfrm>
          <a:off x="6260253" y="1995348"/>
          <a:ext cx="1610499" cy="16106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A54BF16-6672-3D48-A817-B149D08C8307}">
      <dsp:nvSpPr>
        <dsp:cNvPr id="0" name=""/>
        <dsp:cNvSpPr/>
      </dsp:nvSpPr>
      <dsp:spPr>
        <a:xfrm>
          <a:off x="8121051" y="2320747"/>
          <a:ext cx="1711156" cy="116037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mj-lt"/>
            </a:rPr>
            <a:t>Investigation</a:t>
          </a:r>
        </a:p>
      </dsp:txBody>
      <dsp:txXfrm>
        <a:off x="8121051" y="2320747"/>
        <a:ext cx="1711156" cy="1160373"/>
      </dsp:txXfrm>
    </dsp:sp>
    <dsp:sp modelId="{AC25BA45-AD95-8348-88B7-B2829D916DB7}">
      <dsp:nvSpPr>
        <dsp:cNvPr id="0" name=""/>
        <dsp:cNvSpPr/>
      </dsp:nvSpPr>
      <dsp:spPr>
        <a:xfrm>
          <a:off x="5933455" y="2405182"/>
          <a:ext cx="1610499" cy="16106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2BC0044-576B-184C-91AD-16037D9BC9DE}">
      <dsp:nvSpPr>
        <dsp:cNvPr id="0" name=""/>
        <dsp:cNvSpPr/>
      </dsp:nvSpPr>
      <dsp:spPr>
        <a:xfrm>
          <a:off x="7382905" y="3876141"/>
          <a:ext cx="1845364" cy="106161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mj-lt"/>
            </a:rPr>
            <a:t>Methodology</a:t>
          </a:r>
        </a:p>
      </dsp:txBody>
      <dsp:txXfrm>
        <a:off x="7382905" y="3876141"/>
        <a:ext cx="1845364" cy="1061618"/>
      </dsp:txXfrm>
    </dsp:sp>
    <dsp:sp modelId="{D3F22104-C4FE-1B45-B03D-04130794B7F6}">
      <dsp:nvSpPr>
        <dsp:cNvPr id="0" name=""/>
        <dsp:cNvSpPr/>
      </dsp:nvSpPr>
      <dsp:spPr>
        <a:xfrm>
          <a:off x="5410043" y="2405182"/>
          <a:ext cx="1610499" cy="16106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238EC30-6027-694B-8130-46DDC1DF2E99}">
      <dsp:nvSpPr>
        <dsp:cNvPr id="0" name=""/>
        <dsp:cNvSpPr/>
      </dsp:nvSpPr>
      <dsp:spPr>
        <a:xfrm>
          <a:off x="3725729" y="3876141"/>
          <a:ext cx="1845364" cy="106161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mj-lt"/>
            </a:rPr>
            <a:t>Visualization</a:t>
          </a:r>
        </a:p>
      </dsp:txBody>
      <dsp:txXfrm>
        <a:off x="3725729" y="3876141"/>
        <a:ext cx="1845364" cy="1061618"/>
      </dsp:txXfrm>
    </dsp:sp>
    <dsp:sp modelId="{2ADD1041-3903-FE42-9A90-C3E7C491BB89}">
      <dsp:nvSpPr>
        <dsp:cNvPr id="0" name=""/>
        <dsp:cNvSpPr/>
      </dsp:nvSpPr>
      <dsp:spPr>
        <a:xfrm>
          <a:off x="5083246" y="1995348"/>
          <a:ext cx="1610499" cy="16106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8BBB768-F461-A64F-9516-1580C642CC07}">
      <dsp:nvSpPr>
        <dsp:cNvPr id="0" name=""/>
        <dsp:cNvSpPr/>
      </dsp:nvSpPr>
      <dsp:spPr>
        <a:xfrm>
          <a:off x="3121791" y="2320747"/>
          <a:ext cx="1711156" cy="116037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mj-lt"/>
            </a:rPr>
            <a:t>Writing</a:t>
          </a:r>
        </a:p>
      </dsp:txBody>
      <dsp:txXfrm>
        <a:off x="3121791" y="2320747"/>
        <a:ext cx="1711156" cy="1160373"/>
      </dsp:txXfrm>
    </dsp:sp>
    <dsp:sp modelId="{FEE10504-6315-0E41-A651-4CFFB5496009}">
      <dsp:nvSpPr>
        <dsp:cNvPr id="0" name=""/>
        <dsp:cNvSpPr/>
      </dsp:nvSpPr>
      <dsp:spPr>
        <a:xfrm>
          <a:off x="5199336" y="1484290"/>
          <a:ext cx="1610499" cy="16106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FD84350-1A96-B14A-B519-04EC6C5EC5E8}">
      <dsp:nvSpPr>
        <dsp:cNvPr id="0" name=""/>
        <dsp:cNvSpPr/>
      </dsp:nvSpPr>
      <dsp:spPr>
        <a:xfrm>
          <a:off x="3255999" y="938174"/>
          <a:ext cx="1744708" cy="108630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mj-lt"/>
            </a:rPr>
            <a:t>Documentation</a:t>
          </a:r>
        </a:p>
      </dsp:txBody>
      <dsp:txXfrm>
        <a:off x="3255999" y="938174"/>
        <a:ext cx="1744708" cy="108630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F545D4-C330-6743-A06D-928DE1B92D24}"/>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E7CFB73-D374-564C-A860-7C8002E0175D}"/>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r>
              <a:rPr lang="en-US" dirty="0"/>
              <a:t>11/3/21</a:t>
            </a:r>
          </a:p>
        </p:txBody>
      </p:sp>
      <p:sp>
        <p:nvSpPr>
          <p:cNvPr id="4" name="Footer Placeholder 3">
            <a:extLst>
              <a:ext uri="{FF2B5EF4-FFF2-40B4-BE49-F238E27FC236}">
                <a16:creationId xmlns:a16="http://schemas.microsoft.com/office/drawing/2014/main" id="{DBA25870-F788-6749-9DD2-CF766DECCB9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AASD - Module 4</a:t>
            </a:r>
            <a:endParaRPr lang="en-US" dirty="0"/>
          </a:p>
        </p:txBody>
      </p:sp>
      <p:sp>
        <p:nvSpPr>
          <p:cNvPr id="5" name="Slide Number Placeholder 4">
            <a:extLst>
              <a:ext uri="{FF2B5EF4-FFF2-40B4-BE49-F238E27FC236}">
                <a16:creationId xmlns:a16="http://schemas.microsoft.com/office/drawing/2014/main" id="{14D341BC-CB49-CB4F-B15C-2CC9F6BE6C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D6D3E56-BC68-0A42-83B0-A9A4A8ECDCB5}" type="slidenum">
              <a:rPr lang="en-US" smtClean="0"/>
              <a:t>‹#›</a:t>
            </a:fld>
            <a:endParaRPr lang="en-US" dirty="0"/>
          </a:p>
        </p:txBody>
      </p:sp>
    </p:spTree>
    <p:extLst>
      <p:ext uri="{BB962C8B-B14F-4D97-AF65-F5344CB8AC3E}">
        <p14:creationId xmlns:p14="http://schemas.microsoft.com/office/powerpoint/2010/main" val="288233068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r>
              <a:rPr lang="en-US" dirty="0"/>
              <a:t>11/3/21</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AASD - Module 4</a:t>
            </a: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0A355-0347-4CEE-BB21-2FD81005CFD4}" type="slidenum">
              <a:rPr lang="en-US" smtClean="0"/>
              <a:t>‹#›</a:t>
            </a:fld>
            <a:endParaRPr lang="en-US" dirty="0"/>
          </a:p>
        </p:txBody>
      </p:sp>
    </p:spTree>
    <p:extLst>
      <p:ext uri="{BB962C8B-B14F-4D97-AF65-F5344CB8AC3E}">
        <p14:creationId xmlns:p14="http://schemas.microsoft.com/office/powerpoint/2010/main" val="172159098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Welcome to Module 4: The Research Question, Variables, and Methods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this session we will revisit the research question and examine how each concept in the research question is "operationalized" into a data variable or otherwise descriptively defined.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We will also discuss how to consider methods relative to the research question and identifying study participants (a.k.a., the human subjects). We will also talk about different structures for carrying out a project. Will the project have one or more methods? Who will participate in the research and what are the roles of participants?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goal for the end of this session is to enable you to settle on a research question and develop a tentative plan for participants and methods. </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F20A355-0347-4CEE-BB21-2FD81005CFD4}" type="slidenum">
              <a:rPr lang="en-US" smtClean="0"/>
              <a:t>1</a:t>
            </a:fld>
            <a:endParaRPr lang="en-US" dirty="0"/>
          </a:p>
        </p:txBody>
      </p:sp>
    </p:spTree>
    <p:extLst>
      <p:ext uri="{BB962C8B-B14F-4D97-AF65-F5344CB8AC3E}">
        <p14:creationId xmlns:p14="http://schemas.microsoft.com/office/powerpoint/2010/main" val="2208784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begin thinking about data collection, consideration of methods is an inevitable and intertwined step in this process of creating a plan. The research question drives the methods soliciting meaningful information. For any given research question, there may be multiple methods of data gathering that could yield meaningful data.  In fact, you might choose to employ multiple methods of investigation in a given study to provide a richer perspective on a topic.</a:t>
            </a:r>
          </a:p>
          <a:p>
            <a:endParaRPr lang="en-US" dirty="0"/>
          </a:p>
          <a:p>
            <a:r>
              <a:rPr lang="en-US" dirty="0"/>
              <a:t>For example, it is common for participants who are interviewed 1:1 or as part of a focus group could also be given a background survey to complete.  Similarly, observational studies of user behavior are often paired with interviewing. </a:t>
            </a:r>
          </a:p>
          <a:p>
            <a:endParaRPr lang="en-US" dirty="0"/>
          </a:p>
          <a:p>
            <a:r>
              <a:rPr lang="en-US" dirty="0"/>
              <a:t>In general, there are three research methods commonly used academic LIS research.</a:t>
            </a:r>
          </a:p>
          <a:p>
            <a:endParaRPr lang="en-US" dirty="0"/>
          </a:p>
          <a:p>
            <a:r>
              <a:rPr lang="en-US" dirty="0"/>
              <a:t>Surveys: Surveys may be created in-house or recycle tools created by other organizations.  ALA’s project outcome is a free product available for use in conducting surveys within academic library settings.</a:t>
            </a:r>
          </a:p>
          <a:p>
            <a:endParaRPr lang="en-US" dirty="0"/>
          </a:p>
          <a:p>
            <a:r>
              <a:rPr lang="en-US" dirty="0"/>
              <a:t>Observation: Observational research studies observe and record participant behavior.  This might involve observing the use of a space or could involve studying an artifact or object to analyze identified elements </a:t>
            </a:r>
          </a:p>
          <a:p>
            <a:endParaRPr lang="en-US" dirty="0"/>
          </a:p>
          <a:p>
            <a:r>
              <a:rPr lang="en-US" dirty="0"/>
              <a:t>Interview or Focus Group:  Conversational solicitation methods– interviews (1:1) is a deep dive in conversation with an interviewer, focus group (collective group setting) goal is to have a group of people converse with each other and be unaware of the facilitator (at it’s best)</a:t>
            </a:r>
          </a:p>
          <a:p>
            <a:endParaRPr lang="en-US" dirty="0"/>
          </a:p>
          <a:p>
            <a:r>
              <a:rPr lang="en-US" dirty="0"/>
              <a:t>The plan for participants is driven by methods.  For example, the number (n) of participants needed for confidence in the accuracy of survey results is higher than the number needed for a focus group(s).</a:t>
            </a:r>
          </a:p>
          <a:p>
            <a:endParaRPr lang="en-US" dirty="0"/>
          </a:p>
          <a:p>
            <a:r>
              <a:rPr lang="en-US" dirty="0"/>
              <a:t>No particular method is easier or harder than the other– each has its own challenge!</a:t>
            </a:r>
          </a:p>
          <a:p>
            <a:endParaRPr lang="en-US" dirty="0"/>
          </a:p>
          <a:p>
            <a:r>
              <a:rPr lang="en-US" dirty="0"/>
              <a:t>Summary of the Process: Define Variables -&gt; Identify Appropriate Method(s) -&gt; How are participants engaged?</a:t>
            </a:r>
          </a:p>
        </p:txBody>
      </p:sp>
      <p:sp>
        <p:nvSpPr>
          <p:cNvPr id="4" name="Date Placeholder 3"/>
          <p:cNvSpPr>
            <a:spLocks noGrp="1"/>
          </p:cNvSpPr>
          <p:nvPr>
            <p:ph type="dt" idx="1"/>
          </p:nvPr>
        </p:nvSpPr>
        <p:spPr/>
        <p:txBody>
          <a:bodyPr/>
          <a:lstStyle/>
          <a:p>
            <a:r>
              <a:rPr lang="en-US" dirty="0"/>
              <a:t>11/3/21</a:t>
            </a:r>
          </a:p>
        </p:txBody>
      </p:sp>
      <p:sp>
        <p:nvSpPr>
          <p:cNvPr id="5" name="Footer Placeholder 4"/>
          <p:cNvSpPr>
            <a:spLocks noGrp="1"/>
          </p:cNvSpPr>
          <p:nvPr>
            <p:ph type="ftr" sz="quarter" idx="4"/>
          </p:nvPr>
        </p:nvSpPr>
        <p:spPr/>
        <p:txBody>
          <a:bodyPr/>
          <a:lstStyle/>
          <a:p>
            <a:r>
              <a:rPr lang="en-US"/>
              <a:t>AASD - Module 4</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10</a:t>
            </a:fld>
            <a:endParaRPr lang="en-US" dirty="0"/>
          </a:p>
        </p:txBody>
      </p:sp>
    </p:spTree>
    <p:extLst>
      <p:ext uri="{BB962C8B-B14F-4D97-AF65-F5344CB8AC3E}">
        <p14:creationId xmlns:p14="http://schemas.microsoft.com/office/powerpoint/2010/main" val="3041089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your local project is operationalized and methods for data gathering are identified, be sure to identify the role(s) of any stakeholders who are helping undertake this research project.  Perhaps there are other members of the library staff, professors, or administrators involved?  Not everyone has to work on every aspect of the project, but it’s important to recognize where support is needed to successfully conduct your local project.</a:t>
            </a:r>
          </a:p>
        </p:txBody>
      </p:sp>
      <p:sp>
        <p:nvSpPr>
          <p:cNvPr id="4" name="Date Placeholder 3"/>
          <p:cNvSpPr>
            <a:spLocks noGrp="1"/>
          </p:cNvSpPr>
          <p:nvPr>
            <p:ph type="dt" idx="1"/>
          </p:nvPr>
        </p:nvSpPr>
        <p:spPr/>
        <p:txBody>
          <a:bodyPr/>
          <a:lstStyle/>
          <a:p>
            <a:r>
              <a:rPr lang="en-US" dirty="0"/>
              <a:t>11/3/21</a:t>
            </a:r>
          </a:p>
        </p:txBody>
      </p:sp>
      <p:sp>
        <p:nvSpPr>
          <p:cNvPr id="5" name="Footer Placeholder 4"/>
          <p:cNvSpPr>
            <a:spLocks noGrp="1"/>
          </p:cNvSpPr>
          <p:nvPr>
            <p:ph type="ftr" sz="quarter" idx="4"/>
          </p:nvPr>
        </p:nvSpPr>
        <p:spPr/>
        <p:txBody>
          <a:bodyPr/>
          <a:lstStyle/>
          <a:p>
            <a:r>
              <a:rPr lang="en-US"/>
              <a:t>AASD - Module 4</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11</a:t>
            </a:fld>
            <a:endParaRPr lang="en-US" dirty="0"/>
          </a:p>
        </p:txBody>
      </p:sp>
    </p:spTree>
    <p:extLst>
      <p:ext uri="{BB962C8B-B14F-4D97-AF65-F5344CB8AC3E}">
        <p14:creationId xmlns:p14="http://schemas.microsoft.com/office/powerpoint/2010/main" val="2785754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DengXian" panose="02010600030101010101" pitchFamily="2" charset="-122"/>
                <a:cs typeface="Times New Roman" panose="02020603050405020304" pitchFamily="18" charset="0"/>
              </a:rPr>
              <a:t>Now, try to complete this Institutional Project Abstract for the topic you have selected for your local case study.  Another mad-lib style tool, the text below offers a detailed structure, for formulating a means of clearly communicating the research for your AASD campus project. </a:t>
            </a:r>
            <a:endParaRPr lang="en-US" sz="1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193" name="Google Shape;193;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a:t>
            </a:fld>
            <a:endParaRPr sz="1200" dirty="0">
              <a:solidFill>
                <a:schemeClr val="dk1"/>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D9EEAB8A-5148-A34B-A692-FF6F978ECCCF}"/>
              </a:ext>
            </a:extLst>
          </p:cNvPr>
          <p:cNvSpPr>
            <a:spLocks noGrp="1"/>
          </p:cNvSpPr>
          <p:nvPr>
            <p:ph type="dt" idx="1"/>
          </p:nvPr>
        </p:nvSpPr>
        <p:spPr/>
        <p:txBody>
          <a:bodyPr/>
          <a:lstStyle/>
          <a:p>
            <a:r>
              <a:rPr lang="en-US" dirty="0"/>
              <a:t>10/7/21</a:t>
            </a:r>
          </a:p>
        </p:txBody>
      </p:sp>
      <p:sp>
        <p:nvSpPr>
          <p:cNvPr id="3" name="Footer Placeholder 2">
            <a:extLst>
              <a:ext uri="{FF2B5EF4-FFF2-40B4-BE49-F238E27FC236}">
                <a16:creationId xmlns:a16="http://schemas.microsoft.com/office/drawing/2014/main" id="{0F951655-C0A4-2742-941E-845AD6AA31F5}"/>
              </a:ext>
            </a:extLst>
          </p:cNvPr>
          <p:cNvSpPr>
            <a:spLocks noGrp="1"/>
          </p:cNvSpPr>
          <p:nvPr>
            <p:ph type="ftr" sz="quarter" idx="4"/>
          </p:nvPr>
        </p:nvSpPr>
        <p:spPr/>
        <p:txBody>
          <a:bodyPr/>
          <a:lstStyle/>
          <a:p>
            <a:r>
              <a:rPr lang="en-US"/>
              <a:t>AASD - Module 4</a:t>
            </a:r>
            <a:endParaRPr lang="en-US" dirty="0"/>
          </a:p>
        </p:txBody>
      </p:sp>
    </p:spTree>
    <p:extLst>
      <p:ext uri="{BB962C8B-B14F-4D97-AF65-F5344CB8AC3E}">
        <p14:creationId xmlns:p14="http://schemas.microsoft.com/office/powerpoint/2010/main" val="1160249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fontAlgn="t" latinLnBrk="0" hangingPunct="1">
              <a:spcBef>
                <a:spcPts val="0"/>
              </a:spcBef>
              <a:spcAft>
                <a:spcPts val="0"/>
              </a:spcAft>
            </a:pPr>
            <a:r>
              <a:rPr lang="en-US" sz="1200" b="0" i="0" u="none" strike="noStrike" dirty="0">
                <a:solidFill>
                  <a:srgbClr val="000000"/>
                </a:solidFill>
                <a:effectLst/>
                <a:latin typeface="+mn-lt"/>
              </a:rPr>
              <a:t>Continue to build your community of practice through team development time!  Questions and topics of discussion include:</a:t>
            </a:r>
            <a:br>
              <a:rPr lang="en-US" sz="1200" b="0" i="0" u="none" strike="noStrike" dirty="0">
                <a:solidFill>
                  <a:srgbClr val="000000"/>
                </a:solidFill>
                <a:effectLst/>
                <a:latin typeface="+mn-lt"/>
              </a:rPr>
            </a:br>
            <a:endParaRPr lang="en-US" sz="1200" b="0" i="0" u="none" strike="noStrike" dirty="0">
              <a:solidFill>
                <a:srgbClr val="000000"/>
              </a:solidFill>
              <a:effectLst/>
              <a:latin typeface="+mn-lt"/>
            </a:endParaRPr>
          </a:p>
          <a:p>
            <a:pPr marL="0" algn="l" rtl="0" eaLnBrk="1" fontAlgn="t" latinLnBrk="0" hangingPunct="1">
              <a:spcBef>
                <a:spcPts val="0"/>
              </a:spcBef>
              <a:spcAft>
                <a:spcPts val="0"/>
              </a:spcAft>
            </a:pPr>
            <a:r>
              <a:rPr lang="en-US" sz="1200" b="0" i="0" u="none" strike="noStrike" kern="1200" dirty="0">
                <a:solidFill>
                  <a:srgbClr val="000000"/>
                </a:solidFill>
                <a:effectLst/>
                <a:latin typeface="+mn-lt"/>
              </a:rPr>
              <a:t>What are your overall </a:t>
            </a:r>
            <a:r>
              <a:rPr lang="en-US" sz="1200" b="0" i="0" u="none" strike="noStrike" kern="1200" baseline="0" dirty="0">
                <a:solidFill>
                  <a:srgbClr val="000000"/>
                </a:solidFill>
                <a:effectLst/>
                <a:latin typeface="+mn-lt"/>
              </a:rPr>
              <a:t>takeaways from developing a research question and statement in Module 4? </a:t>
            </a:r>
          </a:p>
          <a:p>
            <a:pPr marL="0" algn="l" rtl="0" eaLnBrk="1" fontAlgn="t" latinLnBrk="0" hangingPunct="1">
              <a:spcBef>
                <a:spcPts val="0"/>
              </a:spcBef>
              <a:spcAft>
                <a:spcPts val="0"/>
              </a:spcAft>
            </a:pPr>
            <a:endParaRPr lang="en-US" sz="1200" b="0" i="0" u="none" strike="noStrike" dirty="0">
              <a:solidFill>
                <a:srgbClr val="000000"/>
              </a:solidFill>
              <a:effectLst/>
              <a:latin typeface="+mn-lt"/>
            </a:endParaRPr>
          </a:p>
          <a:p>
            <a:pPr marL="0" algn="l" rtl="0" eaLnBrk="1" fontAlgn="t" latinLnBrk="0" hangingPunct="1">
              <a:spcBef>
                <a:spcPts val="0"/>
              </a:spcBef>
              <a:spcAft>
                <a:spcPts val="0"/>
              </a:spcAft>
            </a:pPr>
            <a:r>
              <a:rPr lang="en-US" sz="1200" b="0" i="0" u="none" strike="noStrike" kern="1200" dirty="0">
                <a:solidFill>
                  <a:srgbClr val="000000"/>
                </a:solidFill>
                <a:effectLst/>
                <a:latin typeface="+mn-lt"/>
              </a:rPr>
              <a:t>Case Study Project Discussion</a:t>
            </a:r>
            <a:endParaRPr lang="en-US" sz="1200" b="0" i="0" u="none" strike="noStrike" dirty="0">
              <a:solidFill>
                <a:srgbClr val="000000"/>
              </a:solidFill>
              <a:effectLst/>
              <a:latin typeface="+mn-lt"/>
            </a:endParaRPr>
          </a:p>
          <a:p>
            <a:pPr marL="283464" indent="-283464" algn="l" rtl="0" eaLnBrk="1" fontAlgn="t" latinLnBrk="0" hangingPunct="1">
              <a:spcBef>
                <a:spcPts val="0"/>
              </a:spcBef>
              <a:spcAft>
                <a:spcPts val="0"/>
              </a:spcAft>
            </a:pPr>
            <a:r>
              <a:rPr lang="en-US" sz="1200" b="0" i="0" u="none" strike="noStrike" kern="1200" dirty="0">
                <a:solidFill>
                  <a:srgbClr val="000000"/>
                </a:solidFill>
                <a:effectLst/>
                <a:latin typeface="+mn-lt"/>
              </a:rPr>
              <a:t>Each team member should share (8-10 minutes each) about their concept/variable definition and proposed methods for gathering data</a:t>
            </a:r>
            <a:endParaRPr lang="en-US" sz="1200" b="0" i="0" u="none" strike="noStrike" dirty="0">
              <a:solidFill>
                <a:srgbClr val="000000"/>
              </a:solidFill>
              <a:effectLst/>
              <a:latin typeface="+mn-lt"/>
            </a:endParaRPr>
          </a:p>
          <a:p>
            <a:pPr marL="283464" indent="-283464" algn="l" rtl="0" eaLnBrk="1" fontAlgn="t" latinLnBrk="0" hangingPunct="1">
              <a:spcBef>
                <a:spcPts val="0"/>
              </a:spcBef>
              <a:spcAft>
                <a:spcPts val="0"/>
              </a:spcAft>
            </a:pPr>
            <a:r>
              <a:rPr lang="en-US" sz="1200" b="0" i="0" u="none" strike="noStrike" kern="1200" baseline="0" dirty="0">
                <a:solidFill>
                  <a:srgbClr val="000000"/>
                </a:solidFill>
                <a:effectLst/>
                <a:latin typeface="+mn-lt"/>
              </a:rPr>
              <a:t>Provide feedback to each presenter on the clarity of their definitions and methods.</a:t>
            </a:r>
          </a:p>
          <a:p>
            <a:pPr marL="283464" indent="-283464" algn="l" rtl="0" eaLnBrk="1" fontAlgn="t" latinLnBrk="0" hangingPunct="1">
              <a:spcBef>
                <a:spcPts val="0"/>
              </a:spcBef>
              <a:spcAft>
                <a:spcPts val="0"/>
              </a:spcAft>
            </a:pPr>
            <a:endParaRPr lang="en-US" sz="1200" b="0" i="0" u="none" strike="noStrike" dirty="0">
              <a:solidFill>
                <a:srgbClr val="000000"/>
              </a:solidFill>
              <a:effectLst/>
              <a:latin typeface="+mn-lt"/>
            </a:endParaRPr>
          </a:p>
          <a:p>
            <a:pPr marL="0" marR="0" indent="0" algn="l" rtl="0" eaLnBrk="1" fontAlgn="auto" latinLnBrk="0" hangingPunct="1">
              <a:spcBef>
                <a:spcPts val="0"/>
              </a:spcBef>
              <a:spcAft>
                <a:spcPts val="0"/>
              </a:spcAft>
            </a:pPr>
            <a:r>
              <a:rPr lang="en-US" sz="1200" b="0" i="0" u="none" strike="noStrike" kern="1200" dirty="0">
                <a:solidFill>
                  <a:srgbClr val="000000"/>
                </a:solidFill>
                <a:effectLst/>
                <a:latin typeface="+mn-lt"/>
              </a:rPr>
              <a:t>What local stakeholders will be engaged to accomplish your local project?  </a:t>
            </a:r>
          </a:p>
          <a:p>
            <a:pPr marL="0" marR="0" indent="0" algn="l" rtl="0" eaLnBrk="1" fontAlgn="auto" latinLnBrk="0" hangingPunct="1">
              <a:spcBef>
                <a:spcPts val="0"/>
              </a:spcBef>
              <a:spcAft>
                <a:spcPts val="0"/>
              </a:spcAft>
            </a:pPr>
            <a:endParaRPr lang="en-US" sz="1200" b="0" i="0" u="none" strike="noStrike" kern="1200" dirty="0">
              <a:solidFill>
                <a:srgbClr val="000000"/>
              </a:solidFill>
              <a:effectLst/>
              <a:latin typeface="+mn-lt"/>
            </a:endParaRPr>
          </a:p>
          <a:p>
            <a:pPr marL="0" marR="0" indent="0" algn="l" rtl="0" eaLnBrk="1" fontAlgn="auto" latinLnBrk="0" hangingPunct="1">
              <a:spcBef>
                <a:spcPts val="0"/>
              </a:spcBef>
              <a:spcAft>
                <a:spcPts val="0"/>
              </a:spcAft>
            </a:pPr>
            <a:r>
              <a:rPr lang="en-US" sz="1200" b="0" i="0" u="none" strike="noStrike" kern="1200" dirty="0">
                <a:solidFill>
                  <a:srgbClr val="000000"/>
                </a:solidFill>
                <a:effectLst/>
                <a:latin typeface="+mn-lt"/>
              </a:rPr>
              <a:t>Next Steps</a:t>
            </a:r>
          </a:p>
          <a:p>
            <a:pPr marL="0" marR="0" indent="0" algn="l" rtl="0" eaLnBrk="1" fontAlgn="auto" latinLnBrk="0" hangingPunct="1">
              <a:spcBef>
                <a:spcPts val="0"/>
              </a:spcBef>
              <a:spcAft>
                <a:spcPts val="0"/>
              </a:spcAft>
            </a:pPr>
            <a:r>
              <a:rPr lang="en-US" sz="1200" b="0" i="0" u="none" strike="noStrike" kern="1200" dirty="0">
                <a:solidFill>
                  <a:srgbClr val="000000"/>
                </a:solidFill>
                <a:effectLst/>
                <a:latin typeface="+mn-lt"/>
              </a:rPr>
              <a:t>Complete assigned readings to prepare for Module 5</a:t>
            </a:r>
            <a:endParaRPr lang="en-US" sz="1200" b="0" i="0" u="none" strike="noStrike" dirty="0">
              <a:solidFill>
                <a:srgbClr val="000000"/>
              </a:solidFill>
              <a:effectLst/>
              <a:latin typeface="+mn-lt"/>
            </a:endParaRPr>
          </a:p>
          <a:p>
            <a:pPr marL="0" algn="l" rtl="0" eaLnBrk="1" fontAlgn="t" latinLnBrk="0" hangingPunct="1">
              <a:spcBef>
                <a:spcPts val="0"/>
              </a:spcBef>
              <a:spcAft>
                <a:spcPts val="0"/>
              </a:spcAft>
            </a:pPr>
            <a:endParaRPr lang="en-US" sz="1200" baseline="0" dirty="0">
              <a:latin typeface="+mj-lt"/>
            </a:endParaRPr>
          </a:p>
        </p:txBody>
      </p:sp>
      <p:sp>
        <p:nvSpPr>
          <p:cNvPr id="4" name="Slide Number Placeholder 3"/>
          <p:cNvSpPr>
            <a:spLocks noGrp="1"/>
          </p:cNvSpPr>
          <p:nvPr>
            <p:ph type="sldNum" sz="quarter" idx="5"/>
          </p:nvPr>
        </p:nvSpPr>
        <p:spPr/>
        <p:txBody>
          <a:bodyPr/>
          <a:lstStyle/>
          <a:p>
            <a:fld id="{EF20A355-0347-4CEE-BB21-2FD81005CFD4}" type="slidenum">
              <a:rPr lang="en-US" smtClean="0"/>
              <a:t>13</a:t>
            </a:fld>
            <a:endParaRPr lang="en-US" dirty="0"/>
          </a:p>
        </p:txBody>
      </p:sp>
    </p:spTree>
    <p:extLst>
      <p:ext uri="{BB962C8B-B14F-4D97-AF65-F5344CB8AC3E}">
        <p14:creationId xmlns:p14="http://schemas.microsoft.com/office/powerpoint/2010/main" val="3478838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20A355-0347-4CEE-BB21-2FD81005CFD4}" type="slidenum">
              <a:rPr lang="en-US" smtClean="0"/>
              <a:t>14</a:t>
            </a:fld>
            <a:endParaRPr lang="en-US" dirty="0"/>
          </a:p>
        </p:txBody>
      </p:sp>
    </p:spTree>
    <p:extLst>
      <p:ext uri="{BB962C8B-B14F-4D97-AF65-F5344CB8AC3E}">
        <p14:creationId xmlns:p14="http://schemas.microsoft.com/office/powerpoint/2010/main" val="149964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As our learning process continues, we advance on the cycle of inquiry!</a:t>
            </a:r>
          </a:p>
        </p:txBody>
      </p:sp>
      <p:sp>
        <p:nvSpPr>
          <p:cNvPr id="4" name="Date Placeholder 3"/>
          <p:cNvSpPr>
            <a:spLocks noGrp="1"/>
          </p:cNvSpPr>
          <p:nvPr>
            <p:ph type="dt" idx="1"/>
          </p:nvPr>
        </p:nvSpPr>
        <p:spPr/>
        <p:txBody>
          <a:bodyPr/>
          <a:lstStyle/>
          <a:p>
            <a:r>
              <a:rPr lang="en-US" dirty="0"/>
              <a:t>11/3/21</a:t>
            </a:r>
          </a:p>
        </p:txBody>
      </p:sp>
      <p:sp>
        <p:nvSpPr>
          <p:cNvPr id="5" name="Footer Placeholder 4"/>
          <p:cNvSpPr>
            <a:spLocks noGrp="1"/>
          </p:cNvSpPr>
          <p:nvPr>
            <p:ph type="ftr" sz="quarter" idx="4"/>
          </p:nvPr>
        </p:nvSpPr>
        <p:spPr/>
        <p:txBody>
          <a:bodyPr/>
          <a:lstStyle/>
          <a:p>
            <a:r>
              <a:rPr lang="en-US"/>
              <a:t>AASD - Module 4</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2</a:t>
            </a:fld>
            <a:endParaRPr lang="en-US" dirty="0"/>
          </a:p>
        </p:txBody>
      </p:sp>
    </p:spTree>
    <p:extLst>
      <p:ext uri="{BB962C8B-B14F-4D97-AF65-F5344CB8AC3E}">
        <p14:creationId xmlns:p14="http://schemas.microsoft.com/office/powerpoint/2010/main" val="1616320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Last time we discussed an area of interest and a research question. This session delves more deeply into the third step of data and methods.  We’re focusing primarily on data, but it’s nearly impossible to think about data without considering the participants and methods that you will engage to collect data for your investigation.</a:t>
            </a:r>
          </a:p>
        </p:txBody>
      </p:sp>
      <p:sp>
        <p:nvSpPr>
          <p:cNvPr id="4" name="Date Placeholder 3"/>
          <p:cNvSpPr>
            <a:spLocks noGrp="1"/>
          </p:cNvSpPr>
          <p:nvPr>
            <p:ph type="dt" idx="1"/>
          </p:nvPr>
        </p:nvSpPr>
        <p:spPr/>
        <p:txBody>
          <a:bodyPr/>
          <a:lstStyle/>
          <a:p>
            <a:r>
              <a:rPr lang="en-US" dirty="0"/>
              <a:t>11/3/21</a:t>
            </a:r>
          </a:p>
        </p:txBody>
      </p:sp>
      <p:sp>
        <p:nvSpPr>
          <p:cNvPr id="5" name="Footer Placeholder 4"/>
          <p:cNvSpPr>
            <a:spLocks noGrp="1"/>
          </p:cNvSpPr>
          <p:nvPr>
            <p:ph type="ftr" sz="quarter" idx="4"/>
          </p:nvPr>
        </p:nvSpPr>
        <p:spPr/>
        <p:txBody>
          <a:bodyPr/>
          <a:lstStyle/>
          <a:p>
            <a:r>
              <a:rPr lang="en-US"/>
              <a:t>AASD - Module 4</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3</a:t>
            </a:fld>
            <a:endParaRPr lang="en-US" dirty="0"/>
          </a:p>
        </p:txBody>
      </p:sp>
    </p:spTree>
    <p:extLst>
      <p:ext uri="{BB962C8B-B14F-4D97-AF65-F5344CB8AC3E}">
        <p14:creationId xmlns:p14="http://schemas.microsoft.com/office/powerpoint/2010/main" val="2487055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the research you undertake is situated within a broader context.  The topical question posed in your local research study contributes to student success, continuous learning and improvement of services provided within your local context, as well as to broader professional understanding.</a:t>
            </a:r>
          </a:p>
          <a:p>
            <a:br>
              <a:rPr lang="en-US" dirty="0"/>
            </a:br>
            <a:endParaRPr lang="en-US" dirty="0"/>
          </a:p>
        </p:txBody>
      </p:sp>
      <p:sp>
        <p:nvSpPr>
          <p:cNvPr id="4" name="Slide Number Placeholder 3"/>
          <p:cNvSpPr>
            <a:spLocks noGrp="1"/>
          </p:cNvSpPr>
          <p:nvPr>
            <p:ph type="sldNum" sz="quarter" idx="5"/>
          </p:nvPr>
        </p:nvSpPr>
        <p:spPr/>
        <p:txBody>
          <a:bodyPr/>
          <a:lstStyle/>
          <a:p>
            <a:fld id="{EF20A355-0347-4CEE-BB21-2FD81005CFD4}" type="slidenum">
              <a:rPr lang="en-US" smtClean="0"/>
              <a:t>4</a:t>
            </a:fld>
            <a:endParaRPr lang="en-US" dirty="0"/>
          </a:p>
        </p:txBody>
      </p:sp>
      <p:sp>
        <p:nvSpPr>
          <p:cNvPr id="5" name="Footer Placeholder 4">
            <a:extLst>
              <a:ext uri="{FF2B5EF4-FFF2-40B4-BE49-F238E27FC236}">
                <a16:creationId xmlns:a16="http://schemas.microsoft.com/office/drawing/2014/main" id="{B02CFC68-557C-C94D-9508-D51D0B26E175}"/>
              </a:ext>
            </a:extLst>
          </p:cNvPr>
          <p:cNvSpPr>
            <a:spLocks noGrp="1"/>
          </p:cNvSpPr>
          <p:nvPr>
            <p:ph type="ftr" sz="quarter" idx="4"/>
          </p:nvPr>
        </p:nvSpPr>
        <p:spPr/>
        <p:txBody>
          <a:bodyPr/>
          <a:lstStyle/>
          <a:p>
            <a:r>
              <a:rPr lang="en-US"/>
              <a:t>AASD - Module 4</a:t>
            </a:r>
            <a:endParaRPr lang="en-US" dirty="0"/>
          </a:p>
        </p:txBody>
      </p:sp>
      <p:sp>
        <p:nvSpPr>
          <p:cNvPr id="6" name="Date Placeholder 5">
            <a:extLst>
              <a:ext uri="{FF2B5EF4-FFF2-40B4-BE49-F238E27FC236}">
                <a16:creationId xmlns:a16="http://schemas.microsoft.com/office/drawing/2014/main" id="{E2353DAF-E757-6F49-9EA5-07715A455184}"/>
              </a:ext>
            </a:extLst>
          </p:cNvPr>
          <p:cNvSpPr>
            <a:spLocks noGrp="1"/>
          </p:cNvSpPr>
          <p:nvPr>
            <p:ph type="dt" idx="1"/>
          </p:nvPr>
        </p:nvSpPr>
        <p:spPr/>
        <p:txBody>
          <a:bodyPr/>
          <a:lstStyle/>
          <a:p>
            <a:r>
              <a:rPr lang="en-US" dirty="0"/>
              <a:t>10/6/21</a:t>
            </a:r>
          </a:p>
        </p:txBody>
      </p:sp>
    </p:spTree>
    <p:extLst>
      <p:ext uri="{BB962C8B-B14F-4D97-AF65-F5344CB8AC3E}">
        <p14:creationId xmlns:p14="http://schemas.microsoft.com/office/powerpoint/2010/main" val="371069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mn-lt"/>
                <a:ea typeface="Calibri"/>
                <a:cs typeface="Calibri"/>
                <a:sym typeface="Calibri"/>
              </a:rPr>
              <a:t>As a reminder, Module 3 provided this mad-lib style heuristic tool to help explore your topic by facilitating the writing of a research statement via prompts.</a:t>
            </a:r>
          </a:p>
          <a:p>
            <a:pPr marL="0" marR="0" lvl="0" indent="0" algn="l" rtl="0">
              <a:spcBef>
                <a:spcPts val="0"/>
              </a:spcBef>
              <a:spcAft>
                <a:spcPts val="0"/>
              </a:spcAft>
              <a:buNone/>
            </a:pPr>
            <a:r>
              <a:rPr lang="en-US" sz="1200" b="0" i="0" u="none" strike="noStrike" cap="none" dirty="0">
                <a:solidFill>
                  <a:schemeClr val="dk1"/>
                </a:solidFill>
                <a:latin typeface="+mn-lt"/>
                <a:ea typeface="Calibri"/>
                <a:cs typeface="Calibri"/>
                <a:sym typeface="Calibri"/>
              </a:rPr>
              <a:t>Questions we are answering in the research statement include:</a:t>
            </a:r>
          </a:p>
          <a:p>
            <a:pPr marL="0" marR="0" lvl="0" indent="0" algn="l" rtl="0">
              <a:spcBef>
                <a:spcPts val="0"/>
              </a:spcBef>
              <a:spcAft>
                <a:spcPts val="0"/>
              </a:spcAft>
              <a:buNone/>
            </a:pPr>
            <a:endParaRPr lang="en-US" sz="1200" b="0" i="0" u="none" strike="noStrike" cap="none" dirty="0">
              <a:solidFill>
                <a:schemeClr val="dk1"/>
              </a:solidFill>
              <a:latin typeface="+mn-lt"/>
              <a:ea typeface="Calibri"/>
              <a:cs typeface="Calibri"/>
              <a:sym typeface="Calibri"/>
            </a:endParaRPr>
          </a:p>
          <a:p>
            <a:pPr marL="0" marR="0" lvl="0" indent="0" algn="l" rtl="0">
              <a:spcBef>
                <a:spcPts val="0"/>
              </a:spcBef>
              <a:spcAft>
                <a:spcPts val="0"/>
              </a:spcAft>
              <a:buNone/>
            </a:pPr>
            <a:r>
              <a:rPr lang="en-US" sz="1200" b="0" i="0" u="none" strike="noStrike" cap="none" dirty="0">
                <a:solidFill>
                  <a:schemeClr val="dk1"/>
                </a:solidFill>
                <a:latin typeface="+mn-lt"/>
                <a:ea typeface="Calibri"/>
                <a:cs typeface="Calibri"/>
                <a:sym typeface="Calibri"/>
              </a:rPr>
              <a:t>Topic – What are we studying?</a:t>
            </a:r>
          </a:p>
          <a:p>
            <a:pPr marL="0" marR="0" lvl="0" indent="0" algn="l" rtl="0">
              <a:spcBef>
                <a:spcPts val="0"/>
              </a:spcBef>
              <a:spcAft>
                <a:spcPts val="0"/>
              </a:spcAft>
              <a:buNone/>
            </a:pPr>
            <a:endParaRPr sz="1200" dirty="0">
              <a:latin typeface="+mn-lt"/>
            </a:endParaRPr>
          </a:p>
          <a:p>
            <a:pPr marL="0" marR="0" lvl="0" indent="0" algn="l" rtl="0">
              <a:spcBef>
                <a:spcPts val="0"/>
              </a:spcBef>
              <a:spcAft>
                <a:spcPts val="0"/>
              </a:spcAft>
              <a:buNone/>
            </a:pPr>
            <a:r>
              <a:rPr lang="en-US" sz="1200" b="0" i="0" u="none" strike="noStrike" cap="none" dirty="0">
                <a:solidFill>
                  <a:schemeClr val="dk1"/>
                </a:solidFill>
                <a:latin typeface="+mn-lt"/>
                <a:ea typeface="Calibri"/>
                <a:cs typeface="Calibri"/>
                <a:sym typeface="Calibri"/>
              </a:rPr>
              <a:t>Conceptual Question + Significance –  Why is a selected topic or question important?</a:t>
            </a:r>
            <a:endParaRPr lang="en-US" sz="1200" b="0" i="0" u="none" strike="noStrike" cap="none" dirty="0">
              <a:solidFill>
                <a:schemeClr val="dk1"/>
              </a:solidFill>
              <a:latin typeface="+mn-lt"/>
              <a:cs typeface="Calibri"/>
              <a:sym typeface="Calibri"/>
            </a:endParaRPr>
          </a:p>
          <a:p>
            <a:pPr marL="0" marR="0" lvl="0" indent="0" algn="l" rtl="0">
              <a:spcBef>
                <a:spcPts val="0"/>
              </a:spcBef>
              <a:spcAft>
                <a:spcPts val="0"/>
              </a:spcAft>
              <a:buNone/>
            </a:pPr>
            <a:endParaRPr sz="1200" dirty="0">
              <a:latin typeface="+mn-lt"/>
            </a:endParaRPr>
          </a:p>
          <a:p>
            <a:pPr marL="0" marR="0" lvl="0" indent="0" algn="l" rtl="0">
              <a:spcBef>
                <a:spcPts val="0"/>
              </a:spcBef>
              <a:spcAft>
                <a:spcPts val="0"/>
              </a:spcAft>
              <a:buNone/>
            </a:pPr>
            <a:r>
              <a:rPr lang="en-US" sz="1200" b="0" i="0" u="none" strike="noStrike" cap="none" dirty="0">
                <a:solidFill>
                  <a:schemeClr val="dk1"/>
                </a:solidFill>
                <a:latin typeface="+mn-lt"/>
                <a:ea typeface="Calibri"/>
                <a:cs typeface="Calibri"/>
                <a:sym typeface="Calibri"/>
              </a:rPr>
              <a:t>Potential Applications - Discussion + Conclusions – What does the data reveal and how can/should your library respond? Is there additional research that needs to be undertaken? </a:t>
            </a:r>
          </a:p>
          <a:p>
            <a:pPr marL="0" marR="0" lvl="0" indent="0" algn="l" rtl="0">
              <a:spcBef>
                <a:spcPts val="0"/>
              </a:spcBef>
              <a:spcAft>
                <a:spcPts val="0"/>
              </a:spcAft>
              <a:buNone/>
            </a:pPr>
            <a:endParaRPr lang="en-US" sz="1200" b="0" i="0" u="none" strike="noStrike" cap="none" dirty="0">
              <a:solidFill>
                <a:schemeClr val="dk1"/>
              </a:solidFill>
              <a:latin typeface="+mn-lt"/>
              <a:ea typeface="Calibri"/>
              <a:cs typeface="Calibri"/>
              <a:sym typeface="Calibri"/>
            </a:endParaRPr>
          </a:p>
          <a:p>
            <a:pPr marL="0" marR="0" lvl="0" indent="0" algn="l" rtl="0">
              <a:spcBef>
                <a:spcPts val="0"/>
              </a:spcBef>
              <a:spcAft>
                <a:spcPts val="0"/>
              </a:spcAft>
              <a:buNone/>
            </a:pPr>
            <a:r>
              <a:rPr lang="en-US" sz="1200" b="0" i="0" u="none" strike="noStrike" cap="none" dirty="0">
                <a:solidFill>
                  <a:schemeClr val="dk1"/>
                </a:solidFill>
                <a:latin typeface="+mn-lt"/>
                <a:ea typeface="Calibri"/>
                <a:cs typeface="Calibri"/>
                <a:sym typeface="Calibri"/>
              </a:rPr>
              <a:t>Having a solid understanding of your conceptual question is essential to meaningfully engage with subsequent materials.</a:t>
            </a:r>
          </a:p>
          <a:p>
            <a:pPr marL="0" marR="0" lvl="0" indent="0" algn="l" rtl="0">
              <a:spcBef>
                <a:spcPts val="0"/>
              </a:spcBef>
              <a:spcAft>
                <a:spcPts val="0"/>
              </a:spcAft>
              <a:buNone/>
            </a:pPr>
            <a:endParaRPr lang="en-US" sz="1200" b="0" i="0" u="none" strike="noStrike" cap="none" dirty="0">
              <a:solidFill>
                <a:schemeClr val="dk1"/>
              </a:solidFill>
              <a:latin typeface="+mn-lt"/>
              <a:ea typeface="Calibri"/>
              <a:cs typeface="Calibri"/>
              <a:sym typeface="Calibri"/>
            </a:endParaRPr>
          </a:p>
          <a:p>
            <a:pPr marL="0" marR="0" lvl="0" indent="0" algn="l" rtl="0">
              <a:spcBef>
                <a:spcPts val="0"/>
              </a:spcBef>
              <a:spcAft>
                <a:spcPts val="0"/>
              </a:spcAft>
              <a:buNone/>
            </a:pPr>
            <a:r>
              <a:rPr lang="en-US" sz="1200" b="0" i="0" u="none" strike="noStrike" cap="none" dirty="0">
                <a:solidFill>
                  <a:schemeClr val="dk1"/>
                </a:solidFill>
                <a:latin typeface="+mn-lt"/>
                <a:ea typeface="Calibri"/>
                <a:cs typeface="Calibri"/>
                <a:sym typeface="Calibri"/>
              </a:rPr>
              <a:t>Source: </a:t>
            </a:r>
            <a:r>
              <a:rPr lang="en-US" sz="1200" dirty="0">
                <a:effectLst/>
                <a:latin typeface="+mn-lt"/>
                <a:ea typeface="DengXian" panose="02010600030101010101" pitchFamily="2" charset="-122"/>
                <a:cs typeface="Times New Roman" panose="02020603050405020304" pitchFamily="18" charset="0"/>
              </a:rPr>
              <a:t>Booth, Wayne C., Gregory G. Colomb, Joseph M. Williams, Joseph Bizup, and William T. FitzGerald. 2016. </a:t>
            </a:r>
            <a:r>
              <a:rPr lang="en-US" sz="1200" i="1" dirty="0">
                <a:effectLst/>
                <a:latin typeface="+mn-lt"/>
                <a:ea typeface="DengXian" panose="02010600030101010101" pitchFamily="2" charset="-122"/>
                <a:cs typeface="Times New Roman" panose="02020603050405020304" pitchFamily="18" charset="0"/>
              </a:rPr>
              <a:t>The Craft of Research</a:t>
            </a:r>
            <a:r>
              <a:rPr lang="en-US" sz="1200" dirty="0">
                <a:effectLst/>
                <a:latin typeface="+mn-lt"/>
                <a:ea typeface="DengXian" panose="02010600030101010101" pitchFamily="2" charset="-122"/>
                <a:cs typeface="Times New Roman" panose="02020603050405020304" pitchFamily="18" charset="0"/>
              </a:rPr>
              <a:t> Fourth ed. Chicago: University of Chicago Press.</a:t>
            </a:r>
            <a:endParaRPr sz="1200" b="0" i="0" u="none" strike="noStrike" cap="none" dirty="0">
              <a:solidFill>
                <a:schemeClr val="dk1"/>
              </a:solidFill>
              <a:latin typeface="+mn-lt"/>
              <a:ea typeface="Calibri"/>
              <a:cs typeface="Calibri"/>
              <a:sym typeface="Calibri"/>
            </a:endParaRPr>
          </a:p>
        </p:txBody>
      </p:sp>
      <p:sp>
        <p:nvSpPr>
          <p:cNvPr id="193" name="Google Shape;193;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a:t>
            </a:fld>
            <a:endParaRPr sz="1200" dirty="0">
              <a:solidFill>
                <a:schemeClr val="dk1"/>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D9EEAB8A-5148-A34B-A692-FF6F978ECCCF}"/>
              </a:ext>
            </a:extLst>
          </p:cNvPr>
          <p:cNvSpPr>
            <a:spLocks noGrp="1"/>
          </p:cNvSpPr>
          <p:nvPr>
            <p:ph type="dt" idx="1"/>
          </p:nvPr>
        </p:nvSpPr>
        <p:spPr/>
        <p:txBody>
          <a:bodyPr/>
          <a:lstStyle/>
          <a:p>
            <a:r>
              <a:rPr lang="en-US" dirty="0"/>
              <a:t>10/7/21</a:t>
            </a:r>
          </a:p>
        </p:txBody>
      </p:sp>
      <p:sp>
        <p:nvSpPr>
          <p:cNvPr id="3" name="Footer Placeholder 2">
            <a:extLst>
              <a:ext uri="{FF2B5EF4-FFF2-40B4-BE49-F238E27FC236}">
                <a16:creationId xmlns:a16="http://schemas.microsoft.com/office/drawing/2014/main" id="{0F951655-C0A4-2742-941E-845AD6AA31F5}"/>
              </a:ext>
            </a:extLst>
          </p:cNvPr>
          <p:cNvSpPr>
            <a:spLocks noGrp="1"/>
          </p:cNvSpPr>
          <p:nvPr>
            <p:ph type="ftr" sz="quarter" idx="4"/>
          </p:nvPr>
        </p:nvSpPr>
        <p:spPr/>
        <p:txBody>
          <a:bodyPr/>
          <a:lstStyle/>
          <a:p>
            <a:r>
              <a:rPr lang="en-US"/>
              <a:t>AASD - Module 4</a:t>
            </a:r>
            <a:endParaRPr lang="en-US" dirty="0"/>
          </a:p>
        </p:txBody>
      </p:sp>
    </p:spTree>
    <p:extLst>
      <p:ext uri="{BB962C8B-B14F-4D97-AF65-F5344CB8AC3E}">
        <p14:creationId xmlns:p14="http://schemas.microsoft.com/office/powerpoint/2010/main" val="3889261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“Conceptual question” is simply a synonym for “research question” – which can manifest in the form of a “research statement.”  All of these terms tie back to the same concept and purpose of investigating for to find something. As said in previous modules, we are often looking to see if there is a relationship between at least 2 things: X and Y.</a:t>
            </a:r>
          </a:p>
          <a:p>
            <a:endParaRPr lang="en-US" sz="1200" dirty="0"/>
          </a:p>
          <a:p>
            <a:r>
              <a:rPr lang="en-US" sz="1200" dirty="0"/>
              <a:t>You are exploring a question of impact and should have a hypothesis for how these variable relate –e.g. X impacts Y in a effort to determine what the relationship could be based on analysis of the data you gather in your research.</a:t>
            </a:r>
          </a:p>
        </p:txBody>
      </p:sp>
      <p:sp>
        <p:nvSpPr>
          <p:cNvPr id="4" name="Date Placeholder 3"/>
          <p:cNvSpPr>
            <a:spLocks noGrp="1"/>
          </p:cNvSpPr>
          <p:nvPr>
            <p:ph type="dt" idx="1"/>
          </p:nvPr>
        </p:nvSpPr>
        <p:spPr/>
        <p:txBody>
          <a:bodyPr/>
          <a:lstStyle/>
          <a:p>
            <a:r>
              <a:rPr lang="en-US" dirty="0"/>
              <a:t>11/3/21</a:t>
            </a:r>
          </a:p>
        </p:txBody>
      </p:sp>
      <p:sp>
        <p:nvSpPr>
          <p:cNvPr id="5" name="Footer Placeholder 4"/>
          <p:cNvSpPr>
            <a:spLocks noGrp="1"/>
          </p:cNvSpPr>
          <p:nvPr>
            <p:ph type="ftr" sz="quarter" idx="4"/>
          </p:nvPr>
        </p:nvSpPr>
        <p:spPr/>
        <p:txBody>
          <a:bodyPr/>
          <a:lstStyle/>
          <a:p>
            <a:r>
              <a:rPr lang="en-US"/>
              <a:t>AASD - Module 4</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6</a:t>
            </a:fld>
            <a:endParaRPr lang="en-US" dirty="0"/>
          </a:p>
        </p:txBody>
      </p:sp>
    </p:spTree>
    <p:extLst>
      <p:ext uri="{BB962C8B-B14F-4D97-AF65-F5344CB8AC3E}">
        <p14:creationId xmlns:p14="http://schemas.microsoft.com/office/powerpoint/2010/main" val="2788877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To investigate, these variables have to be operationalized.  This starts with the process of defining each variable.  This process aims to be precise. </a:t>
            </a:r>
          </a:p>
          <a:p>
            <a:endParaRPr lang="en-US" sz="1200" dirty="0"/>
          </a:p>
          <a:p>
            <a:r>
              <a:rPr lang="en-US" sz="1200" dirty="0"/>
              <a:t>For example, if you wanted to study the impact of how students use an e-book.  Does “using an e-book” mean clicking on an access link to open it, reading it, annotating it, quoting it, or something else?</a:t>
            </a:r>
          </a:p>
          <a:p>
            <a:endParaRPr lang="en-US" sz="1200" dirty="0"/>
          </a:p>
          <a:p>
            <a:r>
              <a:rPr lang="en-US" sz="1200" dirty="0"/>
              <a:t>In undertaking a research project, precise definitions of variables support consistency in operationalizing variables and accuracy in communicating and evaluating data in support of yielding meaningful findings.  </a:t>
            </a:r>
          </a:p>
          <a:p>
            <a:endParaRPr lang="en-US" sz="1200" dirty="0"/>
          </a:p>
          <a:p>
            <a:r>
              <a:rPr lang="en-US" sz="1200" dirty="0"/>
              <a:t>It’s important to operationalize variables in a way that facilitates collection of data for analysis, but also realize that that existing methods or data might limit the ability to operationalize variables. </a:t>
            </a:r>
          </a:p>
        </p:txBody>
      </p:sp>
      <p:sp>
        <p:nvSpPr>
          <p:cNvPr id="4" name="Date Placeholder 3"/>
          <p:cNvSpPr>
            <a:spLocks noGrp="1"/>
          </p:cNvSpPr>
          <p:nvPr>
            <p:ph type="dt" idx="1"/>
          </p:nvPr>
        </p:nvSpPr>
        <p:spPr/>
        <p:txBody>
          <a:bodyPr/>
          <a:lstStyle/>
          <a:p>
            <a:r>
              <a:rPr lang="en-US" dirty="0"/>
              <a:t>11/3/21</a:t>
            </a:r>
          </a:p>
        </p:txBody>
      </p:sp>
      <p:sp>
        <p:nvSpPr>
          <p:cNvPr id="5" name="Footer Placeholder 4"/>
          <p:cNvSpPr>
            <a:spLocks noGrp="1"/>
          </p:cNvSpPr>
          <p:nvPr>
            <p:ph type="ftr" sz="quarter" idx="4"/>
          </p:nvPr>
        </p:nvSpPr>
        <p:spPr/>
        <p:txBody>
          <a:bodyPr/>
          <a:lstStyle/>
          <a:p>
            <a:r>
              <a:rPr lang="en-US"/>
              <a:t>AASD - Module 4</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7</a:t>
            </a:fld>
            <a:endParaRPr lang="en-US" dirty="0"/>
          </a:p>
        </p:txBody>
      </p:sp>
    </p:spTree>
    <p:extLst>
      <p:ext uri="{BB962C8B-B14F-4D97-AF65-F5344CB8AC3E}">
        <p14:creationId xmlns:p14="http://schemas.microsoft.com/office/powerpoint/2010/main" val="265398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Stated another way: When operationalizing variables, look for indicators or measurements (e.g. data) that define those variables.</a:t>
            </a:r>
          </a:p>
          <a:p>
            <a:endParaRPr lang="en-US" dirty="0"/>
          </a:p>
        </p:txBody>
      </p:sp>
      <p:sp>
        <p:nvSpPr>
          <p:cNvPr id="4" name="Date Placeholder 3"/>
          <p:cNvSpPr>
            <a:spLocks noGrp="1"/>
          </p:cNvSpPr>
          <p:nvPr>
            <p:ph type="dt" idx="1"/>
          </p:nvPr>
        </p:nvSpPr>
        <p:spPr/>
        <p:txBody>
          <a:bodyPr/>
          <a:lstStyle/>
          <a:p>
            <a:r>
              <a:rPr lang="en-US" dirty="0"/>
              <a:t>11/3/21</a:t>
            </a:r>
          </a:p>
        </p:txBody>
      </p:sp>
      <p:sp>
        <p:nvSpPr>
          <p:cNvPr id="5" name="Footer Placeholder 4"/>
          <p:cNvSpPr>
            <a:spLocks noGrp="1"/>
          </p:cNvSpPr>
          <p:nvPr>
            <p:ph type="ftr" sz="quarter" idx="4"/>
          </p:nvPr>
        </p:nvSpPr>
        <p:spPr/>
        <p:txBody>
          <a:bodyPr/>
          <a:lstStyle/>
          <a:p>
            <a:r>
              <a:rPr lang="en-US"/>
              <a:t>AASD - Module 4</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8</a:t>
            </a:fld>
            <a:endParaRPr lang="en-US" dirty="0"/>
          </a:p>
        </p:txBody>
      </p:sp>
    </p:spTree>
    <p:extLst>
      <p:ext uri="{BB962C8B-B14F-4D97-AF65-F5344CB8AC3E}">
        <p14:creationId xmlns:p14="http://schemas.microsoft.com/office/powerpoint/2010/main" val="2014860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One way to clearly layout operationalized variables is to answer these questions…</a:t>
            </a:r>
            <a:br>
              <a:rPr lang="en-US" sz="1200" dirty="0">
                <a:latin typeface="+mn-lt"/>
              </a:rPr>
            </a:br>
            <a:br>
              <a:rPr lang="en-US" sz="1200" dirty="0">
                <a:latin typeface="+mn-lt"/>
              </a:rPr>
            </a:br>
            <a:r>
              <a:rPr lang="en-US" sz="1200" dirty="0">
                <a:latin typeface="+mn-lt"/>
              </a:rPr>
              <a:t>My research question is: (INSERT HERE)</a:t>
            </a:r>
          </a:p>
          <a:p>
            <a:endParaRPr lang="en-US" sz="1200" dirty="0">
              <a:latin typeface="+mn-lt"/>
            </a:endParaRPr>
          </a:p>
          <a:p>
            <a:r>
              <a:rPr lang="en-US" sz="1200" dirty="0">
                <a:latin typeface="+mn-lt"/>
              </a:rPr>
              <a:t>My study entails (INSERT at least 2 concepts/variables– there can be more based on your research question).</a:t>
            </a:r>
          </a:p>
          <a:p>
            <a:endParaRPr lang="en-US" sz="1200" dirty="0">
              <a:latin typeface="+mn-lt"/>
            </a:endParaRPr>
          </a:p>
          <a:p>
            <a:r>
              <a:rPr lang="en-US" sz="1200" dirty="0">
                <a:latin typeface="+mn-lt"/>
              </a:rPr>
              <a:t>Now, name each concept/variable:</a:t>
            </a:r>
          </a:p>
          <a:p>
            <a:endParaRPr lang="en-US" sz="1200" dirty="0">
              <a:latin typeface="+mn-lt"/>
            </a:endParaRPr>
          </a:p>
          <a:p>
            <a:r>
              <a:rPr lang="en-US" sz="1200" dirty="0">
                <a:latin typeface="+mn-lt"/>
              </a:rPr>
              <a:t>Concept/Variable Name:</a:t>
            </a:r>
            <a:br>
              <a:rPr lang="en-US" sz="1200" dirty="0">
                <a:latin typeface="+mn-lt"/>
              </a:rPr>
            </a:br>
            <a:r>
              <a:rPr lang="en-US" sz="1200" dirty="0">
                <a:latin typeface="+mn-lt"/>
              </a:rPr>
              <a:t>Example: Use of eBook Variable</a:t>
            </a:r>
          </a:p>
          <a:p>
            <a:endParaRPr lang="en-US" sz="1200" dirty="0">
              <a:latin typeface="+mn-lt"/>
            </a:endParaRPr>
          </a:p>
          <a:p>
            <a:r>
              <a:rPr lang="en-US" sz="1200" dirty="0">
                <a:latin typeface="+mn-lt"/>
              </a:rPr>
              <a:t>Definition:</a:t>
            </a:r>
          </a:p>
          <a:p>
            <a:r>
              <a:rPr lang="en-US" sz="1200" dirty="0">
                <a:latin typeface="+mn-lt"/>
              </a:rPr>
              <a:t>Example: User going into the e-book platform &amp; accessing a file at a minimum of one PDF per chapter.</a:t>
            </a:r>
          </a:p>
          <a:p>
            <a:endParaRPr lang="en-US" sz="1200" dirty="0">
              <a:latin typeface="+mn-lt"/>
            </a:endParaRPr>
          </a:p>
          <a:p>
            <a:r>
              <a:rPr lang="en-US" sz="1200" dirty="0">
                <a:latin typeface="+mn-lt"/>
              </a:rPr>
              <a:t>Indicator/Measurement:</a:t>
            </a:r>
            <a:br>
              <a:rPr lang="en-US" sz="1200" dirty="0">
                <a:latin typeface="+mn-lt"/>
              </a:rPr>
            </a:br>
            <a:r>
              <a:rPr lang="en-US" sz="1200" dirty="0">
                <a:latin typeface="+mn-lt"/>
              </a:rPr>
              <a:t>Example: Our login system will show unique logins relative to content access</a:t>
            </a:r>
          </a:p>
          <a:p>
            <a:endParaRPr lang="en-US" sz="1200" dirty="0">
              <a:latin typeface="+mn-lt"/>
            </a:endParaRPr>
          </a:p>
          <a:p>
            <a:r>
              <a:rPr lang="en-US" sz="1200" dirty="0">
                <a:latin typeface="+mn-lt"/>
              </a:rPr>
              <a:t>Each of these elements help define how we are studying a research question and what data is being gathered.</a:t>
            </a:r>
          </a:p>
          <a:p>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DengXian" panose="02010600030101010101" pitchFamily="2" charset="-122"/>
                <a:cs typeface="Times New Roman" panose="02020603050405020304" pitchFamily="18" charset="0"/>
              </a:rPr>
              <a:t>(For 5-7 minutes use the table in your workbook to brainstorm answers to these questions.)</a:t>
            </a:r>
          </a:p>
          <a:p>
            <a:endParaRPr lang="en-US" dirty="0"/>
          </a:p>
        </p:txBody>
      </p:sp>
      <p:sp>
        <p:nvSpPr>
          <p:cNvPr id="4" name="Date Placeholder 3"/>
          <p:cNvSpPr>
            <a:spLocks noGrp="1"/>
          </p:cNvSpPr>
          <p:nvPr>
            <p:ph type="dt" idx="1"/>
          </p:nvPr>
        </p:nvSpPr>
        <p:spPr/>
        <p:txBody>
          <a:bodyPr/>
          <a:lstStyle/>
          <a:p>
            <a:r>
              <a:rPr lang="en-US" dirty="0"/>
              <a:t>11/3/21</a:t>
            </a:r>
          </a:p>
        </p:txBody>
      </p:sp>
      <p:sp>
        <p:nvSpPr>
          <p:cNvPr id="5" name="Footer Placeholder 4"/>
          <p:cNvSpPr>
            <a:spLocks noGrp="1"/>
          </p:cNvSpPr>
          <p:nvPr>
            <p:ph type="ftr" sz="quarter" idx="4"/>
          </p:nvPr>
        </p:nvSpPr>
        <p:spPr/>
        <p:txBody>
          <a:bodyPr/>
          <a:lstStyle/>
          <a:p>
            <a:r>
              <a:rPr lang="en-US"/>
              <a:t>AASD - Module 4</a:t>
            </a:r>
            <a:endParaRPr lang="en-US" dirty="0"/>
          </a:p>
        </p:txBody>
      </p:sp>
      <p:sp>
        <p:nvSpPr>
          <p:cNvPr id="6" name="Slide Number Placeholder 5"/>
          <p:cNvSpPr>
            <a:spLocks noGrp="1"/>
          </p:cNvSpPr>
          <p:nvPr>
            <p:ph type="sldNum" sz="quarter" idx="5"/>
          </p:nvPr>
        </p:nvSpPr>
        <p:spPr/>
        <p:txBody>
          <a:bodyPr/>
          <a:lstStyle/>
          <a:p>
            <a:fld id="{EF20A355-0347-4CEE-BB21-2FD81005CFD4}" type="slidenum">
              <a:rPr lang="en-US" smtClean="0"/>
              <a:t>9</a:t>
            </a:fld>
            <a:endParaRPr lang="en-US" dirty="0"/>
          </a:p>
        </p:txBody>
      </p:sp>
    </p:spTree>
    <p:extLst>
      <p:ext uri="{BB962C8B-B14F-4D97-AF65-F5344CB8AC3E}">
        <p14:creationId xmlns:p14="http://schemas.microsoft.com/office/powerpoint/2010/main" val="2497873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71460"/>
            <a:ext cx="10972800" cy="1143000"/>
          </a:xfrm>
        </p:spPr>
        <p:txBody>
          <a:bodyPr/>
          <a:lstStyle/>
          <a:p>
            <a:r>
              <a:rPr lang="en-US" dirty="0"/>
              <a:t>Click to edit Master title style</a:t>
            </a:r>
          </a:p>
        </p:txBody>
      </p:sp>
      <p:sp>
        <p:nvSpPr>
          <p:cNvPr id="6" name="Content Placeholder 2"/>
          <p:cNvSpPr>
            <a:spLocks noGrp="1"/>
          </p:cNvSpPr>
          <p:nvPr>
            <p:ph idx="1"/>
          </p:nvPr>
        </p:nvSpPr>
        <p:spPr>
          <a:xfrm>
            <a:off x="623048" y="1578197"/>
            <a:ext cx="10959352" cy="4596691"/>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C6A1059C-AB7C-9D4D-A556-3FF6C9593887}"/>
              </a:ext>
            </a:extLst>
          </p:cNvPr>
          <p:cNvSpPr/>
          <p:nvPr userDrawn="1"/>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Tree>
    <p:extLst>
      <p:ext uri="{BB962C8B-B14F-4D97-AF65-F5344CB8AC3E}">
        <p14:creationId xmlns:p14="http://schemas.microsoft.com/office/powerpoint/2010/main" val="217586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9AC57EA-F618-3B47-B42D-7D1EBD8A06FC}"/>
              </a:ext>
            </a:extLst>
          </p:cNvPr>
          <p:cNvSpPr/>
          <p:nvPr/>
        </p:nvSpPr>
        <p:spPr>
          <a:xfrm>
            <a:off x="6307138" y="0"/>
            <a:ext cx="5884862" cy="641508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dirty="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93065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05DF37B-E6F3-B549-B0C8-74BC87AB0397}"/>
              </a:ext>
            </a:extLst>
          </p:cNvPr>
          <p:cNvSpPr/>
          <p:nvPr/>
        </p:nvSpPr>
        <p:spPr>
          <a:xfrm>
            <a:off x="6307138" y="0"/>
            <a:ext cx="5884862" cy="64150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dirty="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549998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8666790-B0F5-2641-A393-6824EF96CC40}"/>
              </a:ext>
            </a:extLst>
          </p:cNvPr>
          <p:cNvSpPr/>
          <p:nvPr/>
        </p:nvSpPr>
        <p:spPr>
          <a:xfrm>
            <a:off x="6307138" y="0"/>
            <a:ext cx="5884862"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dirty="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1462664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B86C697-100C-3649-8DC1-1BAC94E90148}"/>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759030"/>
            <a:ext cx="6311076" cy="54408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5" name="Chart Placeholder 9"/>
          <p:cNvSpPr>
            <a:spLocks noGrp="1"/>
          </p:cNvSpPr>
          <p:nvPr>
            <p:ph type="chart" sz="quarter" idx="10"/>
          </p:nvPr>
        </p:nvSpPr>
        <p:spPr>
          <a:xfrm>
            <a:off x="6881284" y="758826"/>
            <a:ext cx="5018616" cy="2473325"/>
          </a:xfrm>
        </p:spPr>
        <p:txBody>
          <a:bodyPr rtlCol="0">
            <a:normAutofit/>
          </a:bodyPr>
          <a:lstStyle/>
          <a:p>
            <a:pPr lvl="0"/>
            <a:r>
              <a:rPr lang="en-US" noProof="0" dirty="0"/>
              <a:t>Click icon to add chart</a:t>
            </a:r>
          </a:p>
        </p:txBody>
      </p:sp>
      <p:sp>
        <p:nvSpPr>
          <p:cNvPr id="6" name="Picture Placeholder 11"/>
          <p:cNvSpPr>
            <a:spLocks noGrp="1"/>
          </p:cNvSpPr>
          <p:nvPr>
            <p:ph type="pic" sz="quarter" idx="11"/>
          </p:nvPr>
        </p:nvSpPr>
        <p:spPr>
          <a:xfrm>
            <a:off x="6881284" y="3394076"/>
            <a:ext cx="5018616" cy="2805113"/>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2058059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298320-2741-774E-B2CD-67F2DDBDECD8}"/>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1397001"/>
            <a:ext cx="11329500" cy="37638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259711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03812E3-B607-6C46-8DFD-6510DAB17BCF}"/>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5369701"/>
            <a:ext cx="11329500" cy="864845"/>
          </a:xfrm>
        </p:spPr>
        <p:txBody>
          <a:bodyPr/>
          <a:lstStyle>
            <a:lvl1pPr>
              <a:defRPr sz="1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
        <p:nvSpPr>
          <p:cNvPr id="6" name="Chart Placeholder 4"/>
          <p:cNvSpPr>
            <a:spLocks noGrp="1"/>
          </p:cNvSpPr>
          <p:nvPr>
            <p:ph type="chart" sz="quarter" idx="10"/>
          </p:nvPr>
        </p:nvSpPr>
        <p:spPr>
          <a:xfrm>
            <a:off x="416077" y="1004888"/>
            <a:ext cx="11329308" cy="4144962"/>
          </a:xfrm>
        </p:spPr>
        <p:txBody>
          <a:bodyPr rtlCol="0">
            <a:normAutofit/>
          </a:bodyPr>
          <a:lstStyle/>
          <a:p>
            <a:pPr lvl="0"/>
            <a:r>
              <a:rPr lang="en-US" noProof="0" dirty="0"/>
              <a:t>Click icon to add chart</a:t>
            </a:r>
          </a:p>
        </p:txBody>
      </p:sp>
    </p:spTree>
    <p:extLst>
      <p:ext uri="{BB962C8B-B14F-4D97-AF65-F5344CB8AC3E}">
        <p14:creationId xmlns:p14="http://schemas.microsoft.com/office/powerpoint/2010/main" val="2474095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Picture Placeholder 5"/>
          <p:cNvSpPr>
            <a:spLocks noGrp="1"/>
          </p:cNvSpPr>
          <p:nvPr>
            <p:ph type="pic" sz="quarter" idx="10"/>
          </p:nvPr>
        </p:nvSpPr>
        <p:spPr>
          <a:xfrm>
            <a:off x="0" y="1"/>
            <a:ext cx="5988051" cy="6384925"/>
          </a:xfrm>
        </p:spPr>
        <p:txBody>
          <a:bodyPr rtlCol="0">
            <a:normAutofit/>
          </a:bodyPr>
          <a:lstStyle/>
          <a:p>
            <a:pPr lvl="0"/>
            <a:r>
              <a:rPr lang="en-US" noProof="0" dirty="0"/>
              <a:t>Click icon to add picture</a:t>
            </a:r>
          </a:p>
        </p:txBody>
      </p:sp>
      <p:sp>
        <p:nvSpPr>
          <p:cNvPr id="3" name="Picture Placeholder 9"/>
          <p:cNvSpPr>
            <a:spLocks noGrp="1"/>
          </p:cNvSpPr>
          <p:nvPr>
            <p:ph type="pic" sz="quarter" idx="11"/>
          </p:nvPr>
        </p:nvSpPr>
        <p:spPr>
          <a:xfrm>
            <a:off x="6096001" y="0"/>
            <a:ext cx="6096000" cy="3290888"/>
          </a:xfrm>
        </p:spPr>
        <p:txBody>
          <a:bodyPr rtlCol="0">
            <a:normAutofit/>
          </a:bodyPr>
          <a:lstStyle/>
          <a:p>
            <a:pPr lvl="0"/>
            <a:r>
              <a:rPr lang="en-US" noProof="0" dirty="0"/>
              <a:t>Click icon to add picture</a:t>
            </a:r>
          </a:p>
        </p:txBody>
      </p:sp>
      <p:sp>
        <p:nvSpPr>
          <p:cNvPr id="4" name="Picture Placeholder 11"/>
          <p:cNvSpPr>
            <a:spLocks noGrp="1"/>
          </p:cNvSpPr>
          <p:nvPr>
            <p:ph type="pic" sz="quarter" idx="12"/>
          </p:nvPr>
        </p:nvSpPr>
        <p:spPr>
          <a:xfrm>
            <a:off x="6096000" y="3371998"/>
            <a:ext cx="6096000" cy="3012927"/>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3532969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12800" y="274638"/>
            <a:ext cx="10566400" cy="1143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lt1"/>
              </a:buClr>
              <a:buSzPts val="3000"/>
              <a:buFont typeface="Arial Narrow"/>
              <a:buNone/>
              <a:defRPr sz="3000" b="0" i="0" u="none" strike="noStrike" cap="none">
                <a:solidFill>
                  <a:schemeClr val="lt1"/>
                </a:solidFill>
                <a:latin typeface="Arial Narrow"/>
                <a:ea typeface="Arial Narrow"/>
                <a:cs typeface="Arial Narrow"/>
                <a:sym typeface="Arial Narrow"/>
              </a:defRPr>
            </a:lvl1pPr>
            <a:lvl2pPr marL="0" marR="0" lvl="1" indent="0" algn="l" rtl="0">
              <a:spcBef>
                <a:spcPts val="0"/>
              </a:spcBef>
              <a:spcAft>
                <a:spcPts val="0"/>
              </a:spcAft>
              <a:buSzPts val="1400"/>
              <a:buNone/>
              <a:defRPr sz="1800" b="0" i="0" u="none" strike="noStrike" cap="none">
                <a:solidFill>
                  <a:schemeClr val="lt2"/>
                </a:solidFill>
              </a:defRPr>
            </a:lvl2pPr>
            <a:lvl3pPr marL="0" marR="0" lvl="2" indent="0" algn="l" rtl="0">
              <a:spcBef>
                <a:spcPts val="0"/>
              </a:spcBef>
              <a:spcAft>
                <a:spcPts val="0"/>
              </a:spcAft>
              <a:buSzPts val="1400"/>
              <a:buNone/>
              <a:defRPr sz="1800" b="0" i="0" u="none" strike="noStrike" cap="none">
                <a:solidFill>
                  <a:schemeClr val="lt2"/>
                </a:solidFill>
              </a:defRPr>
            </a:lvl3pPr>
            <a:lvl4pPr marL="0" marR="0" lvl="3" indent="0" algn="l" rtl="0">
              <a:spcBef>
                <a:spcPts val="0"/>
              </a:spcBef>
              <a:spcAft>
                <a:spcPts val="0"/>
              </a:spcAft>
              <a:buSzPts val="1400"/>
              <a:buNone/>
              <a:defRPr sz="1800" b="0" i="0" u="none" strike="noStrike" cap="none">
                <a:solidFill>
                  <a:schemeClr val="lt2"/>
                </a:solidFill>
              </a:defRPr>
            </a:lvl4pPr>
            <a:lvl5pPr marL="0" marR="0" lvl="4" indent="0" algn="l" rtl="0">
              <a:spcBef>
                <a:spcPts val="0"/>
              </a:spcBef>
              <a:spcAft>
                <a:spcPts val="0"/>
              </a:spcAft>
              <a:buSzPts val="1400"/>
              <a:buNone/>
              <a:defRPr sz="1800" b="0" i="0" u="none" strike="noStrike" cap="none">
                <a:solidFill>
                  <a:schemeClr val="lt2"/>
                </a:solidFill>
              </a:defRPr>
            </a:lvl5pPr>
            <a:lvl6pPr marL="0" marR="0" lvl="5" indent="0" algn="l" rtl="0">
              <a:spcBef>
                <a:spcPts val="0"/>
              </a:spcBef>
              <a:spcAft>
                <a:spcPts val="0"/>
              </a:spcAft>
              <a:buSzPts val="1400"/>
              <a:buNone/>
              <a:defRPr sz="1800" b="0" i="0" u="none" strike="noStrike" cap="none">
                <a:solidFill>
                  <a:schemeClr val="lt2"/>
                </a:solidFill>
              </a:defRPr>
            </a:lvl6pPr>
            <a:lvl7pPr marL="0" marR="0" lvl="6" indent="0" algn="l" rtl="0">
              <a:spcBef>
                <a:spcPts val="0"/>
              </a:spcBef>
              <a:spcAft>
                <a:spcPts val="0"/>
              </a:spcAft>
              <a:buSzPts val="1400"/>
              <a:buNone/>
              <a:defRPr sz="1800" b="0" i="0" u="none" strike="noStrike" cap="none">
                <a:solidFill>
                  <a:schemeClr val="lt2"/>
                </a:solidFill>
              </a:defRPr>
            </a:lvl7pPr>
            <a:lvl8pPr marL="0" marR="0" lvl="7" indent="0" algn="l" rtl="0">
              <a:spcBef>
                <a:spcPts val="0"/>
              </a:spcBef>
              <a:spcAft>
                <a:spcPts val="0"/>
              </a:spcAft>
              <a:buSzPts val="1400"/>
              <a:buNone/>
              <a:defRPr sz="1800" b="0" i="0" u="none" strike="noStrike" cap="none">
                <a:solidFill>
                  <a:schemeClr val="lt2"/>
                </a:solidFill>
              </a:defRPr>
            </a:lvl8pPr>
            <a:lvl9pPr marL="0" marR="0" lvl="8" indent="0" algn="l" rtl="0">
              <a:spcBef>
                <a:spcPts val="0"/>
              </a:spcBef>
              <a:spcAft>
                <a:spcPts val="0"/>
              </a:spcAft>
              <a:buSzPts val="1400"/>
              <a:buNone/>
              <a:defRPr sz="1800" b="0" i="0" u="none" strike="noStrike" cap="none">
                <a:solidFill>
                  <a:schemeClr val="lt2"/>
                </a:solidFill>
              </a:defRPr>
            </a:lvl9pPr>
          </a:lstStyle>
          <a:p>
            <a:endParaRPr/>
          </a:p>
        </p:txBody>
      </p:sp>
      <p:sp>
        <p:nvSpPr>
          <p:cNvPr id="35" name="Google Shape;35;p5"/>
          <p:cNvSpPr txBox="1">
            <a:spLocks noGrp="1"/>
          </p:cNvSpPr>
          <p:nvPr>
            <p:ph type="dt" idx="10"/>
          </p:nvPr>
        </p:nvSpPr>
        <p:spPr>
          <a:xfrm>
            <a:off x="7620000" y="6356351"/>
            <a:ext cx="203200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00" strike="noStrike">
                <a:solidFill>
                  <a:schemeClr val="lt1"/>
                </a:solidFill>
                <a:latin typeface="Arial Narrow"/>
                <a:ea typeface="Arial Narrow"/>
                <a:cs typeface="Arial Narrow"/>
                <a:sym typeface="Arial Narrow"/>
              </a:defRPr>
            </a:lvl1pPr>
            <a:lvl2pPr marL="457200" marR="0" lvl="1"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2pPr>
            <a:lvl3pPr marL="914400" marR="0" lvl="2"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3pPr>
            <a:lvl4pPr marL="1371600" marR="0" lvl="3"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4pPr>
            <a:lvl5pPr marL="1828800" marR="0" lvl="4"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5pPr>
            <a:lvl6pPr marL="2286000" marR="0" lvl="5"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6pPr>
            <a:lvl7pPr marL="2743200" marR="0" lvl="6"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7pPr>
            <a:lvl8pPr marL="3200400" marR="0" lvl="7"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8pPr>
            <a:lvl9pPr marL="3657600" marR="0" lvl="8"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9pPr>
          </a:lstStyle>
          <a:p>
            <a:r>
              <a:rPr lang="en-US" dirty="0"/>
              <a:t>10/7/21</a:t>
            </a:r>
            <a:endParaRPr dirty="0"/>
          </a:p>
        </p:txBody>
      </p:sp>
      <p:sp>
        <p:nvSpPr>
          <p:cNvPr id="36" name="Google Shape;36;p5"/>
          <p:cNvSpPr txBox="1">
            <a:spLocks noGrp="1"/>
          </p:cNvSpPr>
          <p:nvPr>
            <p:ph type="ftr" idx="11"/>
          </p:nvPr>
        </p:nvSpPr>
        <p:spPr>
          <a:xfrm>
            <a:off x="812800" y="6356351"/>
            <a:ext cx="38608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00" cap="none">
                <a:solidFill>
                  <a:schemeClr val="lt1"/>
                </a:solidFill>
                <a:latin typeface="Arial Narrow"/>
                <a:ea typeface="Arial Narrow"/>
                <a:cs typeface="Arial Narrow"/>
                <a:sym typeface="Arial Narrow"/>
              </a:defRPr>
            </a:lvl1pPr>
            <a:lvl2pPr marL="457200" marR="0" lvl="1"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2pPr>
            <a:lvl3pPr marL="914400" marR="0" lvl="2"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3pPr>
            <a:lvl4pPr marL="1371600" marR="0" lvl="3"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4pPr>
            <a:lvl5pPr marL="1828800" marR="0" lvl="4"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5pPr>
            <a:lvl6pPr marL="2286000" marR="0" lvl="5"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6pPr>
            <a:lvl7pPr marL="2743200" marR="0" lvl="6"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7pPr>
            <a:lvl8pPr marL="3200400" marR="0" lvl="7"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8pPr>
            <a:lvl9pPr marL="3657600" marR="0" lvl="8" indent="0" algn="l" rtl="0">
              <a:spcBef>
                <a:spcPts val="0"/>
              </a:spcBef>
              <a:spcAft>
                <a:spcPts val="0"/>
              </a:spcAft>
              <a:buSzPts val="1400"/>
              <a:buNone/>
              <a:defRPr sz="1800" b="0" i="0" u="none" strike="noStrike" cap="none">
                <a:solidFill>
                  <a:schemeClr val="lt1"/>
                </a:solidFill>
                <a:latin typeface="Arial Narrow"/>
                <a:ea typeface="Arial Narrow"/>
                <a:cs typeface="Arial Narrow"/>
                <a:sym typeface="Arial Narrow"/>
              </a:defRPr>
            </a:lvl9pPr>
          </a:lstStyle>
          <a:p>
            <a:r>
              <a:rPr lang="en-US" dirty="0"/>
              <a:t>CARLI Counts - Cohort 3 - October 7, 2021</a:t>
            </a:r>
            <a:endParaRPr dirty="0"/>
          </a:p>
        </p:txBody>
      </p:sp>
      <p:sp>
        <p:nvSpPr>
          <p:cNvPr id="37" name="Google Shape;37;p5"/>
          <p:cNvSpPr txBox="1">
            <a:spLocks noGrp="1"/>
          </p:cNvSpPr>
          <p:nvPr>
            <p:ph type="sldNum" idx="12"/>
          </p:nvPr>
        </p:nvSpPr>
        <p:spPr>
          <a:xfrm>
            <a:off x="10058400" y="6356351"/>
            <a:ext cx="1320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100">
                <a:solidFill>
                  <a:schemeClr val="lt1"/>
                </a:solidFill>
                <a:latin typeface="Arial Narrow"/>
                <a:ea typeface="Arial Narrow"/>
                <a:cs typeface="Arial Narrow"/>
                <a:sym typeface="Arial Narrow"/>
              </a:defRPr>
            </a:lvl1pPr>
            <a:lvl2pPr marL="0" marR="0" lvl="1" indent="0" algn="r" rtl="0">
              <a:spcBef>
                <a:spcPts val="0"/>
              </a:spcBef>
              <a:buNone/>
              <a:defRPr sz="1100">
                <a:solidFill>
                  <a:schemeClr val="lt1"/>
                </a:solidFill>
                <a:latin typeface="Arial Narrow"/>
                <a:ea typeface="Arial Narrow"/>
                <a:cs typeface="Arial Narrow"/>
                <a:sym typeface="Arial Narrow"/>
              </a:defRPr>
            </a:lvl2pPr>
            <a:lvl3pPr marL="0" marR="0" lvl="2" indent="0" algn="r" rtl="0">
              <a:spcBef>
                <a:spcPts val="0"/>
              </a:spcBef>
              <a:buNone/>
              <a:defRPr sz="1100">
                <a:solidFill>
                  <a:schemeClr val="lt1"/>
                </a:solidFill>
                <a:latin typeface="Arial Narrow"/>
                <a:ea typeface="Arial Narrow"/>
                <a:cs typeface="Arial Narrow"/>
                <a:sym typeface="Arial Narrow"/>
              </a:defRPr>
            </a:lvl3pPr>
            <a:lvl4pPr marL="0" marR="0" lvl="3" indent="0" algn="r" rtl="0">
              <a:spcBef>
                <a:spcPts val="0"/>
              </a:spcBef>
              <a:buNone/>
              <a:defRPr sz="1100">
                <a:solidFill>
                  <a:schemeClr val="lt1"/>
                </a:solidFill>
                <a:latin typeface="Arial Narrow"/>
                <a:ea typeface="Arial Narrow"/>
                <a:cs typeface="Arial Narrow"/>
                <a:sym typeface="Arial Narrow"/>
              </a:defRPr>
            </a:lvl4pPr>
            <a:lvl5pPr marL="0" marR="0" lvl="4" indent="0" algn="r" rtl="0">
              <a:spcBef>
                <a:spcPts val="0"/>
              </a:spcBef>
              <a:buNone/>
              <a:defRPr sz="1100">
                <a:solidFill>
                  <a:schemeClr val="lt1"/>
                </a:solidFill>
                <a:latin typeface="Arial Narrow"/>
                <a:ea typeface="Arial Narrow"/>
                <a:cs typeface="Arial Narrow"/>
                <a:sym typeface="Arial Narrow"/>
              </a:defRPr>
            </a:lvl5pPr>
            <a:lvl6pPr marL="0" marR="0" lvl="5" indent="0" algn="r" rtl="0">
              <a:spcBef>
                <a:spcPts val="0"/>
              </a:spcBef>
              <a:buNone/>
              <a:defRPr sz="1100">
                <a:solidFill>
                  <a:schemeClr val="lt1"/>
                </a:solidFill>
                <a:latin typeface="Arial Narrow"/>
                <a:ea typeface="Arial Narrow"/>
                <a:cs typeface="Arial Narrow"/>
                <a:sym typeface="Arial Narrow"/>
              </a:defRPr>
            </a:lvl6pPr>
            <a:lvl7pPr marL="0" marR="0" lvl="6" indent="0" algn="r" rtl="0">
              <a:spcBef>
                <a:spcPts val="0"/>
              </a:spcBef>
              <a:buNone/>
              <a:defRPr sz="1100">
                <a:solidFill>
                  <a:schemeClr val="lt1"/>
                </a:solidFill>
                <a:latin typeface="Arial Narrow"/>
                <a:ea typeface="Arial Narrow"/>
                <a:cs typeface="Arial Narrow"/>
                <a:sym typeface="Arial Narrow"/>
              </a:defRPr>
            </a:lvl7pPr>
            <a:lvl8pPr marL="0" marR="0" lvl="7" indent="0" algn="r" rtl="0">
              <a:spcBef>
                <a:spcPts val="0"/>
              </a:spcBef>
              <a:buNone/>
              <a:defRPr sz="1100">
                <a:solidFill>
                  <a:schemeClr val="lt1"/>
                </a:solidFill>
                <a:latin typeface="Arial Narrow"/>
                <a:ea typeface="Arial Narrow"/>
                <a:cs typeface="Arial Narrow"/>
                <a:sym typeface="Arial Narrow"/>
              </a:defRPr>
            </a:lvl8pPr>
            <a:lvl9pPr marL="0" marR="0" lvl="8" indent="0" algn="r" rtl="0">
              <a:spcBef>
                <a:spcPts val="0"/>
              </a:spcBef>
              <a:buNone/>
              <a:defRPr sz="1100">
                <a:solidFill>
                  <a:schemeClr val="lt1"/>
                </a:solidFill>
                <a:latin typeface="Arial Narrow"/>
                <a:ea typeface="Arial Narrow"/>
                <a:cs typeface="Arial Narrow"/>
                <a:sym typeface="Arial Narrow"/>
              </a:defRPr>
            </a:lvl9pPr>
          </a:lstStyle>
          <a:p>
            <a:pPr>
              <a:spcAft>
                <a:spcPts val="0"/>
              </a:spcAft>
            </a:pPr>
            <a:fld id="{00000000-1234-1234-1234-123412341234}" type="slidenum">
              <a:rPr lang="en-US" smtClean="0"/>
              <a:pPr>
                <a:spcAft>
                  <a:spcPts val="0"/>
                </a:spcAft>
              </a:pPr>
              <a:t>‹#›</a:t>
            </a:fld>
            <a:endParaRPr lang="en-US" dirty="0"/>
          </a:p>
        </p:txBody>
      </p:sp>
    </p:spTree>
    <p:extLst>
      <p:ext uri="{BB962C8B-B14F-4D97-AF65-F5344CB8AC3E}">
        <p14:creationId xmlns:p14="http://schemas.microsoft.com/office/powerpoint/2010/main" val="7591022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3932945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2169966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C6A1059C-AB7C-9D4D-A556-3FF6C9593887}"/>
              </a:ext>
            </a:extLst>
          </p:cNvPr>
          <p:cNvSpPr/>
          <p:nvPr userDrawn="1"/>
        </p:nvSpPr>
        <p:spPr>
          <a:xfrm>
            <a:off x="0" y="11991"/>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Tree>
    <p:extLst>
      <p:ext uri="{BB962C8B-B14F-4D97-AF65-F5344CB8AC3E}">
        <p14:creationId xmlns:p14="http://schemas.microsoft.com/office/powerpoint/2010/main" val="14862957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13171098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514222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10/7/21</a:t>
            </a:r>
          </a:p>
        </p:txBody>
      </p:sp>
      <p:sp>
        <p:nvSpPr>
          <p:cNvPr id="8" name="Footer Placeholder 7"/>
          <p:cNvSpPr>
            <a:spLocks noGrp="1"/>
          </p:cNvSpPr>
          <p:nvPr>
            <p:ph type="ftr" sz="quarter" idx="11"/>
          </p:nvPr>
        </p:nvSpPr>
        <p:spPr/>
        <p:txBody>
          <a:bodyPr/>
          <a:lstStyle/>
          <a:p>
            <a:r>
              <a:rPr lang="en-US" dirty="0"/>
              <a:t>CARLI Counts - Cohort 3 - October 7, 2021</a:t>
            </a:r>
          </a:p>
        </p:txBody>
      </p:sp>
      <p:sp>
        <p:nvSpPr>
          <p:cNvPr id="9" name="Slide Number Placeholder 8"/>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24572831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10/7/21</a:t>
            </a:r>
          </a:p>
        </p:txBody>
      </p:sp>
      <p:sp>
        <p:nvSpPr>
          <p:cNvPr id="4" name="Footer Placeholder 3"/>
          <p:cNvSpPr>
            <a:spLocks noGrp="1"/>
          </p:cNvSpPr>
          <p:nvPr>
            <p:ph type="ftr" sz="quarter" idx="11"/>
          </p:nvPr>
        </p:nvSpPr>
        <p:spPr/>
        <p:txBody>
          <a:bodyPr/>
          <a:lstStyle/>
          <a:p>
            <a:r>
              <a:rPr lang="en-US" dirty="0"/>
              <a:t>CARLI Counts - Cohort 3 - October 7, 2021</a:t>
            </a:r>
          </a:p>
        </p:txBody>
      </p:sp>
      <p:sp>
        <p:nvSpPr>
          <p:cNvPr id="5" name="Slide Number Placeholder 4"/>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13873477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10/7/21</a:t>
            </a:r>
          </a:p>
        </p:txBody>
      </p:sp>
      <p:sp>
        <p:nvSpPr>
          <p:cNvPr id="3" name="Footer Placeholder 2"/>
          <p:cNvSpPr>
            <a:spLocks noGrp="1"/>
          </p:cNvSpPr>
          <p:nvPr>
            <p:ph type="ftr" sz="quarter" idx="11"/>
          </p:nvPr>
        </p:nvSpPr>
        <p:spPr/>
        <p:txBody>
          <a:bodyPr/>
          <a:lstStyle/>
          <a:p>
            <a:r>
              <a:rPr lang="en-US" dirty="0"/>
              <a:t>CARLI Counts - Cohort 3 - October 7, 2021</a:t>
            </a:r>
          </a:p>
        </p:txBody>
      </p:sp>
      <p:sp>
        <p:nvSpPr>
          <p:cNvPr id="4" name="Slide Number Placeholder 3"/>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39738024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31196248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18339860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25954634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4413027A-DB4B-4D3A-8BF3-88B2A79EB2CA}" type="slidenum">
              <a:rPr lang="en-US" smtClean="0"/>
              <a:t>‹#›</a:t>
            </a:fld>
            <a:endParaRPr lang="en-US" dirty="0"/>
          </a:p>
        </p:txBody>
      </p:sp>
    </p:spTree>
    <p:extLst>
      <p:ext uri="{BB962C8B-B14F-4D97-AF65-F5344CB8AC3E}">
        <p14:creationId xmlns:p14="http://schemas.microsoft.com/office/powerpoint/2010/main" val="38493590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1358290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6A1059C-AB7C-9D4D-A556-3FF6C9593887}"/>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dirty="0"/>
              <a:t>Click to edit Master title style</a:t>
            </a:r>
          </a:p>
        </p:txBody>
      </p:sp>
      <p:sp>
        <p:nvSpPr>
          <p:cNvPr id="4" name="Content Placeholder 5"/>
          <p:cNvSpPr>
            <a:spLocks noGrp="1"/>
          </p:cNvSpPr>
          <p:nvPr>
            <p:ph sz="quarter" idx="10"/>
          </p:nvPr>
        </p:nvSpPr>
        <p:spPr>
          <a:xfrm>
            <a:off x="306917" y="634996"/>
            <a:ext cx="5635143" cy="48609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9"/>
          <p:cNvSpPr>
            <a:spLocks noGrp="1"/>
          </p:cNvSpPr>
          <p:nvPr>
            <p:ph sz="quarter" idx="11"/>
          </p:nvPr>
        </p:nvSpPr>
        <p:spPr>
          <a:xfrm>
            <a:off x="6096001" y="634996"/>
            <a:ext cx="5710767" cy="4860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14"/>
          <p:cNvSpPr>
            <a:spLocks noGrp="1"/>
          </p:cNvSpPr>
          <p:nvPr>
            <p:ph type="body" sz="quarter" idx="13"/>
          </p:nvPr>
        </p:nvSpPr>
        <p:spPr>
          <a:xfrm>
            <a:off x="306918" y="5599113"/>
            <a:ext cx="11499849" cy="635000"/>
          </a:xfrm>
        </p:spPr>
        <p:txBody>
          <a:bodyPr/>
          <a:lstStyle>
            <a:lvl1pPr>
              <a:defRPr sz="1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0069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4630399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41059854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3962278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10/7/21</a:t>
            </a:r>
          </a:p>
        </p:txBody>
      </p:sp>
      <p:sp>
        <p:nvSpPr>
          <p:cNvPr id="8" name="Footer Placeholder 7"/>
          <p:cNvSpPr>
            <a:spLocks noGrp="1"/>
          </p:cNvSpPr>
          <p:nvPr>
            <p:ph type="ftr" sz="quarter" idx="11"/>
          </p:nvPr>
        </p:nvSpPr>
        <p:spPr/>
        <p:txBody>
          <a:bodyPr/>
          <a:lstStyle/>
          <a:p>
            <a:r>
              <a:rPr lang="en-US" dirty="0"/>
              <a:t>CARLI Counts - Cohort 3 - October 7, 2021</a:t>
            </a:r>
          </a:p>
        </p:txBody>
      </p:sp>
      <p:sp>
        <p:nvSpPr>
          <p:cNvPr id="9" name="Slide Number Placeholder 8"/>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4588702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10/7/21</a:t>
            </a:r>
          </a:p>
        </p:txBody>
      </p:sp>
      <p:sp>
        <p:nvSpPr>
          <p:cNvPr id="4" name="Footer Placeholder 3"/>
          <p:cNvSpPr>
            <a:spLocks noGrp="1"/>
          </p:cNvSpPr>
          <p:nvPr>
            <p:ph type="ftr" sz="quarter" idx="11"/>
          </p:nvPr>
        </p:nvSpPr>
        <p:spPr/>
        <p:txBody>
          <a:bodyPr/>
          <a:lstStyle/>
          <a:p>
            <a:r>
              <a:rPr lang="en-US" dirty="0"/>
              <a:t>CARLI Counts - Cohort 3 - October 7, 2021</a:t>
            </a:r>
          </a:p>
        </p:txBody>
      </p:sp>
      <p:sp>
        <p:nvSpPr>
          <p:cNvPr id="5" name="Slide Number Placeholder 4"/>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9928290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10/7/21</a:t>
            </a:r>
          </a:p>
        </p:txBody>
      </p:sp>
      <p:sp>
        <p:nvSpPr>
          <p:cNvPr id="3" name="Footer Placeholder 2"/>
          <p:cNvSpPr>
            <a:spLocks noGrp="1"/>
          </p:cNvSpPr>
          <p:nvPr>
            <p:ph type="ftr" sz="quarter" idx="11"/>
          </p:nvPr>
        </p:nvSpPr>
        <p:spPr/>
        <p:txBody>
          <a:bodyPr/>
          <a:lstStyle/>
          <a:p>
            <a:r>
              <a:rPr lang="en-US" dirty="0"/>
              <a:t>CARLI Counts - Cohort 3 - October 7, 2021</a:t>
            </a:r>
          </a:p>
        </p:txBody>
      </p:sp>
      <p:sp>
        <p:nvSpPr>
          <p:cNvPr id="4" name="Slide Number Placeholder 3"/>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1756300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14384645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10/7/21</a:t>
            </a:r>
          </a:p>
        </p:txBody>
      </p:sp>
      <p:sp>
        <p:nvSpPr>
          <p:cNvPr id="6" name="Footer Placeholder 5"/>
          <p:cNvSpPr>
            <a:spLocks noGrp="1"/>
          </p:cNvSpPr>
          <p:nvPr>
            <p:ph type="ftr" sz="quarter" idx="11"/>
          </p:nvPr>
        </p:nvSpPr>
        <p:spPr/>
        <p:txBody>
          <a:bodyPr/>
          <a:lstStyle/>
          <a:p>
            <a:r>
              <a:rPr lang="en-US" dirty="0"/>
              <a:t>CARLI Counts - Cohort 3 - October 7, 2021</a:t>
            </a:r>
          </a:p>
        </p:txBody>
      </p:sp>
      <p:sp>
        <p:nvSpPr>
          <p:cNvPr id="7" name="Slide Number Placeholder 6"/>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39729885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41743712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10/7/21</a:t>
            </a:r>
          </a:p>
        </p:txBody>
      </p:sp>
      <p:sp>
        <p:nvSpPr>
          <p:cNvPr id="5" name="Footer Placeholder 4"/>
          <p:cNvSpPr>
            <a:spLocks noGrp="1"/>
          </p:cNvSpPr>
          <p:nvPr>
            <p:ph type="ftr" sz="quarter" idx="11"/>
          </p:nvPr>
        </p:nvSpPr>
        <p:spPr/>
        <p:txBody>
          <a:bodyPr/>
          <a:lstStyle/>
          <a:p>
            <a:r>
              <a:rPr lang="en-US" dirty="0"/>
              <a:t>CARLI Counts - Cohort 3 - October 7, 2021</a:t>
            </a:r>
          </a:p>
        </p:txBody>
      </p:sp>
      <p:sp>
        <p:nvSpPr>
          <p:cNvPr id="6" name="Slide Number Placeholder 5"/>
          <p:cNvSpPr>
            <a:spLocks noGrp="1"/>
          </p:cNvSpPr>
          <p:nvPr>
            <p:ph type="sldNum" sz="quarter" idx="12"/>
          </p:nvPr>
        </p:nvSpPr>
        <p:spPr/>
        <p:txBody>
          <a:bodyPr/>
          <a:lstStyle/>
          <a:p>
            <a:fld id="{C6A4871D-7AC1-4D45-933C-D88850B923FC}" type="slidenum">
              <a:rPr lang="en-US" smtClean="0"/>
              <a:t>‹#›</a:t>
            </a:fld>
            <a:endParaRPr lang="en-US" dirty="0"/>
          </a:p>
        </p:txBody>
      </p:sp>
    </p:spTree>
    <p:extLst>
      <p:ext uri="{BB962C8B-B14F-4D97-AF65-F5344CB8AC3E}">
        <p14:creationId xmlns:p14="http://schemas.microsoft.com/office/powerpoint/2010/main" val="425712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8F8992-2527-0846-92F4-00C094E2B1FC}"/>
              </a:ext>
            </a:extLst>
          </p:cNvPr>
          <p:cNvSpPr/>
          <p:nvPr/>
        </p:nvSpPr>
        <p:spPr>
          <a:xfrm>
            <a:off x="0" y="0"/>
            <a:ext cx="749458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6" name="Title 1"/>
          <p:cNvSpPr>
            <a:spLocks noGrp="1"/>
          </p:cNvSpPr>
          <p:nvPr>
            <p:ph type="title"/>
          </p:nvPr>
        </p:nvSpPr>
        <p:spPr>
          <a:xfrm>
            <a:off x="7798570" y="273051"/>
            <a:ext cx="4011084" cy="673677"/>
          </a:xfrm>
        </p:spPr>
        <p:txBody>
          <a:bodyPr anchor="b"/>
          <a:lstStyle>
            <a:lvl1pPr algn="l">
              <a:defRPr sz="2000" b="1"/>
            </a:lvl1pPr>
          </a:lstStyle>
          <a:p>
            <a:r>
              <a:rPr lang="en-US"/>
              <a:t>Click to edit Master title style</a:t>
            </a:r>
            <a:endParaRPr lang="en-US" dirty="0"/>
          </a:p>
        </p:txBody>
      </p:sp>
      <p:sp>
        <p:nvSpPr>
          <p:cNvPr id="7" name="Content Placeholder 2"/>
          <p:cNvSpPr>
            <a:spLocks noGrp="1"/>
          </p:cNvSpPr>
          <p:nvPr>
            <p:ph idx="1"/>
          </p:nvPr>
        </p:nvSpPr>
        <p:spPr>
          <a:xfrm>
            <a:off x="366956" y="273051"/>
            <a:ext cx="6517793" cy="5853113"/>
          </a:xfrm>
        </p:spPr>
        <p:txBody>
          <a:bodyPr anchor="t"/>
          <a:lstStyle>
            <a:lvl1pPr algn="ctr">
              <a:defRPr sz="5400" b="0" i="0" cap="all">
                <a:solidFill>
                  <a:schemeClr val="bg2"/>
                </a:solidFill>
                <a:latin typeface="+mj-lt"/>
              </a:defRPr>
            </a:lvl1pPr>
            <a:lvl2pPr marL="0" indent="0">
              <a:buFontTx/>
              <a:buNone/>
              <a:defRPr sz="1600" b="0" i="0">
                <a:solidFill>
                  <a:schemeClr val="bg2"/>
                </a:solidFill>
                <a:latin typeface="+mj-lt"/>
              </a:defRPr>
            </a:lvl2pPr>
            <a:lvl3pPr marL="228600" indent="0">
              <a:spcBef>
                <a:spcPts val="500"/>
              </a:spcBef>
              <a:buFontTx/>
              <a:buNone/>
              <a:defRPr sz="1200" b="0" i="0">
                <a:solidFill>
                  <a:schemeClr val="bg2"/>
                </a:solidFill>
                <a:latin typeface="+mj-lt"/>
              </a:defRPr>
            </a:lvl3pPr>
            <a:lvl4pPr>
              <a:defRPr sz="2000" b="0" i="0">
                <a:latin typeface="+mj-lt"/>
              </a:defRPr>
            </a:lvl4pPr>
            <a:lvl5pPr marL="1828800" indent="0">
              <a:buNone/>
              <a:defRPr sz="2000" b="0" i="0">
                <a:latin typeface="+mj-lt"/>
              </a:defRPr>
            </a:lvl5pPr>
            <a:lvl6pPr>
              <a:defRPr sz="2000"/>
            </a:lvl6pPr>
            <a:lvl7pPr>
              <a:defRPr sz="2000"/>
            </a:lvl7pPr>
            <a:lvl8pPr>
              <a:defRPr sz="2000"/>
            </a:lvl8pPr>
            <a:lvl9pPr>
              <a:defRPr sz="2000"/>
            </a:lvl9pPr>
          </a:lstStyle>
          <a:p>
            <a:pPr lvl="0"/>
            <a:endParaRPr lang="en-US" dirty="0"/>
          </a:p>
          <a:p>
            <a:pPr lvl="0"/>
            <a:r>
              <a:rPr lang="en-US" dirty="0"/>
              <a:t>Edit Master text styles</a:t>
            </a:r>
          </a:p>
        </p:txBody>
      </p:sp>
      <p:sp>
        <p:nvSpPr>
          <p:cNvPr id="8" name="Text Placeholder 3"/>
          <p:cNvSpPr>
            <a:spLocks noGrp="1"/>
          </p:cNvSpPr>
          <p:nvPr>
            <p:ph type="body" sz="half" idx="2"/>
          </p:nvPr>
        </p:nvSpPr>
        <p:spPr>
          <a:xfrm>
            <a:off x="7798570" y="1054105"/>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30259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D63CE0D-DB9D-3F47-8786-A1198D988ECC}"/>
              </a:ext>
            </a:extLst>
          </p:cNvPr>
          <p:cNvSpPr/>
          <p:nvPr/>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Content Placeholder 2"/>
          <p:cNvSpPr>
            <a:spLocks noGrp="1"/>
          </p:cNvSpPr>
          <p:nvPr>
            <p:ph idx="1"/>
          </p:nvPr>
        </p:nvSpPr>
        <p:spPr>
          <a:xfrm>
            <a:off x="416077" y="1397001"/>
            <a:ext cx="11329500" cy="3763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p:nvPr>
        </p:nvSpPr>
        <p:spPr>
          <a:xfrm>
            <a:off x="307220" y="-94785"/>
            <a:ext cx="10972800" cy="602796"/>
          </a:xfrm>
        </p:spPr>
        <p:txBody>
          <a:bodyPr>
            <a:normAutofit/>
          </a:bodyPr>
          <a:lstStyle>
            <a:lvl1pPr>
              <a:defRPr sz="1600" cap="all">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1384220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C6A1059C-AB7C-9D4D-A556-3FF6C9593887}"/>
              </a:ext>
            </a:extLst>
          </p:cNvPr>
          <p:cNvSpPr/>
          <p:nvPr userDrawn="1"/>
        </p:nvSpPr>
        <p:spPr>
          <a:xfrm>
            <a:off x="0" y="11991"/>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Tree>
    <p:extLst>
      <p:ext uri="{BB962C8B-B14F-4D97-AF65-F5344CB8AC3E}">
        <p14:creationId xmlns:p14="http://schemas.microsoft.com/office/powerpoint/2010/main" val="14862957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71460"/>
            <a:ext cx="10972800" cy="1143000"/>
          </a:xfrm>
        </p:spPr>
        <p:txBody>
          <a:bodyPr/>
          <a:lstStyle/>
          <a:p>
            <a:r>
              <a:rPr lang="en-US" dirty="0"/>
              <a:t>Click to edit Master title style</a:t>
            </a:r>
          </a:p>
        </p:txBody>
      </p:sp>
      <p:sp>
        <p:nvSpPr>
          <p:cNvPr id="6" name="Content Placeholder 2"/>
          <p:cNvSpPr>
            <a:spLocks noGrp="1"/>
          </p:cNvSpPr>
          <p:nvPr>
            <p:ph idx="1"/>
          </p:nvPr>
        </p:nvSpPr>
        <p:spPr>
          <a:xfrm>
            <a:off x="623048" y="1578197"/>
            <a:ext cx="10959352" cy="4596691"/>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C6A1059C-AB7C-9D4D-A556-3FF6C9593887}"/>
              </a:ext>
            </a:extLst>
          </p:cNvPr>
          <p:cNvSpPr/>
          <p:nvPr userDrawn="1"/>
        </p:nvSpPr>
        <p:spPr>
          <a:xfrm>
            <a:off x="0" y="-9525"/>
            <a:ext cx="12192000" cy="38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Tree>
    <p:extLst>
      <p:ext uri="{BB962C8B-B14F-4D97-AF65-F5344CB8AC3E}">
        <p14:creationId xmlns:p14="http://schemas.microsoft.com/office/powerpoint/2010/main" val="217586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8F8992-2527-0846-92F4-00C094E2B1FC}"/>
              </a:ext>
            </a:extLst>
          </p:cNvPr>
          <p:cNvSpPr/>
          <p:nvPr/>
        </p:nvSpPr>
        <p:spPr>
          <a:xfrm>
            <a:off x="0" y="0"/>
            <a:ext cx="749458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6" name="Title 1"/>
          <p:cNvSpPr>
            <a:spLocks noGrp="1"/>
          </p:cNvSpPr>
          <p:nvPr>
            <p:ph type="title"/>
          </p:nvPr>
        </p:nvSpPr>
        <p:spPr>
          <a:xfrm>
            <a:off x="7798570" y="273051"/>
            <a:ext cx="4011084" cy="673677"/>
          </a:xfrm>
        </p:spPr>
        <p:txBody>
          <a:bodyPr anchor="b"/>
          <a:lstStyle>
            <a:lvl1pPr algn="l">
              <a:defRPr sz="2000" b="1"/>
            </a:lvl1pPr>
          </a:lstStyle>
          <a:p>
            <a:r>
              <a:rPr lang="en-US"/>
              <a:t>Click to edit Master title style</a:t>
            </a:r>
            <a:endParaRPr lang="en-US" dirty="0"/>
          </a:p>
        </p:txBody>
      </p:sp>
      <p:sp>
        <p:nvSpPr>
          <p:cNvPr id="7" name="Content Placeholder 2"/>
          <p:cNvSpPr>
            <a:spLocks noGrp="1"/>
          </p:cNvSpPr>
          <p:nvPr>
            <p:ph idx="1"/>
          </p:nvPr>
        </p:nvSpPr>
        <p:spPr>
          <a:xfrm>
            <a:off x="366956" y="273051"/>
            <a:ext cx="6517793" cy="5853113"/>
          </a:xfrm>
        </p:spPr>
        <p:txBody>
          <a:bodyPr/>
          <a:lstStyle>
            <a:lvl1pPr>
              <a:defRPr sz="2600" b="0" i="0" cap="all">
                <a:solidFill>
                  <a:schemeClr val="bg2"/>
                </a:solidFill>
                <a:latin typeface="+mj-lt"/>
              </a:defRPr>
            </a:lvl1pPr>
            <a:lvl2pPr marL="0" indent="0">
              <a:buFontTx/>
              <a:buNone/>
              <a:defRPr sz="1600" b="0" i="0">
                <a:solidFill>
                  <a:schemeClr val="bg2"/>
                </a:solidFill>
                <a:latin typeface="+mj-lt"/>
              </a:defRPr>
            </a:lvl2pPr>
            <a:lvl3pPr marL="228600" indent="0">
              <a:spcBef>
                <a:spcPts val="500"/>
              </a:spcBef>
              <a:buFontTx/>
              <a:buNone/>
              <a:defRPr sz="1200" b="0" i="0">
                <a:solidFill>
                  <a:schemeClr val="bg2"/>
                </a:solidFill>
                <a:latin typeface="+mj-lt"/>
              </a:defRPr>
            </a:lvl3pPr>
            <a:lvl4pPr>
              <a:defRPr sz="2000" b="0" i="0">
                <a:latin typeface="+mj-lt"/>
              </a:defRPr>
            </a:lvl4pPr>
            <a:lvl5pPr>
              <a:defRPr sz="2000" b="0" i="0">
                <a:latin typeface="+mj-lt"/>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p:cNvSpPr>
            <a:spLocks noGrp="1"/>
          </p:cNvSpPr>
          <p:nvPr>
            <p:ph type="body" sz="half" idx="2"/>
          </p:nvPr>
        </p:nvSpPr>
        <p:spPr>
          <a:xfrm>
            <a:off x="7798570" y="1054105"/>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90461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1F8591-1862-504A-A44A-A013D54AFD40}"/>
              </a:ext>
            </a:extLst>
          </p:cNvPr>
          <p:cNvSpPr/>
          <p:nvPr/>
        </p:nvSpPr>
        <p:spPr>
          <a:xfrm>
            <a:off x="0" y="0"/>
            <a:ext cx="9666288" cy="6415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4" name="Title 1"/>
          <p:cNvSpPr>
            <a:spLocks noGrp="1"/>
          </p:cNvSpPr>
          <p:nvPr>
            <p:ph type="title"/>
          </p:nvPr>
        </p:nvSpPr>
        <p:spPr>
          <a:xfrm>
            <a:off x="609600" y="274639"/>
            <a:ext cx="8657552" cy="683635"/>
          </a:xfrm>
        </p:spPr>
        <p:txBody>
          <a:bodyPr>
            <a:normAutofit/>
          </a:bodyPr>
          <a:lstStyle>
            <a:lvl1pPr algn="l">
              <a:defRPr sz="2400" b="0" i="0" cap="all">
                <a:solidFill>
                  <a:schemeClr val="bg2"/>
                </a:solidFill>
              </a:defRPr>
            </a:lvl1pPr>
          </a:lstStyle>
          <a:p>
            <a:r>
              <a:rPr lang="en-US"/>
              <a:t>Click to edit Master title style</a:t>
            </a:r>
            <a:endParaRPr lang="en-US" dirty="0"/>
          </a:p>
        </p:txBody>
      </p:sp>
      <p:sp>
        <p:nvSpPr>
          <p:cNvPr id="5" name="Text Placeholder 10"/>
          <p:cNvSpPr>
            <a:spLocks noGrp="1"/>
          </p:cNvSpPr>
          <p:nvPr>
            <p:ph type="body" sz="quarter" idx="10"/>
          </p:nvPr>
        </p:nvSpPr>
        <p:spPr>
          <a:xfrm>
            <a:off x="609601" y="1154546"/>
            <a:ext cx="8657167" cy="490653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12"/>
          <p:cNvSpPr>
            <a:spLocks noGrp="1"/>
          </p:cNvSpPr>
          <p:nvPr>
            <p:ph type="pic" sz="quarter" idx="11"/>
          </p:nvPr>
        </p:nvSpPr>
        <p:spPr>
          <a:xfrm>
            <a:off x="9774768" y="0"/>
            <a:ext cx="2417233" cy="1639888"/>
          </a:xfrm>
        </p:spPr>
        <p:txBody>
          <a:bodyPr rtlCol="0">
            <a:normAutofit/>
          </a:bodyPr>
          <a:lstStyle/>
          <a:p>
            <a:pPr lvl="0"/>
            <a:r>
              <a:rPr lang="en-US" noProof="0" dirty="0"/>
              <a:t>Click icon to add picture</a:t>
            </a:r>
          </a:p>
        </p:txBody>
      </p:sp>
      <p:sp>
        <p:nvSpPr>
          <p:cNvPr id="7" name="Picture Placeholder 14"/>
          <p:cNvSpPr>
            <a:spLocks noGrp="1"/>
          </p:cNvSpPr>
          <p:nvPr>
            <p:ph type="pic" sz="quarter" idx="12"/>
          </p:nvPr>
        </p:nvSpPr>
        <p:spPr>
          <a:xfrm>
            <a:off x="9774768" y="1708440"/>
            <a:ext cx="2417233" cy="2332038"/>
          </a:xfrm>
        </p:spPr>
        <p:txBody>
          <a:bodyPr rtlCol="0">
            <a:normAutofit/>
          </a:bodyPr>
          <a:lstStyle/>
          <a:p>
            <a:pPr lvl="0"/>
            <a:r>
              <a:rPr lang="en-US" noProof="0" dirty="0"/>
              <a:t>Click icon to add picture</a:t>
            </a:r>
          </a:p>
        </p:txBody>
      </p:sp>
      <p:sp>
        <p:nvSpPr>
          <p:cNvPr id="8" name="Picture Placeholder 16"/>
          <p:cNvSpPr>
            <a:spLocks noGrp="1"/>
          </p:cNvSpPr>
          <p:nvPr>
            <p:ph type="pic" sz="quarter" idx="13"/>
          </p:nvPr>
        </p:nvSpPr>
        <p:spPr>
          <a:xfrm>
            <a:off x="9774768" y="4122305"/>
            <a:ext cx="2417233" cy="228123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366805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197469F-E8B1-AD41-BB17-718297ABBD5A}"/>
              </a:ext>
            </a:extLst>
          </p:cNvPr>
          <p:cNvSpPr/>
          <p:nvPr/>
        </p:nvSpPr>
        <p:spPr>
          <a:xfrm>
            <a:off x="0" y="4895850"/>
            <a:ext cx="12192000" cy="15128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2" name="Picture Placeholder 8"/>
          <p:cNvSpPr>
            <a:spLocks noGrp="1"/>
          </p:cNvSpPr>
          <p:nvPr>
            <p:ph type="pic" sz="quarter" idx="10"/>
          </p:nvPr>
        </p:nvSpPr>
        <p:spPr>
          <a:xfrm>
            <a:off x="0" y="1"/>
            <a:ext cx="12192000" cy="4895272"/>
          </a:xfrm>
        </p:spPr>
        <p:txBody>
          <a:bodyPr rtlCol="0">
            <a:normAutofit/>
          </a:bodyPr>
          <a:lstStyle/>
          <a:p>
            <a:pPr lvl="0"/>
            <a:r>
              <a:rPr lang="en-US" noProof="0" dirty="0"/>
              <a:t>Click icon to add picture</a:t>
            </a:r>
          </a:p>
        </p:txBody>
      </p:sp>
      <p:sp>
        <p:nvSpPr>
          <p:cNvPr id="5" name="Title 1"/>
          <p:cNvSpPr>
            <a:spLocks noGrp="1"/>
          </p:cNvSpPr>
          <p:nvPr>
            <p:ph type="title"/>
          </p:nvPr>
        </p:nvSpPr>
        <p:spPr>
          <a:xfrm>
            <a:off x="1339274" y="5323455"/>
            <a:ext cx="9698181" cy="1362075"/>
          </a:xfrm>
        </p:spPr>
        <p:txBody>
          <a:bodyPr anchor="t">
            <a:normAutofit/>
          </a:bodyPr>
          <a:lstStyle>
            <a:lvl1pPr algn="l">
              <a:defRPr sz="2800" b="1" cap="all">
                <a:solidFill>
                  <a:schemeClr val="bg2"/>
                </a:solidFill>
              </a:defRPr>
            </a:lvl1pPr>
          </a:lstStyle>
          <a:p>
            <a:r>
              <a:rPr lang="en-US"/>
              <a:t>Click to edit Master title style</a:t>
            </a:r>
            <a:endParaRPr lang="en-US" dirty="0"/>
          </a:p>
        </p:txBody>
      </p:sp>
      <p:sp>
        <p:nvSpPr>
          <p:cNvPr id="6" name="Text Placeholder 2"/>
          <p:cNvSpPr>
            <a:spLocks noGrp="1"/>
          </p:cNvSpPr>
          <p:nvPr>
            <p:ph type="body" idx="1"/>
          </p:nvPr>
        </p:nvSpPr>
        <p:spPr>
          <a:xfrm>
            <a:off x="1339273" y="4504306"/>
            <a:ext cx="9987011" cy="819148"/>
          </a:xfrm>
        </p:spPr>
        <p:txBody>
          <a:bodyPr anchor="b">
            <a:normAutofit/>
          </a:bodyPr>
          <a:lstStyle>
            <a:lvl1pPr marL="0" indent="0">
              <a:buNone/>
              <a:defRPr sz="16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438280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C6B797-C0E8-1F42-A4F2-2A121916BCF9}"/>
              </a:ext>
            </a:extLst>
          </p:cNvPr>
          <p:cNvSpPr/>
          <p:nvPr/>
        </p:nvSpPr>
        <p:spPr>
          <a:xfrm>
            <a:off x="6307138" y="0"/>
            <a:ext cx="5884862" cy="64150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dirty="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303110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E196D0-8BC8-654C-8734-A8894AD41662}"/>
              </a:ext>
            </a:extLst>
          </p:cNvPr>
          <p:cNvSpPr/>
          <p:nvPr/>
        </p:nvSpPr>
        <p:spPr>
          <a:xfrm>
            <a:off x="6307138" y="0"/>
            <a:ext cx="5884862" cy="64150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 </a:t>
            </a:r>
          </a:p>
        </p:txBody>
      </p:sp>
      <p:sp>
        <p:nvSpPr>
          <p:cNvPr id="3" name="Title 1"/>
          <p:cNvSpPr>
            <a:spLocks noGrp="1"/>
          </p:cNvSpPr>
          <p:nvPr>
            <p:ph type="ctrTitle"/>
          </p:nvPr>
        </p:nvSpPr>
        <p:spPr>
          <a:xfrm>
            <a:off x="6581541" y="349638"/>
            <a:ext cx="5289673" cy="800046"/>
          </a:xfrm>
        </p:spPr>
        <p:txBody>
          <a:bodyPr>
            <a:normAutofit/>
          </a:bodyPr>
          <a:lstStyle>
            <a:lvl1pPr algn="l">
              <a:defRPr sz="2400">
                <a:solidFill>
                  <a:schemeClr val="bg2"/>
                </a:solidFill>
              </a:defRPr>
            </a:lvl1pPr>
          </a:lstStyle>
          <a:p>
            <a:r>
              <a:rPr lang="en-US"/>
              <a:t>Click to edit Master title style</a:t>
            </a:r>
            <a:endParaRPr lang="en-US" dirty="0"/>
          </a:p>
        </p:txBody>
      </p:sp>
      <p:sp>
        <p:nvSpPr>
          <p:cNvPr id="4" name="Content Placeholder 10"/>
          <p:cNvSpPr>
            <a:spLocks noGrp="1"/>
          </p:cNvSpPr>
          <p:nvPr>
            <p:ph sz="quarter" idx="10"/>
          </p:nvPr>
        </p:nvSpPr>
        <p:spPr>
          <a:xfrm>
            <a:off x="6580718" y="1243263"/>
            <a:ext cx="5289549" cy="501315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12"/>
          <p:cNvSpPr>
            <a:spLocks noGrp="1"/>
          </p:cNvSpPr>
          <p:nvPr>
            <p:ph type="pic" sz="quarter" idx="11"/>
          </p:nvPr>
        </p:nvSpPr>
        <p:spPr>
          <a:xfrm>
            <a:off x="0" y="0"/>
            <a:ext cx="6231467" cy="3247320"/>
          </a:xfrm>
        </p:spPr>
        <p:txBody>
          <a:bodyPr rtlCol="0">
            <a:normAutofit/>
          </a:bodyPr>
          <a:lstStyle/>
          <a:p>
            <a:pPr lvl="0"/>
            <a:r>
              <a:rPr lang="en-US" noProof="0" dirty="0"/>
              <a:t>Click icon to add picture</a:t>
            </a:r>
          </a:p>
        </p:txBody>
      </p:sp>
      <p:sp>
        <p:nvSpPr>
          <p:cNvPr id="6" name="Picture Placeholder 14"/>
          <p:cNvSpPr>
            <a:spLocks noGrp="1"/>
          </p:cNvSpPr>
          <p:nvPr>
            <p:ph type="pic" sz="quarter" idx="12"/>
          </p:nvPr>
        </p:nvSpPr>
        <p:spPr>
          <a:xfrm>
            <a:off x="0" y="3313124"/>
            <a:ext cx="6231467" cy="3100388"/>
          </a:xfrm>
        </p:spPr>
        <p:txBody>
          <a:bodyPr rtlCol="0">
            <a:normAutofit/>
          </a:bodyPr>
          <a:lstStyle/>
          <a:p>
            <a:pPr lvl="0"/>
            <a:r>
              <a:rPr lang="en-US" noProof="0" dirty="0"/>
              <a:t>Click icon to add picture</a:t>
            </a:r>
          </a:p>
        </p:txBody>
      </p:sp>
    </p:spTree>
    <p:extLst>
      <p:ext uri="{BB962C8B-B14F-4D97-AF65-F5344CB8AC3E}">
        <p14:creationId xmlns:p14="http://schemas.microsoft.com/office/powerpoint/2010/main" val="3256986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428EB87-DFED-ED4F-8402-CE5B9192D72E}"/>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5A9C97C-B466-7445-9258-1C4A01EDA7CB}"/>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grpSp>
        <p:nvGrpSpPr>
          <p:cNvPr id="1028" name="Group 7">
            <a:extLst>
              <a:ext uri="{FF2B5EF4-FFF2-40B4-BE49-F238E27FC236}">
                <a16:creationId xmlns:a16="http://schemas.microsoft.com/office/drawing/2014/main" id="{279E9B11-F4B8-0C43-BED2-0FA92BA00E68}"/>
              </a:ext>
            </a:extLst>
          </p:cNvPr>
          <p:cNvGrpSpPr>
            <a:grpSpLocks/>
          </p:cNvGrpSpPr>
          <p:nvPr/>
        </p:nvGrpSpPr>
        <p:grpSpPr bwMode="auto">
          <a:xfrm>
            <a:off x="0" y="6450013"/>
            <a:ext cx="12204700" cy="415925"/>
            <a:chOff x="126124" y="6360379"/>
            <a:chExt cx="9091992" cy="504457"/>
          </a:xfrm>
        </p:grpSpPr>
        <p:sp>
          <p:nvSpPr>
            <p:cNvPr id="9" name="Rectangle 8">
              <a:extLst>
                <a:ext uri="{FF2B5EF4-FFF2-40B4-BE49-F238E27FC236}">
                  <a16:creationId xmlns:a16="http://schemas.microsoft.com/office/drawing/2014/main" id="{9A94F82D-C6F3-1145-82B4-362D27EAACE0}"/>
                </a:ext>
              </a:extLst>
            </p:cNvPr>
            <p:cNvSpPr/>
            <p:nvPr/>
          </p:nvSpPr>
          <p:spPr>
            <a:xfrm>
              <a:off x="126124" y="6362304"/>
              <a:ext cx="8680440" cy="50253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1030" name="Group 9">
              <a:extLst>
                <a:ext uri="{FF2B5EF4-FFF2-40B4-BE49-F238E27FC236}">
                  <a16:creationId xmlns:a16="http://schemas.microsoft.com/office/drawing/2014/main" id="{889E96C1-0C41-754B-BB9B-541DEFC09E5E}"/>
                </a:ext>
              </a:extLst>
            </p:cNvPr>
            <p:cNvGrpSpPr>
              <a:grpSpLocks/>
            </p:cNvGrpSpPr>
            <p:nvPr/>
          </p:nvGrpSpPr>
          <p:grpSpPr bwMode="auto">
            <a:xfrm>
              <a:off x="8817821" y="6360379"/>
              <a:ext cx="400295" cy="501650"/>
              <a:chOff x="-682839" y="6360379"/>
              <a:chExt cx="8484472" cy="501650"/>
            </a:xfrm>
          </p:grpSpPr>
          <p:sp>
            <p:nvSpPr>
              <p:cNvPr id="11" name="Rectangle 10">
                <a:extLst>
                  <a:ext uri="{FF2B5EF4-FFF2-40B4-BE49-F238E27FC236}">
                    <a16:creationId xmlns:a16="http://schemas.microsoft.com/office/drawing/2014/main" id="{31DDF398-63BB-C141-981F-53E835C8A47E}"/>
                  </a:ext>
                </a:extLst>
              </p:cNvPr>
              <p:cNvSpPr/>
              <p:nvPr/>
            </p:nvSpPr>
            <p:spPr>
              <a:xfrm>
                <a:off x="6322729" y="6360379"/>
                <a:ext cx="1478904" cy="502531"/>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a:extLst>
                  <a:ext uri="{FF2B5EF4-FFF2-40B4-BE49-F238E27FC236}">
                    <a16:creationId xmlns:a16="http://schemas.microsoft.com/office/drawing/2014/main" id="{F57D9237-D556-5A4D-B60E-2FE3EC0D9F12}"/>
                  </a:ext>
                </a:extLst>
              </p:cNvPr>
              <p:cNvSpPr/>
              <p:nvPr/>
            </p:nvSpPr>
            <p:spPr>
              <a:xfrm>
                <a:off x="4568089" y="6360379"/>
                <a:ext cx="1478904" cy="502531"/>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a:extLst>
                  <a:ext uri="{FF2B5EF4-FFF2-40B4-BE49-F238E27FC236}">
                    <a16:creationId xmlns:a16="http://schemas.microsoft.com/office/drawing/2014/main" id="{9B20FC9F-3B52-A847-B8A9-B5C56452BDDA}"/>
                  </a:ext>
                </a:extLst>
              </p:cNvPr>
              <p:cNvSpPr/>
              <p:nvPr/>
            </p:nvSpPr>
            <p:spPr>
              <a:xfrm>
                <a:off x="2788373" y="6360379"/>
                <a:ext cx="1529052" cy="502531"/>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Rectangle 13">
                <a:extLst>
                  <a:ext uri="{FF2B5EF4-FFF2-40B4-BE49-F238E27FC236}">
                    <a16:creationId xmlns:a16="http://schemas.microsoft.com/office/drawing/2014/main" id="{D8256D19-2DFB-5544-8A5A-2CE5A4286ED4}"/>
                  </a:ext>
                </a:extLst>
              </p:cNvPr>
              <p:cNvSpPr/>
              <p:nvPr/>
            </p:nvSpPr>
            <p:spPr>
              <a:xfrm>
                <a:off x="1058807" y="6360379"/>
                <a:ext cx="1478904" cy="502531"/>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Rectangle 14">
                <a:extLst>
                  <a:ext uri="{FF2B5EF4-FFF2-40B4-BE49-F238E27FC236}">
                    <a16:creationId xmlns:a16="http://schemas.microsoft.com/office/drawing/2014/main" id="{79A455B2-EA4E-4649-9959-6BB6022DE174}"/>
                  </a:ext>
                </a:extLst>
              </p:cNvPr>
              <p:cNvSpPr/>
              <p:nvPr/>
            </p:nvSpPr>
            <p:spPr>
              <a:xfrm>
                <a:off x="-670776" y="6360379"/>
                <a:ext cx="1478919" cy="502531"/>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spTree>
  </p:cSld>
  <p:clrMap bg1="lt1" tx1="dk1" bg2="lt2" tx2="dk2" accent1="accent1" accent2="accent2" accent3="accent3" accent4="accent4" accent5="accent5" accent6="accent6" hlink="hlink" folHlink="folHlink"/>
  <p:sldLayoutIdLst>
    <p:sldLayoutId id="2147483777" r:id="rId1"/>
    <p:sldLayoutId id="2147483778" r:id="rId2"/>
    <p:sldLayoutId id="2147483721" r:id="rId3"/>
    <p:sldLayoutId id="2147483779"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19" r:id="rId16"/>
    <p:sldLayoutId id="2147483780" r:id="rId17"/>
  </p:sldLayoutIdLst>
  <p:hf sldNum="0" hdr="0"/>
  <p:txStyles>
    <p:titleStyle>
      <a:lvl1pPr algn="l" defTabSz="457200" rtl="0" eaLnBrk="1" fontAlgn="base" hangingPunct="1">
        <a:spcBef>
          <a:spcPct val="0"/>
        </a:spcBef>
        <a:spcAft>
          <a:spcPct val="0"/>
        </a:spcAft>
        <a:defRPr sz="3600" kern="1200">
          <a:solidFill>
            <a:schemeClr val="tx1"/>
          </a:solidFill>
          <a:latin typeface="+mj-lt"/>
          <a:ea typeface="ＭＳ Ｐゴシック" charset="0"/>
          <a:cs typeface="ＭＳ Ｐゴシック" charset="0"/>
        </a:defRPr>
      </a:lvl1pPr>
      <a:lvl2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2pPr>
      <a:lvl3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3pPr>
      <a:lvl4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4pPr>
      <a:lvl5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9pPr>
    </p:titleStyle>
    <p:bodyStyle>
      <a:lvl1pPr algn="l" defTabSz="457200" rtl="0" eaLnBrk="1" fontAlgn="base" hangingPunct="1">
        <a:spcBef>
          <a:spcPct val="20000"/>
        </a:spcBef>
        <a:spcAft>
          <a:spcPct val="0"/>
        </a:spcAft>
        <a:defRPr sz="2500" kern="1200">
          <a:solidFill>
            <a:schemeClr val="tx1"/>
          </a:solidFill>
          <a:latin typeface="+mj-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200" kern="1200">
          <a:solidFill>
            <a:schemeClr val="tx1"/>
          </a:solidFill>
          <a:latin typeface="+mj-lt"/>
          <a:ea typeface="ＭＳ Ｐゴシック" charset="0"/>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1900" kern="1200">
          <a:solidFill>
            <a:schemeClr val="tx1"/>
          </a:solidFill>
          <a:latin typeface="+mj-lt"/>
          <a:ea typeface="ＭＳ Ｐゴシック" charset="0"/>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j-lt"/>
          <a:ea typeface="ＭＳ Ｐゴシック" charset="0"/>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1400" kern="1200">
          <a:solidFill>
            <a:schemeClr val="tx1"/>
          </a:solidFill>
          <a:latin typeface="+mj-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10/7/21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CARLI Counts - Cohort 3 - October 7, 2021</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3027A-DB4B-4D3A-8BF3-88B2A79EB2CA}" type="slidenum">
              <a:rPr lang="en-US" smtClean="0"/>
              <a:t>‹#›</a:t>
            </a:fld>
            <a:endParaRPr lang="en-US" dirty="0"/>
          </a:p>
        </p:txBody>
      </p:sp>
    </p:spTree>
    <p:extLst>
      <p:ext uri="{BB962C8B-B14F-4D97-AF65-F5344CB8AC3E}">
        <p14:creationId xmlns:p14="http://schemas.microsoft.com/office/powerpoint/2010/main" val="3230557922"/>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10/7/21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CARLI Counts - Cohort 3 - October 7, 2021</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4871D-7AC1-4D45-933C-D88850B923FC}" type="slidenum">
              <a:rPr lang="en-US" smtClean="0"/>
              <a:t>‹#›</a:t>
            </a:fld>
            <a:endParaRPr lang="en-US" dirty="0"/>
          </a:p>
        </p:txBody>
      </p:sp>
    </p:spTree>
    <p:extLst>
      <p:ext uri="{BB962C8B-B14F-4D97-AF65-F5344CB8AC3E}">
        <p14:creationId xmlns:p14="http://schemas.microsoft.com/office/powerpoint/2010/main" val="4285877254"/>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C4F3937C-4190-A843-A09D-AEC580E76DE9}"/>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2051" name="Text Placeholder 2">
            <a:extLst>
              <a:ext uri="{FF2B5EF4-FFF2-40B4-BE49-F238E27FC236}">
                <a16:creationId xmlns:a16="http://schemas.microsoft.com/office/drawing/2014/main" id="{4DF225C1-587D-534A-A140-D2F73B3BC9BA}"/>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grpSp>
        <p:nvGrpSpPr>
          <p:cNvPr id="2052" name="Group 7">
            <a:extLst>
              <a:ext uri="{FF2B5EF4-FFF2-40B4-BE49-F238E27FC236}">
                <a16:creationId xmlns:a16="http://schemas.microsoft.com/office/drawing/2014/main" id="{8F7BB3BD-22D2-E44F-8881-A444C28F4B80}"/>
              </a:ext>
            </a:extLst>
          </p:cNvPr>
          <p:cNvGrpSpPr>
            <a:grpSpLocks/>
          </p:cNvGrpSpPr>
          <p:nvPr/>
        </p:nvGrpSpPr>
        <p:grpSpPr bwMode="auto">
          <a:xfrm>
            <a:off x="0" y="6450013"/>
            <a:ext cx="12204700" cy="415925"/>
            <a:chOff x="126124" y="6360379"/>
            <a:chExt cx="9091992" cy="504457"/>
          </a:xfrm>
        </p:grpSpPr>
        <p:sp>
          <p:nvSpPr>
            <p:cNvPr id="9" name="Rectangle 8">
              <a:extLst>
                <a:ext uri="{FF2B5EF4-FFF2-40B4-BE49-F238E27FC236}">
                  <a16:creationId xmlns:a16="http://schemas.microsoft.com/office/drawing/2014/main" id="{66E4B63A-B3EF-FE4C-8BCC-39C37F6F47CA}"/>
                </a:ext>
              </a:extLst>
            </p:cNvPr>
            <p:cNvSpPr/>
            <p:nvPr/>
          </p:nvSpPr>
          <p:spPr>
            <a:xfrm>
              <a:off x="126124" y="6362304"/>
              <a:ext cx="8680440" cy="50253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2054" name="Group 9">
              <a:extLst>
                <a:ext uri="{FF2B5EF4-FFF2-40B4-BE49-F238E27FC236}">
                  <a16:creationId xmlns:a16="http://schemas.microsoft.com/office/drawing/2014/main" id="{AAE66DD6-B0F4-DD4A-B58C-5DB780177BA9}"/>
                </a:ext>
              </a:extLst>
            </p:cNvPr>
            <p:cNvGrpSpPr>
              <a:grpSpLocks/>
            </p:cNvGrpSpPr>
            <p:nvPr/>
          </p:nvGrpSpPr>
          <p:grpSpPr bwMode="auto">
            <a:xfrm>
              <a:off x="8817821" y="6360379"/>
              <a:ext cx="400295" cy="501650"/>
              <a:chOff x="-682839" y="6360379"/>
              <a:chExt cx="8484472" cy="501650"/>
            </a:xfrm>
          </p:grpSpPr>
          <p:sp>
            <p:nvSpPr>
              <p:cNvPr id="11" name="Rectangle 10">
                <a:extLst>
                  <a:ext uri="{FF2B5EF4-FFF2-40B4-BE49-F238E27FC236}">
                    <a16:creationId xmlns:a16="http://schemas.microsoft.com/office/drawing/2014/main" id="{0E73BEDD-A8A3-7E41-A031-CECA84A30502}"/>
                  </a:ext>
                </a:extLst>
              </p:cNvPr>
              <p:cNvSpPr/>
              <p:nvPr/>
            </p:nvSpPr>
            <p:spPr>
              <a:xfrm>
                <a:off x="6322729" y="6360379"/>
                <a:ext cx="1478904" cy="502531"/>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a:extLst>
                  <a:ext uri="{FF2B5EF4-FFF2-40B4-BE49-F238E27FC236}">
                    <a16:creationId xmlns:a16="http://schemas.microsoft.com/office/drawing/2014/main" id="{F08201D3-BEDC-2449-8B17-AFD1E48B0C26}"/>
                  </a:ext>
                </a:extLst>
              </p:cNvPr>
              <p:cNvSpPr/>
              <p:nvPr/>
            </p:nvSpPr>
            <p:spPr>
              <a:xfrm>
                <a:off x="4568089" y="6360379"/>
                <a:ext cx="1478904" cy="502531"/>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a:extLst>
                  <a:ext uri="{FF2B5EF4-FFF2-40B4-BE49-F238E27FC236}">
                    <a16:creationId xmlns:a16="http://schemas.microsoft.com/office/drawing/2014/main" id="{5D463E20-174C-F047-8C9C-E90943BD0785}"/>
                  </a:ext>
                </a:extLst>
              </p:cNvPr>
              <p:cNvSpPr/>
              <p:nvPr/>
            </p:nvSpPr>
            <p:spPr>
              <a:xfrm>
                <a:off x="2788373" y="6360379"/>
                <a:ext cx="1529052" cy="502531"/>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Rectangle 13">
                <a:extLst>
                  <a:ext uri="{FF2B5EF4-FFF2-40B4-BE49-F238E27FC236}">
                    <a16:creationId xmlns:a16="http://schemas.microsoft.com/office/drawing/2014/main" id="{170B3AF0-D475-6F40-B353-CF8289AB0393}"/>
                  </a:ext>
                </a:extLst>
              </p:cNvPr>
              <p:cNvSpPr/>
              <p:nvPr/>
            </p:nvSpPr>
            <p:spPr>
              <a:xfrm>
                <a:off x="1058807" y="6360379"/>
                <a:ext cx="1478904" cy="502531"/>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Rectangle 14">
                <a:extLst>
                  <a:ext uri="{FF2B5EF4-FFF2-40B4-BE49-F238E27FC236}">
                    <a16:creationId xmlns:a16="http://schemas.microsoft.com/office/drawing/2014/main" id="{84C619DE-6100-6A43-9622-B221B265BE5F}"/>
                  </a:ext>
                </a:extLst>
              </p:cNvPr>
              <p:cNvSpPr/>
              <p:nvPr/>
            </p:nvSpPr>
            <p:spPr>
              <a:xfrm>
                <a:off x="-670776" y="6360379"/>
                <a:ext cx="1478919" cy="502531"/>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spTree>
  </p:cSld>
  <p:clrMap bg1="lt1" tx1="dk1" bg2="lt2" tx2="dk2" accent1="accent1" accent2="accent2" accent3="accent3" accent4="accent4" accent5="accent5" accent6="accent6" hlink="hlink" folHlink="folHlink"/>
  <p:sldLayoutIdLst>
    <p:sldLayoutId id="2147483783" r:id="rId1"/>
  </p:sldLayoutIdLst>
  <p:hf hdr="0" ftr="0" dt="0"/>
  <p:txStyles>
    <p:titleStyle>
      <a:lvl1pPr algn="l" defTabSz="457200" rtl="0" fontAlgn="base">
        <a:spcBef>
          <a:spcPct val="0"/>
        </a:spcBef>
        <a:spcAft>
          <a:spcPct val="0"/>
        </a:spcAft>
        <a:defRPr sz="3600" kern="1200">
          <a:solidFill>
            <a:schemeClr val="tx1"/>
          </a:solidFill>
          <a:latin typeface="+mj-lt"/>
          <a:ea typeface="ＭＳ Ｐゴシック" charset="0"/>
          <a:cs typeface="ＭＳ Ｐゴシック" charset="0"/>
        </a:defRPr>
      </a:lvl1pPr>
      <a:lvl2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2pPr>
      <a:lvl3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3pPr>
      <a:lvl4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4pPr>
      <a:lvl5pPr algn="l" defTabSz="457200" rtl="0" fontAlgn="base">
        <a:spcBef>
          <a:spcPct val="0"/>
        </a:spcBef>
        <a:spcAft>
          <a:spcPct val="0"/>
        </a:spcAft>
        <a:defRPr sz="3600">
          <a:solidFill>
            <a:schemeClr val="tx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9pPr>
    </p:titleStyle>
    <p:bodyStyle>
      <a:lvl1pPr algn="l" defTabSz="457200" rtl="0" fontAlgn="base">
        <a:spcBef>
          <a:spcPct val="20000"/>
        </a:spcBef>
        <a:spcAft>
          <a:spcPct val="0"/>
        </a:spcAft>
        <a:defRPr sz="25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panose="020B0604020202020204" pitchFamily="34" charset="0"/>
        <a:buChar char="•"/>
        <a:defRPr sz="19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panose="020B0604020202020204" pitchFamily="34" charset="0"/>
        <a:buChar char="–"/>
        <a:defRPr sz="16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panose="020B0604020202020204" pitchFamily="34" charset="0"/>
        <a:buChar char="»"/>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428EB87-DFED-ED4F-8402-CE5B9192D72E}"/>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5A9C97C-B466-7445-9258-1C4A01EDA7CB}"/>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grpSp>
        <p:nvGrpSpPr>
          <p:cNvPr id="1028" name="Group 7">
            <a:extLst>
              <a:ext uri="{FF2B5EF4-FFF2-40B4-BE49-F238E27FC236}">
                <a16:creationId xmlns:a16="http://schemas.microsoft.com/office/drawing/2014/main" id="{279E9B11-F4B8-0C43-BED2-0FA92BA00E68}"/>
              </a:ext>
            </a:extLst>
          </p:cNvPr>
          <p:cNvGrpSpPr>
            <a:grpSpLocks/>
          </p:cNvGrpSpPr>
          <p:nvPr/>
        </p:nvGrpSpPr>
        <p:grpSpPr bwMode="auto">
          <a:xfrm>
            <a:off x="0" y="6450013"/>
            <a:ext cx="12204700" cy="415925"/>
            <a:chOff x="126124" y="6360379"/>
            <a:chExt cx="9091992" cy="504457"/>
          </a:xfrm>
        </p:grpSpPr>
        <p:sp>
          <p:nvSpPr>
            <p:cNvPr id="9" name="Rectangle 8">
              <a:extLst>
                <a:ext uri="{FF2B5EF4-FFF2-40B4-BE49-F238E27FC236}">
                  <a16:creationId xmlns:a16="http://schemas.microsoft.com/office/drawing/2014/main" id="{9A94F82D-C6F3-1145-82B4-362D27EAACE0}"/>
                </a:ext>
              </a:extLst>
            </p:cNvPr>
            <p:cNvSpPr/>
            <p:nvPr/>
          </p:nvSpPr>
          <p:spPr>
            <a:xfrm>
              <a:off x="126124" y="6362304"/>
              <a:ext cx="8680440" cy="50253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1030" name="Group 9">
              <a:extLst>
                <a:ext uri="{FF2B5EF4-FFF2-40B4-BE49-F238E27FC236}">
                  <a16:creationId xmlns:a16="http://schemas.microsoft.com/office/drawing/2014/main" id="{889E96C1-0C41-754B-BB9B-541DEFC09E5E}"/>
                </a:ext>
              </a:extLst>
            </p:cNvPr>
            <p:cNvGrpSpPr>
              <a:grpSpLocks/>
            </p:cNvGrpSpPr>
            <p:nvPr/>
          </p:nvGrpSpPr>
          <p:grpSpPr bwMode="auto">
            <a:xfrm>
              <a:off x="8817821" y="6360379"/>
              <a:ext cx="400295" cy="501650"/>
              <a:chOff x="-682839" y="6360379"/>
              <a:chExt cx="8484472" cy="501650"/>
            </a:xfrm>
          </p:grpSpPr>
          <p:sp>
            <p:nvSpPr>
              <p:cNvPr id="11" name="Rectangle 10">
                <a:extLst>
                  <a:ext uri="{FF2B5EF4-FFF2-40B4-BE49-F238E27FC236}">
                    <a16:creationId xmlns:a16="http://schemas.microsoft.com/office/drawing/2014/main" id="{31DDF398-63BB-C141-981F-53E835C8A47E}"/>
                  </a:ext>
                </a:extLst>
              </p:cNvPr>
              <p:cNvSpPr/>
              <p:nvPr/>
            </p:nvSpPr>
            <p:spPr>
              <a:xfrm>
                <a:off x="6322729" y="6360379"/>
                <a:ext cx="1478904" cy="502531"/>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a:extLst>
                  <a:ext uri="{FF2B5EF4-FFF2-40B4-BE49-F238E27FC236}">
                    <a16:creationId xmlns:a16="http://schemas.microsoft.com/office/drawing/2014/main" id="{F57D9237-D556-5A4D-B60E-2FE3EC0D9F12}"/>
                  </a:ext>
                </a:extLst>
              </p:cNvPr>
              <p:cNvSpPr/>
              <p:nvPr/>
            </p:nvSpPr>
            <p:spPr>
              <a:xfrm>
                <a:off x="4568089" y="6360379"/>
                <a:ext cx="1478904" cy="502531"/>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a:extLst>
                  <a:ext uri="{FF2B5EF4-FFF2-40B4-BE49-F238E27FC236}">
                    <a16:creationId xmlns:a16="http://schemas.microsoft.com/office/drawing/2014/main" id="{9B20FC9F-3B52-A847-B8A9-B5C56452BDDA}"/>
                  </a:ext>
                </a:extLst>
              </p:cNvPr>
              <p:cNvSpPr/>
              <p:nvPr/>
            </p:nvSpPr>
            <p:spPr>
              <a:xfrm>
                <a:off x="2788373" y="6360379"/>
                <a:ext cx="1529052" cy="502531"/>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Rectangle 13">
                <a:extLst>
                  <a:ext uri="{FF2B5EF4-FFF2-40B4-BE49-F238E27FC236}">
                    <a16:creationId xmlns:a16="http://schemas.microsoft.com/office/drawing/2014/main" id="{D8256D19-2DFB-5544-8A5A-2CE5A4286ED4}"/>
                  </a:ext>
                </a:extLst>
              </p:cNvPr>
              <p:cNvSpPr/>
              <p:nvPr/>
            </p:nvSpPr>
            <p:spPr>
              <a:xfrm>
                <a:off x="1058807" y="6360379"/>
                <a:ext cx="1478904" cy="502531"/>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Rectangle 14">
                <a:extLst>
                  <a:ext uri="{FF2B5EF4-FFF2-40B4-BE49-F238E27FC236}">
                    <a16:creationId xmlns:a16="http://schemas.microsoft.com/office/drawing/2014/main" id="{79A455B2-EA4E-4649-9959-6BB6022DE174}"/>
                  </a:ext>
                </a:extLst>
              </p:cNvPr>
              <p:cNvSpPr/>
              <p:nvPr/>
            </p:nvSpPr>
            <p:spPr>
              <a:xfrm>
                <a:off x="-670776" y="6360379"/>
                <a:ext cx="1478919" cy="502531"/>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spTree>
  </p:cSld>
  <p:clrMap bg1="lt1" tx1="dk1" bg2="lt2" tx2="dk2" accent1="accent1" accent2="accent2" accent3="accent3" accent4="accent4" accent5="accent5" accent6="accent6" hlink="hlink" folHlink="folHlink"/>
  <p:sldLayoutIdLst>
    <p:sldLayoutId id="2147483787" r:id="rId1"/>
    <p:sldLayoutId id="2147483786" r:id="rId2"/>
  </p:sldLayoutIdLst>
  <p:txStyles>
    <p:titleStyle>
      <a:lvl1pPr algn="l" defTabSz="457200" rtl="0" eaLnBrk="1" fontAlgn="base" hangingPunct="1">
        <a:spcBef>
          <a:spcPct val="0"/>
        </a:spcBef>
        <a:spcAft>
          <a:spcPct val="0"/>
        </a:spcAft>
        <a:defRPr sz="3600" kern="1200">
          <a:solidFill>
            <a:schemeClr val="tx1"/>
          </a:solidFill>
          <a:latin typeface="+mj-lt"/>
          <a:ea typeface="ＭＳ Ｐゴシック" charset="0"/>
          <a:cs typeface="ＭＳ Ｐゴシック" charset="0"/>
        </a:defRPr>
      </a:lvl1pPr>
      <a:lvl2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2pPr>
      <a:lvl3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3pPr>
      <a:lvl4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4pPr>
      <a:lvl5pPr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5pPr>
      <a:lvl6pPr marL="4572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600">
          <a:solidFill>
            <a:schemeClr val="tx1"/>
          </a:solidFill>
          <a:latin typeface="Arial" charset="0"/>
          <a:ea typeface="ＭＳ Ｐゴシック" charset="0"/>
          <a:cs typeface="ＭＳ Ｐゴシック" charset="0"/>
        </a:defRPr>
      </a:lvl9pPr>
    </p:titleStyle>
    <p:bodyStyle>
      <a:lvl1pPr algn="l" defTabSz="457200" rtl="0" eaLnBrk="1" fontAlgn="base" hangingPunct="1">
        <a:spcBef>
          <a:spcPct val="20000"/>
        </a:spcBef>
        <a:spcAft>
          <a:spcPct val="0"/>
        </a:spcAft>
        <a:defRPr sz="2500" kern="1200">
          <a:solidFill>
            <a:schemeClr val="tx1"/>
          </a:solidFill>
          <a:latin typeface="+mj-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200" kern="1200">
          <a:solidFill>
            <a:schemeClr val="tx1"/>
          </a:solidFill>
          <a:latin typeface="+mj-lt"/>
          <a:ea typeface="ＭＳ Ｐゴシック" charset="0"/>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1900" kern="1200">
          <a:solidFill>
            <a:schemeClr val="tx1"/>
          </a:solidFill>
          <a:latin typeface="+mj-lt"/>
          <a:ea typeface="ＭＳ Ｐゴシック" charset="0"/>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1600" kern="1200">
          <a:solidFill>
            <a:schemeClr val="tx1"/>
          </a:solidFill>
          <a:latin typeface="+mj-lt"/>
          <a:ea typeface="ＭＳ Ｐゴシック" charset="0"/>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1400" kern="1200">
          <a:solidFill>
            <a:schemeClr val="tx1"/>
          </a:solidFill>
          <a:latin typeface="+mj-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0.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4.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D0A65-31C9-4890-94B6-F51F7C625B07}"/>
              </a:ext>
            </a:extLst>
          </p:cNvPr>
          <p:cNvSpPr>
            <a:spLocks noGrp="1"/>
          </p:cNvSpPr>
          <p:nvPr>
            <p:ph type="title" idx="4294967295"/>
          </p:nvPr>
        </p:nvSpPr>
        <p:spPr>
          <a:xfrm>
            <a:off x="661132" y="1200221"/>
            <a:ext cx="11252446" cy="255454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solidFill>
                  <a:schemeClr val="accent4">
                    <a:lumMod val="75000"/>
                  </a:schemeClr>
                </a:solidFill>
                <a:effectLst/>
                <a:uLnTx/>
                <a:uFillTx/>
                <a:latin typeface="Calibri Light" panose="020F0302020204030204" pitchFamily="34" charset="0"/>
                <a:ea typeface="+mn-ea"/>
                <a:cs typeface="Calibri Light" panose="020F0302020204030204" pitchFamily="34" charset="0"/>
              </a:rPr>
              <a:t>Analytics and Advocacy for Service Development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solidFill>
                <a:schemeClr val="accent4">
                  <a:lumMod val="75000"/>
                </a:schemeClr>
              </a:solidFill>
              <a:effectLst/>
              <a:uLnTx/>
              <a:uFillTx/>
              <a:latin typeface="Calibri Light" panose="020F0302020204030204" pitchFamily="34" charset="0"/>
              <a:ea typeface="+mn-ea"/>
              <a:cs typeface="Calibri Light" panose="020F03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solidFill>
                  <a:schemeClr val="accent3">
                    <a:lumMod val="75000"/>
                  </a:schemeClr>
                </a:solidFill>
                <a:effectLst/>
                <a:uLnTx/>
                <a:uFillTx/>
                <a:latin typeface="Calibri Light" panose="020F0302020204030204" pitchFamily="34" charset="0"/>
                <a:ea typeface="+mn-ea"/>
                <a:cs typeface="Calibri Light" panose="020F0302020204030204" pitchFamily="34" charset="0"/>
              </a:rPr>
              <a:t>Module 4: The Research Question, </a:t>
            </a:r>
            <a:br>
              <a:rPr kumimoji="0" lang="en-US" sz="4400" b="1" i="0" u="none" strike="noStrike" kern="1200" cap="none" spc="0" normalizeH="0" baseline="0" noProof="0" dirty="0">
                <a:ln/>
                <a:solidFill>
                  <a:schemeClr val="accent3">
                    <a:lumMod val="75000"/>
                  </a:schemeClr>
                </a:solidFill>
                <a:effectLst/>
                <a:uLnTx/>
                <a:uFillTx/>
                <a:latin typeface="Calibri Light" panose="020F0302020204030204" pitchFamily="34" charset="0"/>
                <a:ea typeface="+mn-ea"/>
                <a:cs typeface="Calibri Light" panose="020F0302020204030204" pitchFamily="34" charset="0"/>
              </a:rPr>
            </a:br>
            <a:r>
              <a:rPr kumimoji="0" lang="en-US" sz="4400" b="1" i="0" u="none" strike="noStrike" kern="1200" cap="none" spc="0" normalizeH="0" baseline="0" noProof="0" dirty="0">
                <a:ln/>
                <a:solidFill>
                  <a:schemeClr val="accent3">
                    <a:lumMod val="75000"/>
                  </a:schemeClr>
                </a:solidFill>
                <a:effectLst/>
                <a:uLnTx/>
                <a:uFillTx/>
                <a:latin typeface="Calibri Light" panose="020F0302020204030204" pitchFamily="34" charset="0"/>
                <a:ea typeface="+mn-ea"/>
                <a:cs typeface="Calibri Light" panose="020F0302020204030204" pitchFamily="34" charset="0"/>
              </a:rPr>
              <a:t>Variables &amp; Methods</a:t>
            </a:r>
          </a:p>
        </p:txBody>
      </p:sp>
      <p:sp>
        <p:nvSpPr>
          <p:cNvPr id="22531" name="TextBox 2">
            <a:extLst>
              <a:ext uri="{FF2B5EF4-FFF2-40B4-BE49-F238E27FC236}">
                <a16:creationId xmlns:a16="http://schemas.microsoft.com/office/drawing/2014/main" id="{10718DD4-0AE7-B341-AE90-C38286FE87A8}"/>
              </a:ext>
            </a:extLst>
          </p:cNvPr>
          <p:cNvSpPr txBox="1">
            <a:spLocks noChangeArrowheads="1"/>
          </p:cNvSpPr>
          <p:nvPr/>
        </p:nvSpPr>
        <p:spPr bwMode="auto">
          <a:xfrm>
            <a:off x="487362" y="3780342"/>
            <a:ext cx="119824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eaLnBrk="1" hangingPunct="1"/>
            <a:r>
              <a:rPr lang="en-US" altLang="en-US" sz="2000" dirty="0">
                <a:solidFill>
                  <a:srgbClr val="592C5F"/>
                </a:solidFill>
                <a:latin typeface="Calibri Light" panose="020F0302020204030204" pitchFamily="34" charset="0"/>
                <a:cs typeface="Calibri Light" panose="020F0302020204030204" pitchFamily="34" charset="0"/>
              </a:rPr>
              <a:t>Content is </a:t>
            </a:r>
            <a:r>
              <a:rPr lang="en-US" altLang="en-US" sz="2000">
                <a:solidFill>
                  <a:srgbClr val="592C5F"/>
                </a:solidFill>
                <a:latin typeface="Calibri Light" panose="020F0302020204030204" pitchFamily="34" charset="0"/>
                <a:cs typeface="Calibri Light" panose="020F0302020204030204" pitchFamily="34" charset="0"/>
              </a:rPr>
              <a:t>based on </a:t>
            </a:r>
            <a:r>
              <a:rPr lang="en-US" altLang="en-US" sz="2000" b="1">
                <a:solidFill>
                  <a:srgbClr val="592C5F"/>
                </a:solidFill>
                <a:latin typeface="Calibri Light" panose="020F0302020204030204" pitchFamily="34" charset="0"/>
                <a:cs typeface="Calibri Light" panose="020F0302020204030204" pitchFamily="34" charset="0"/>
              </a:rPr>
              <a:t>CARLI </a:t>
            </a:r>
            <a:r>
              <a:rPr lang="en-US" altLang="en-US" sz="2000" b="1" dirty="0">
                <a:solidFill>
                  <a:srgbClr val="592C5F"/>
                </a:solidFill>
                <a:latin typeface="Calibri Light" panose="020F0302020204030204" pitchFamily="34" charset="0"/>
                <a:cs typeface="Calibri Light" panose="020F0302020204030204" pitchFamily="34" charset="0"/>
              </a:rPr>
              <a:t>Counts: Analytics and Advocacy for Service Development</a:t>
            </a:r>
            <a:r>
              <a:rPr lang="en-US" altLang="en-US" sz="2000" dirty="0">
                <a:solidFill>
                  <a:srgbClr val="592C5F"/>
                </a:solidFill>
                <a:latin typeface="Calibri Light" panose="020F0302020204030204" pitchFamily="34" charset="0"/>
                <a:cs typeface="Calibri Light" panose="020F0302020204030204" pitchFamily="34" charset="0"/>
              </a:rPr>
              <a:t>, a project made </a:t>
            </a:r>
            <a:r>
              <a:rPr lang="en-US" altLang="en-US" sz="2000">
                <a:solidFill>
                  <a:srgbClr val="592C5F"/>
                </a:solidFill>
                <a:latin typeface="Calibri Light" panose="020F0302020204030204" pitchFamily="34" charset="0"/>
                <a:cs typeface="Calibri Light" panose="020F0302020204030204" pitchFamily="34" charset="0"/>
              </a:rPr>
              <a:t>possible </a:t>
            </a:r>
            <a:br>
              <a:rPr lang="en-US" altLang="en-US" sz="2000">
                <a:solidFill>
                  <a:srgbClr val="592C5F"/>
                </a:solidFill>
                <a:latin typeface="Calibri Light" panose="020F0302020204030204" pitchFamily="34" charset="0"/>
                <a:cs typeface="Calibri Light" panose="020F0302020204030204" pitchFamily="34" charset="0"/>
              </a:rPr>
            </a:br>
            <a:r>
              <a:rPr lang="en-US" altLang="en-US" sz="2000">
                <a:solidFill>
                  <a:srgbClr val="592C5F"/>
                </a:solidFill>
                <a:latin typeface="Calibri Light" panose="020F0302020204030204" pitchFamily="34" charset="0"/>
                <a:cs typeface="Calibri Light" panose="020F0302020204030204" pitchFamily="34" charset="0"/>
              </a:rPr>
              <a:t>in </a:t>
            </a:r>
            <a:r>
              <a:rPr lang="en-US" altLang="en-US" sz="2000" dirty="0">
                <a:solidFill>
                  <a:srgbClr val="592C5F"/>
                </a:solidFill>
                <a:latin typeface="Calibri Light" panose="020F0302020204030204" pitchFamily="34" charset="0"/>
                <a:cs typeface="Calibri Light" panose="020F0302020204030204" pitchFamily="34" charset="0"/>
              </a:rPr>
              <a:t>part by the </a:t>
            </a:r>
            <a:r>
              <a:rPr lang="en-US" altLang="en-US" sz="2000" b="1" dirty="0">
                <a:solidFill>
                  <a:srgbClr val="592C5F"/>
                </a:solidFill>
                <a:latin typeface="Calibri Light" panose="020F0302020204030204" pitchFamily="34" charset="0"/>
                <a:cs typeface="Calibri Light" panose="020F0302020204030204" pitchFamily="34" charset="0"/>
              </a:rPr>
              <a:t>Institute of Museum and Library Services </a:t>
            </a:r>
            <a:r>
              <a:rPr lang="en-US" altLang="en-US" sz="2000" dirty="0">
                <a:solidFill>
                  <a:srgbClr val="592C5F"/>
                </a:solidFill>
                <a:latin typeface="Calibri Light" panose="020F0302020204030204" pitchFamily="34" charset="0"/>
                <a:cs typeface="Calibri Light" panose="020F0302020204030204" pitchFamily="34" charset="0"/>
              </a:rPr>
              <a:t>(Grant Number RE-95-18-0084-18).</a:t>
            </a:r>
          </a:p>
        </p:txBody>
      </p:sp>
      <p:pic>
        <p:nvPicPr>
          <p:cNvPr id="22529" name="Content Placeholder 3">
            <a:extLst>
              <a:ext uri="{FF2B5EF4-FFF2-40B4-BE49-F238E27FC236}">
                <a16:creationId xmlns:a16="http://schemas.microsoft.com/office/drawing/2014/main" id="{5734F482-0F3D-ED45-B876-00C1051B42FC}"/>
              </a:ext>
              <a:ext uri="{C183D7F6-B498-43B3-948B-1728B52AA6E4}">
                <adec:decorative xmlns:adec="http://schemas.microsoft.com/office/drawing/2017/decorative" val="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2707" r="5891" b="2"/>
          <a:stretch>
            <a:fillRect/>
          </a:stretch>
        </p:blipFill>
        <p:spPr>
          <a:xfrm>
            <a:off x="487362" y="4984984"/>
            <a:ext cx="6376499" cy="971814"/>
          </a:xfrm>
        </p:spPr>
      </p:pic>
      <p:pic>
        <p:nvPicPr>
          <p:cNvPr id="22530" name="Picture 1">
            <a:extLst>
              <a:ext uri="{FF2B5EF4-FFF2-40B4-BE49-F238E27FC236}">
                <a16:creationId xmlns:a16="http://schemas.microsoft.com/office/drawing/2014/main" id="{C11B2BE3-5C04-C94D-9E65-52B595BCA5F4}"/>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2448" y="4488228"/>
            <a:ext cx="4321175"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1511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3BCF7-2E11-DB4A-95BC-2566A4C71B49}"/>
              </a:ext>
            </a:extLst>
          </p:cNvPr>
          <p:cNvSpPr>
            <a:spLocks noGrp="1"/>
          </p:cNvSpPr>
          <p:nvPr>
            <p:ph type="title"/>
          </p:nvPr>
        </p:nvSpPr>
        <p:spPr/>
        <p:txBody>
          <a:bodyPr/>
          <a:lstStyle/>
          <a:p>
            <a:r>
              <a:rPr lang="en-US" dirty="0"/>
              <a:t>How to gather the data? </a:t>
            </a:r>
          </a:p>
        </p:txBody>
      </p:sp>
      <p:sp>
        <p:nvSpPr>
          <p:cNvPr id="3" name="Content Placeholder 2">
            <a:extLst>
              <a:ext uri="{FF2B5EF4-FFF2-40B4-BE49-F238E27FC236}">
                <a16:creationId xmlns:a16="http://schemas.microsoft.com/office/drawing/2014/main" id="{CB3271BF-ABD5-6D47-92D5-84AFC9EA3A85}"/>
              </a:ext>
            </a:extLst>
          </p:cNvPr>
          <p:cNvSpPr>
            <a:spLocks noGrp="1"/>
          </p:cNvSpPr>
          <p:nvPr>
            <p:ph idx="1"/>
          </p:nvPr>
        </p:nvSpPr>
        <p:spPr>
          <a:xfrm>
            <a:off x="623048" y="1578197"/>
            <a:ext cx="10765388" cy="4596691"/>
          </a:xfrm>
        </p:spPr>
        <p:txBody>
          <a:bodyPr/>
          <a:lstStyle/>
          <a:p>
            <a:r>
              <a:rPr lang="en-US" dirty="0"/>
              <a:t>The research method is derived from the research question.</a:t>
            </a:r>
          </a:p>
          <a:p>
            <a:r>
              <a:rPr lang="en-US" dirty="0"/>
              <a:t>Different questions require different methods.</a:t>
            </a:r>
          </a:p>
          <a:p>
            <a:r>
              <a:rPr lang="en-US" dirty="0"/>
              <a:t>For any given question, more than one method may be a match; however, it is unlikely there is question for which every method be a match. </a:t>
            </a:r>
          </a:p>
          <a:p>
            <a:r>
              <a:rPr lang="en-US" dirty="0"/>
              <a:t>The plan for participants is driven by the method(s).</a:t>
            </a:r>
          </a:p>
          <a:p>
            <a:endParaRPr lang="en-US" dirty="0"/>
          </a:p>
        </p:txBody>
      </p:sp>
      <p:graphicFrame>
        <p:nvGraphicFramePr>
          <p:cNvPr id="4" name="Content Placeholder 3">
            <a:extLst>
              <a:ext uri="{FF2B5EF4-FFF2-40B4-BE49-F238E27FC236}">
                <a16:creationId xmlns:a16="http://schemas.microsoft.com/office/drawing/2014/main" id="{C2345EE2-302F-AE40-9220-CA16C34516F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586287417"/>
              </p:ext>
            </p:extLst>
          </p:nvPr>
        </p:nvGraphicFramePr>
        <p:xfrm>
          <a:off x="1220512" y="4322617"/>
          <a:ext cx="9764424" cy="1920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305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1372F-1BCB-4D4A-B068-D72223B0DECF}"/>
              </a:ext>
            </a:extLst>
          </p:cNvPr>
          <p:cNvSpPr>
            <a:spLocks noGrp="1"/>
          </p:cNvSpPr>
          <p:nvPr>
            <p:ph type="title"/>
          </p:nvPr>
        </p:nvSpPr>
        <p:spPr/>
        <p:txBody>
          <a:bodyPr/>
          <a:lstStyle/>
          <a:p>
            <a:pPr algn="ctr"/>
            <a:r>
              <a:rPr lang="en-US" dirty="0"/>
              <a:t>Research Roles and Tasks</a:t>
            </a:r>
          </a:p>
        </p:txBody>
      </p:sp>
      <p:graphicFrame>
        <p:nvGraphicFramePr>
          <p:cNvPr id="7" name="Content Placeholder 6" descr="Visualization displays research roles and tasks in a local case study project that may intersect or overlap, including: conceptualization, analysis, investigation, methodology, visualization, writing, and documentation">
            <a:extLst>
              <a:ext uri="{FF2B5EF4-FFF2-40B4-BE49-F238E27FC236}">
                <a16:creationId xmlns:a16="http://schemas.microsoft.com/office/drawing/2014/main" id="{A23AA5E2-E37B-B546-95AF-4C2E266BE969}"/>
              </a:ext>
            </a:extLst>
          </p:cNvPr>
          <p:cNvGraphicFramePr>
            <a:graphicFrameLocks noGrp="1"/>
          </p:cNvGraphicFramePr>
          <p:nvPr>
            <p:ph idx="1"/>
            <p:extLst>
              <p:ext uri="{D42A27DB-BD31-4B8C-83A1-F6EECF244321}">
                <p14:modId xmlns:p14="http://schemas.microsoft.com/office/powerpoint/2010/main" val="1272115049"/>
              </p:ext>
            </p:extLst>
          </p:nvPr>
        </p:nvGraphicFramePr>
        <p:xfrm>
          <a:off x="-381000" y="1343161"/>
          <a:ext cx="12953999" cy="4937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759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6" name="Google Shape;196;p20"/>
          <p:cNvSpPr txBox="1">
            <a:spLocks noGrp="1"/>
          </p:cNvSpPr>
          <p:nvPr>
            <p:ph type="title"/>
          </p:nvPr>
        </p:nvSpPr>
        <p:spPr>
          <a:xfrm>
            <a:off x="609600" y="274638"/>
            <a:ext cx="10972800" cy="831484"/>
          </a:xfrm>
          <a:noFill/>
          <a:ln>
            <a:noFill/>
          </a:ln>
        </p:spPr>
        <p:txBody>
          <a:bodyPr spcFirstLastPara="1" vert="horz" wrap="square" lIns="91425" tIns="45700" rIns="91425" bIns="45700" numCol="1" anchor="b" anchorCtr="0" compatLnSpc="1">
            <a:prstTxWarp prst="textNoShape">
              <a:avLst/>
            </a:prstTxWarp>
            <a:noAutofit/>
          </a:bodyPr>
          <a:lstStyle/>
          <a:p>
            <a:r>
              <a:rPr lang="en-US" dirty="0"/>
              <a:t>Institutional Project Abstract</a:t>
            </a:r>
          </a:p>
        </p:txBody>
      </p:sp>
      <p:sp>
        <p:nvSpPr>
          <p:cNvPr id="212" name="Google Shape;212;p20" descr="Institution: (Blank). &#10; &#10;Abstract:  The purpose of this project is to [understand? explore? develop? discover? demonstrate?] the impact of [insert name of library] on student learning and success at [insert institution].  &#10;&#10;The claim being investigated is (blank). The independent variable(s) in this study are (blank). The dependent variable(s) in this study are (blank). This study is [aligned with? informed by?] [findings in literature? components of professional standards? findings from AiA? college student development theory? educational theory?]. &#10;&#10;This study will be undertaken in partnership with (insert partners) and supports the campus priority/ies for (insert priority). &#10;"/>
          <p:cNvSpPr txBox="1"/>
          <p:nvPr/>
        </p:nvSpPr>
        <p:spPr>
          <a:xfrm>
            <a:off x="1302266" y="6530468"/>
            <a:ext cx="9615185" cy="584776"/>
          </a:xfrm>
          <a:prstGeom prst="rect">
            <a:avLst/>
          </a:prstGeom>
          <a:noFill/>
          <a:ln>
            <a:noFill/>
          </a:ln>
        </p:spPr>
        <p:txBody>
          <a:bodyPr spcFirstLastPara="1" wrap="square" lIns="91425" tIns="45700" rIns="91425" bIns="45700" anchor="t" anchorCtr="0">
            <a:noAutofit/>
          </a:bodyPr>
          <a:lstStyle/>
          <a:p>
            <a:pPr algn="ctr">
              <a:spcBef>
                <a:spcPts val="0"/>
              </a:spcBef>
              <a:spcAft>
                <a:spcPts val="0"/>
              </a:spcAft>
            </a:pPr>
            <a:endParaRPr sz="1600" dirty="0">
              <a:solidFill>
                <a:schemeClr val="lt1"/>
              </a:solidFill>
              <a:latin typeface="Arial Narrow"/>
              <a:ea typeface="Arial Narrow"/>
              <a:cs typeface="Arial Narrow"/>
              <a:sym typeface="Arial Narrow"/>
            </a:endParaRPr>
          </a:p>
        </p:txBody>
      </p:sp>
      <p:sp>
        <p:nvSpPr>
          <p:cNvPr id="20" name="TextBox 19">
            <a:extLst>
              <a:ext uri="{FF2B5EF4-FFF2-40B4-BE49-F238E27FC236}">
                <a16:creationId xmlns:a16="http://schemas.microsoft.com/office/drawing/2014/main" id="{780EC2EC-F7FB-4A09-A1C0-F910DBB4F503}"/>
              </a:ext>
            </a:extLst>
          </p:cNvPr>
          <p:cNvSpPr txBox="1"/>
          <p:nvPr/>
        </p:nvSpPr>
        <p:spPr>
          <a:xfrm>
            <a:off x="609601" y="1417638"/>
            <a:ext cx="10972800" cy="3970318"/>
          </a:xfrm>
          <a:prstGeom prst="rect">
            <a:avLst/>
          </a:prstGeom>
          <a:noFill/>
        </p:spPr>
        <p:txBody>
          <a:bodyPr wrap="square">
            <a:spAutoFit/>
          </a:bodyPr>
          <a:lstStyle/>
          <a:p>
            <a:pPr algn="l" rtl="0" fontAlgn="base"/>
            <a:r>
              <a:rPr lang="en-US" sz="1800" b="1" i="0" dirty="0">
                <a:solidFill>
                  <a:srgbClr val="000000"/>
                </a:solidFill>
                <a:effectLst/>
                <a:latin typeface="Calibri" panose="020F0502020204030204" pitchFamily="34" charset="0"/>
              </a:rPr>
              <a:t>Institution: </a:t>
            </a:r>
            <a:r>
              <a:rPr lang="en-US" sz="1800" b="0" i="0" dirty="0">
                <a:solidFill>
                  <a:srgbClr val="000000"/>
                </a:solidFill>
                <a:effectLst/>
                <a:latin typeface="Calibri" panose="020F0502020204030204" pitchFamily="34" charset="0"/>
              </a:rPr>
              <a:t>____________________________________________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algn="l" rtl="0" fontAlgn="base"/>
            <a:r>
              <a:rPr lang="en-US" sz="1800" b="1" i="0" dirty="0">
                <a:solidFill>
                  <a:srgbClr val="000000"/>
                </a:solidFill>
                <a:effectLst/>
                <a:latin typeface="Calibri" panose="020F0502020204030204" pitchFamily="34" charset="0"/>
              </a:rPr>
              <a:t>Abstract:  </a:t>
            </a:r>
            <a:r>
              <a:rPr lang="en-US" sz="1800" b="0" i="0" dirty="0">
                <a:solidFill>
                  <a:srgbClr val="000000"/>
                </a:solidFill>
                <a:effectLst/>
                <a:latin typeface="Calibri" panose="020F0502020204030204" pitchFamily="34" charset="0"/>
              </a:rPr>
              <a:t>The purpose of this project is to ____________________________________ [understand? explore? develop? discover? demonstrate?] the impact of ____________________________________ [library] on student learning and success at ____________________________________ [institution].  </a:t>
            </a:r>
          </a:p>
          <a:p>
            <a:pPr algn="l" rtl="0" fontAlgn="base"/>
            <a:endParaRPr lang="en-US" dirty="0">
              <a:solidFill>
                <a:srgbClr val="000000"/>
              </a:solidFill>
              <a:latin typeface="Calibri" panose="020F0502020204030204" pitchFamily="34" charset="0"/>
            </a:endParaRPr>
          </a:p>
          <a:p>
            <a:pPr algn="l" rtl="0" fontAlgn="base"/>
            <a:r>
              <a:rPr lang="en-US" sz="1800" b="0" i="0" dirty="0">
                <a:solidFill>
                  <a:srgbClr val="000000"/>
                </a:solidFill>
                <a:effectLst/>
                <a:latin typeface="Calibri" panose="020F0502020204030204" pitchFamily="34" charset="0"/>
              </a:rPr>
              <a:t>The claim being investigated is ____________________________________. The independent variable(s) in this study are ____________________________________. The dependent variable(s) in this study are ____________________________________. This study is ____________________________________ [aligned with? informed by?] ____________________________________ [findings in literature? components of professional standards? findings from AiA? college student development theory? educational theory?]. </a:t>
            </a:r>
          </a:p>
          <a:p>
            <a:pPr algn="l" rtl="0" fontAlgn="base"/>
            <a:endParaRPr lang="en-US" dirty="0">
              <a:solidFill>
                <a:srgbClr val="000000"/>
              </a:solidFill>
              <a:latin typeface="Calibri" panose="020F0502020204030204" pitchFamily="34" charset="0"/>
            </a:endParaRPr>
          </a:p>
          <a:p>
            <a:pPr algn="l" rtl="0" fontAlgn="base"/>
            <a:r>
              <a:rPr lang="en-US" sz="1800" b="0" i="0" dirty="0">
                <a:solidFill>
                  <a:srgbClr val="000000"/>
                </a:solidFill>
                <a:effectLst/>
                <a:latin typeface="Calibri" panose="020F0502020204030204" pitchFamily="34" charset="0"/>
              </a:rPr>
              <a:t>This study will be undertaken in partnership with ____________________________________ and supports the campus priority/ies for ____________________________________. </a:t>
            </a:r>
            <a:endParaRPr lang="en-US"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63373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Team Development Time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01325647"/>
              </p:ext>
            </p:extLst>
          </p:nvPr>
        </p:nvGraphicFramePr>
        <p:xfrm>
          <a:off x="896565" y="1615440"/>
          <a:ext cx="10087122" cy="4236720"/>
        </p:xfrm>
        <a:graphic>
          <a:graphicData uri="http://schemas.openxmlformats.org/drawingml/2006/table">
            <a:tbl>
              <a:tblPr firstRow="1" bandRow="1">
                <a:tableStyleId>{5940675A-B579-460E-94D1-54222C63F5DA}</a:tableStyleId>
              </a:tblPr>
              <a:tblGrid>
                <a:gridCol w="10087122">
                  <a:extLst>
                    <a:ext uri="{9D8B030D-6E8A-4147-A177-3AD203B41FA5}">
                      <a16:colId xmlns:a16="http://schemas.microsoft.com/office/drawing/2014/main" val="20000"/>
                    </a:ext>
                  </a:extLst>
                </a:gridCol>
              </a:tblGrid>
              <a:tr h="368499">
                <a:tc>
                  <a:txBody>
                    <a:bodyPr/>
                    <a:lstStyle/>
                    <a:p>
                      <a:endParaRPr lang="en-US" sz="2000" b="1" dirty="0">
                        <a:latin typeface="+mj-lt"/>
                      </a:endParaRPr>
                    </a:p>
                    <a:p>
                      <a:r>
                        <a:rPr lang="en-US" sz="2000" b="1" dirty="0">
                          <a:latin typeface="+mj-lt"/>
                        </a:rPr>
                        <a:t>What are your overall </a:t>
                      </a:r>
                      <a:r>
                        <a:rPr lang="en-US" sz="2000" b="1" baseline="0" dirty="0">
                          <a:latin typeface="+mj-lt"/>
                        </a:rPr>
                        <a:t>takeaways from developing operationalized variables in Module 4?</a:t>
                      </a:r>
                    </a:p>
                    <a:p>
                      <a:endParaRPr lang="en-US" sz="2000" b="1" baseline="0" dirty="0">
                        <a:latin typeface="+mj-l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000" b="1" kern="1200" baseline="0" dirty="0">
                          <a:solidFill>
                            <a:schemeClr val="tx1"/>
                          </a:solidFill>
                          <a:latin typeface="+mj-lt"/>
                          <a:ea typeface="+mn-ea"/>
                          <a:cs typeface="+mn-cs"/>
                        </a:rPr>
                        <a:t>What local stakeholders will be engaged to accomplish your local project?  </a:t>
                      </a:r>
                    </a:p>
                    <a:p>
                      <a:r>
                        <a:rPr lang="en-US" sz="2000" b="1" baseline="0" dirty="0">
                          <a:latin typeface="+mj-lt"/>
                        </a:rPr>
                        <a: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3451">
                <a:tc>
                  <a:txBody>
                    <a:bodyPr/>
                    <a:lstStyle/>
                    <a:p>
                      <a:r>
                        <a:rPr lang="en-US" sz="2000" b="1" dirty="0">
                          <a:latin typeface="+mj-lt"/>
                        </a:rPr>
                        <a:t>Case Study Project Discussion</a:t>
                      </a:r>
                    </a:p>
                    <a:p>
                      <a:pPr marL="285750" indent="-285750">
                        <a:buFont typeface="Arial" panose="020B0604020202020204" pitchFamily="34" charset="0"/>
                        <a:buChar char="•"/>
                      </a:pPr>
                      <a:r>
                        <a:rPr lang="en-US" sz="2000" dirty="0">
                          <a:latin typeface="+mj-lt"/>
                        </a:rPr>
                        <a:t>Each team member should share (8-10 minutes each) about their concept/variable definition and proposed methods for gathering data.</a:t>
                      </a:r>
                    </a:p>
                    <a:p>
                      <a:pPr marL="285750" indent="-285750">
                        <a:buFont typeface="Arial" panose="020B0604020202020204" pitchFamily="34" charset="0"/>
                        <a:buChar char="•"/>
                      </a:pPr>
                      <a:r>
                        <a:rPr lang="en-US" sz="2000" baseline="0" dirty="0">
                          <a:latin typeface="+mj-lt"/>
                        </a:rPr>
                        <a:t>Provide feedback to each presenter on the clarity of their definitions and methods.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8499">
                <a:tc>
                  <a:txBody>
                    <a:bodyPr/>
                    <a:lstStyle/>
                    <a:p>
                      <a:endParaRPr lang="en-US" sz="2000" dirty="0">
                        <a:latin typeface="+mj-lt"/>
                      </a:endParaRPr>
                    </a:p>
                    <a:p>
                      <a:r>
                        <a:rPr lang="en-US" sz="2000" b="1" dirty="0">
                          <a:latin typeface="+mj-lt"/>
                        </a:rPr>
                        <a:t>Next Steps</a:t>
                      </a:r>
                    </a:p>
                    <a:p>
                      <a:pPr marL="342900" indent="-342900">
                        <a:buFont typeface="Arial" panose="020B0604020202020204" pitchFamily="34" charset="0"/>
                        <a:buChar char="•"/>
                      </a:pPr>
                      <a:r>
                        <a:rPr lang="en-US" sz="2000" dirty="0">
                          <a:latin typeface="+mj-lt"/>
                        </a:rPr>
                        <a:t>Complete assigned readings to prepare for Module 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74533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B93C2-4439-44B3-B019-F36412854C0F}"/>
              </a:ext>
            </a:extLst>
          </p:cNvPr>
          <p:cNvSpPr>
            <a:spLocks noGrp="1"/>
          </p:cNvSpPr>
          <p:nvPr>
            <p:ph type="title"/>
          </p:nvPr>
        </p:nvSpPr>
        <p:spPr>
          <a:xfrm>
            <a:off x="808801" y="2938513"/>
            <a:ext cx="10972800" cy="1143000"/>
          </a:xfrm>
        </p:spPr>
        <p:txBody>
          <a:bodyPr/>
          <a:lstStyle/>
          <a:p>
            <a:pPr marL="0" marR="0">
              <a:spcBef>
                <a:spcPts val="0"/>
              </a:spcBef>
              <a:spcAft>
                <a:spcPts val="0"/>
              </a:spcAft>
            </a:pPr>
            <a:r>
              <a:rPr lang="en-US" sz="2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©2022. This work is licensed under a </a:t>
            </a:r>
            <a:r>
              <a:rPr lang="en-US" sz="2400" u="sng" dirty="0">
                <a:solidFill>
                  <a:srgbClr val="049CCF"/>
                </a:solidFill>
                <a:effectLst/>
                <a:latin typeface="Calibri" panose="020F0502020204030204" pitchFamily="34" charset="0"/>
                <a:ea typeface="DengXian" panose="02010600030101010101" pitchFamily="2" charset="-122"/>
                <a:cs typeface="Calibri" panose="020F0502020204030204" pitchFamily="34" charset="0"/>
                <a:hlinkClick r:id="rId3"/>
              </a:rPr>
              <a:t>CC BY 4.0 license</a:t>
            </a:r>
            <a:r>
              <a:rPr lang="en-US" sz="2400" dirty="0">
                <a:solidFill>
                  <a:srgbClr val="464646"/>
                </a:solidFill>
                <a:effectLst/>
                <a:latin typeface="Calibri" panose="020F0502020204030204" pitchFamily="34" charset="0"/>
                <a:ea typeface="DengXian" panose="02010600030101010101" pitchFamily="2" charset="-122"/>
                <a:cs typeface="Calibri" panose="020F0502020204030204" pitchFamily="34" charset="0"/>
              </a:rPr>
              <a:t>. </a:t>
            </a:r>
            <a:br>
              <a:rPr lang="en-US" sz="2400" dirty="0">
                <a:effectLst/>
                <a:latin typeface="Calibri" panose="020F0502020204030204" pitchFamily="34" charset="0"/>
                <a:ea typeface="DengXian" panose="02010600030101010101" pitchFamily="2" charset="-122"/>
                <a:cs typeface="Times New Roman" panose="02020603050405020304" pitchFamily="18" charset="0"/>
              </a:rPr>
            </a:br>
            <a:r>
              <a:rPr lang="en-US" sz="2400"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 </a:t>
            </a:r>
            <a:br>
              <a:rPr lang="en-US" sz="2400" dirty="0">
                <a:effectLst/>
                <a:latin typeface="Calibri" panose="020F0502020204030204" pitchFamily="34" charset="0"/>
                <a:ea typeface="DengXian" panose="02010600030101010101" pitchFamily="2" charset="-122"/>
                <a:cs typeface="Times New Roman" panose="02020603050405020304" pitchFamily="18" charset="0"/>
              </a:rPr>
            </a:br>
            <a:r>
              <a:rPr lang="en-US" sz="2400" dirty="0">
                <a:effectLst/>
                <a:latin typeface="Calibri" panose="020F0502020204030204" pitchFamily="34" charset="0"/>
                <a:ea typeface="DengXian" panose="02010600030101010101" pitchFamily="2" charset="-122"/>
                <a:cs typeface="Calibri" panose="020F0502020204030204" pitchFamily="34" charset="0"/>
              </a:rPr>
              <a:t>How to Cite: </a:t>
            </a:r>
            <a:r>
              <a:rPr lang="en-US" sz="2400"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Hinchliffe, Lisa Janicke, Mayer, Cathy, &amp; Consortium of Academic and Research Libraries </a:t>
            </a:r>
            <a:r>
              <a:rPr lang="en-US" sz="2400">
                <a:solidFill>
                  <a:srgbClr val="201F1E"/>
                </a:solidFill>
                <a:effectLst/>
                <a:latin typeface="Calibri" panose="020F0502020204030204" pitchFamily="34" charset="0"/>
                <a:ea typeface="DengXian" panose="02010600030101010101" pitchFamily="2" charset="-122"/>
                <a:cs typeface="Calibri" panose="020F0502020204030204" pitchFamily="34" charset="0"/>
              </a:rPr>
              <a:t>in Illinois. </a:t>
            </a:r>
            <a:r>
              <a:rPr lang="en-US" sz="2400" i="1"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Analytics and Advocacy for Service Development Module 4: The Research Question, Variables, and Methods [PowerPoint slides]</a:t>
            </a:r>
            <a:r>
              <a:rPr lang="en-US" sz="2400" dirty="0">
                <a:solidFill>
                  <a:srgbClr val="201F1E"/>
                </a:solidFill>
                <a:effectLst/>
                <a:latin typeface="Calibri" panose="020F0502020204030204" pitchFamily="34" charset="0"/>
                <a:ea typeface="DengXian" panose="02010600030101010101" pitchFamily="2" charset="-122"/>
                <a:cs typeface="Calibri" panose="020F0502020204030204" pitchFamily="34" charset="0"/>
              </a:rPr>
              <a:t>. Champaign, IL: CARLI, 2022.</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18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Tree>
    <p:extLst>
      <p:ext uri="{BB962C8B-B14F-4D97-AF65-F5344CB8AC3E}">
        <p14:creationId xmlns:p14="http://schemas.microsoft.com/office/powerpoint/2010/main" val="215592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descr="Cycle of Inquiry:&#10;1) Area of Interest/Problem&#10;2) Research Question&#10;3) Data and Methods&#10;4) Analysis&#10;5) Results/Findings&#10;6) Implications&#10;7) Adjust Practices&#10;8) Observe and Reflect">
            <a:extLst>
              <a:ext uri="{FF2B5EF4-FFF2-40B4-BE49-F238E27FC236}">
                <a16:creationId xmlns:a16="http://schemas.microsoft.com/office/drawing/2014/main" id="{5BDF948C-A7A8-164F-974E-E5C9CD6AC69B}"/>
              </a:ext>
            </a:extLst>
          </p:cNvPr>
          <p:cNvGraphicFramePr>
            <a:graphicFrameLocks noGrp="1"/>
          </p:cNvGraphicFramePr>
          <p:nvPr>
            <p:ph idx="1"/>
            <p:extLst>
              <p:ext uri="{D42A27DB-BD31-4B8C-83A1-F6EECF244321}">
                <p14:modId xmlns:p14="http://schemas.microsoft.com/office/powerpoint/2010/main" val="3209008793"/>
              </p:ext>
            </p:extLst>
          </p:nvPr>
        </p:nvGraphicFramePr>
        <p:xfrm>
          <a:off x="622300" y="609600"/>
          <a:ext cx="11819082" cy="5721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a:extLst>
              <a:ext uri="{FF2B5EF4-FFF2-40B4-BE49-F238E27FC236}">
                <a16:creationId xmlns:a16="http://schemas.microsoft.com/office/drawing/2014/main" id="{4E64573C-61C1-C842-91CD-415CAFB335D3}"/>
              </a:ext>
            </a:extLst>
          </p:cNvPr>
          <p:cNvSpPr>
            <a:spLocks noGrp="1"/>
          </p:cNvSpPr>
          <p:nvPr>
            <p:ph type="title"/>
          </p:nvPr>
        </p:nvSpPr>
        <p:spPr>
          <a:xfrm>
            <a:off x="609599" y="371460"/>
            <a:ext cx="2410691" cy="2011522"/>
          </a:xfrm>
        </p:spPr>
        <p:txBody>
          <a:bodyPr/>
          <a:lstStyle/>
          <a:p>
            <a:r>
              <a:rPr lang="en-US" dirty="0"/>
              <a:t>Cycle of Inquiry</a:t>
            </a:r>
          </a:p>
        </p:txBody>
      </p:sp>
    </p:spTree>
    <p:extLst>
      <p:ext uri="{BB962C8B-B14F-4D97-AF65-F5344CB8AC3E}">
        <p14:creationId xmlns:p14="http://schemas.microsoft.com/office/powerpoint/2010/main" val="171173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E64573C-61C1-C842-91CD-415CAFB335D3}"/>
              </a:ext>
            </a:extLst>
          </p:cNvPr>
          <p:cNvSpPr>
            <a:spLocks noGrp="1"/>
          </p:cNvSpPr>
          <p:nvPr>
            <p:ph type="title"/>
          </p:nvPr>
        </p:nvSpPr>
        <p:spPr>
          <a:xfrm>
            <a:off x="622300" y="526473"/>
            <a:ext cx="2410691" cy="2011522"/>
          </a:xfrm>
        </p:spPr>
        <p:txBody>
          <a:bodyPr/>
          <a:lstStyle/>
          <a:p>
            <a:r>
              <a:rPr lang="en-US" dirty="0"/>
              <a:t>Cycle of Inquiry </a:t>
            </a:r>
            <a:r>
              <a:rPr lang="en-US" dirty="0">
                <a:solidFill>
                  <a:schemeClr val="bg1"/>
                </a:solidFill>
              </a:rPr>
              <a:t>slide 2</a:t>
            </a:r>
          </a:p>
        </p:txBody>
      </p:sp>
      <p:sp>
        <p:nvSpPr>
          <p:cNvPr id="2" name="Content Placeholder 1">
            <a:extLst>
              <a:ext uri="{FF2B5EF4-FFF2-40B4-BE49-F238E27FC236}">
                <a16:creationId xmlns:a16="http://schemas.microsoft.com/office/drawing/2014/main" id="{AFBC2522-955B-4138-A878-4E9FED101EA5}"/>
              </a:ext>
            </a:extLst>
          </p:cNvPr>
          <p:cNvSpPr>
            <a:spLocks noGrp="1"/>
          </p:cNvSpPr>
          <p:nvPr>
            <p:ph idx="1"/>
          </p:nvPr>
        </p:nvSpPr>
        <p:spPr/>
        <p:txBody>
          <a:bodyPr/>
          <a:lstStyle/>
          <a:p>
            <a:endParaRPr lang="en-US"/>
          </a:p>
        </p:txBody>
      </p:sp>
      <p:graphicFrame>
        <p:nvGraphicFramePr>
          <p:cNvPr id="6" name="Content Placeholder 6" descr="Cycle of Inquiry focus in this module: identifying an area of interest or a problem&#10;Developing a research question&#10;&#10;">
            <a:extLst>
              <a:ext uri="{FF2B5EF4-FFF2-40B4-BE49-F238E27FC236}">
                <a16:creationId xmlns:a16="http://schemas.microsoft.com/office/drawing/2014/main" id="{D608F501-9229-4977-AE1B-D33D2F236C0D}"/>
              </a:ext>
            </a:extLst>
          </p:cNvPr>
          <p:cNvGraphicFramePr>
            <a:graphicFrameLocks/>
          </p:cNvGraphicFramePr>
          <p:nvPr>
            <p:extLst>
              <p:ext uri="{D42A27DB-BD31-4B8C-83A1-F6EECF244321}">
                <p14:modId xmlns:p14="http://schemas.microsoft.com/office/powerpoint/2010/main" val="2346964427"/>
              </p:ext>
            </p:extLst>
          </p:nvPr>
        </p:nvGraphicFramePr>
        <p:xfrm>
          <a:off x="622300" y="609600"/>
          <a:ext cx="11819082" cy="5721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2052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24201-D5FF-4946-A821-52F53088D5AC}"/>
              </a:ext>
            </a:extLst>
          </p:cNvPr>
          <p:cNvSpPr>
            <a:spLocks noGrp="1"/>
          </p:cNvSpPr>
          <p:nvPr>
            <p:ph type="title"/>
          </p:nvPr>
        </p:nvSpPr>
        <p:spPr>
          <a:xfrm>
            <a:off x="609600" y="-1143000"/>
            <a:ext cx="10972800" cy="1143000"/>
          </a:xfrm>
        </p:spPr>
        <p:txBody>
          <a:bodyPr vert="horz" wrap="square" lIns="91440" tIns="45720" rIns="91440" bIns="45720" numCol="1" anchor="b" anchorCtr="0" compatLnSpc="1">
            <a:prstTxWarp prst="textNoShape">
              <a:avLst/>
            </a:prstTxWarp>
          </a:bodyPr>
          <a:lstStyle/>
          <a:p>
            <a:r>
              <a:rPr lang="en-US" dirty="0"/>
              <a:t>Contextualizing Local Project Within AASD</a:t>
            </a:r>
          </a:p>
        </p:txBody>
      </p:sp>
      <p:graphicFrame>
        <p:nvGraphicFramePr>
          <p:cNvPr id="4" name="Diagram 3" descr="Visualization contextualizing local research within the context of AASD Framework">
            <a:extLst>
              <a:ext uri="{FF2B5EF4-FFF2-40B4-BE49-F238E27FC236}">
                <a16:creationId xmlns:a16="http://schemas.microsoft.com/office/drawing/2014/main" id="{E8B2628B-63AD-4492-99EF-F14B3548F0C8}"/>
              </a:ext>
            </a:extLst>
          </p:cNvPr>
          <p:cNvGraphicFramePr/>
          <p:nvPr>
            <p:extLst>
              <p:ext uri="{D42A27DB-BD31-4B8C-83A1-F6EECF244321}">
                <p14:modId xmlns:p14="http://schemas.microsoft.com/office/powerpoint/2010/main" val="2274315981"/>
              </p:ext>
            </p:extLst>
          </p:nvPr>
        </p:nvGraphicFramePr>
        <p:xfrm>
          <a:off x="401781" y="761999"/>
          <a:ext cx="11360727" cy="54171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5267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6" name="Google Shape;196;p20"/>
          <p:cNvSpPr txBox="1">
            <a:spLocks noGrp="1"/>
          </p:cNvSpPr>
          <p:nvPr>
            <p:ph type="title"/>
          </p:nvPr>
        </p:nvSpPr>
        <p:spPr>
          <a:xfrm>
            <a:off x="609600" y="274638"/>
            <a:ext cx="10972800" cy="1143000"/>
          </a:xfrm>
          <a:noFill/>
          <a:ln>
            <a:noFill/>
          </a:ln>
        </p:spPr>
        <p:txBody>
          <a:bodyPr spcFirstLastPara="1" vert="horz" wrap="square" lIns="91425" tIns="45700" rIns="91425" bIns="45700" numCol="1" anchor="b" anchorCtr="0" compatLnSpc="1">
            <a:prstTxWarp prst="textNoShape">
              <a:avLst/>
            </a:prstTxWarp>
            <a:noAutofit/>
          </a:bodyPr>
          <a:lstStyle/>
          <a:p>
            <a:r>
              <a:rPr lang="en-US" dirty="0"/>
              <a:t>Formulating the Research Statement</a:t>
            </a:r>
          </a:p>
        </p:txBody>
      </p:sp>
      <p:grpSp>
        <p:nvGrpSpPr>
          <p:cNvPr id="197" name="Google Shape;197;p20" descr="Formulating a Research Statement:&#10;Topic – What are we studying?&#10;&#10;Conceptual Question + Significance –  Why is a selected topic or question important?&#10;&#10;Potential Applications - Discussion + Conclusions – This is how you anticipate responding to data/result of the investigation undertaken."/>
          <p:cNvGrpSpPr/>
          <p:nvPr/>
        </p:nvGrpSpPr>
        <p:grpSpPr>
          <a:xfrm>
            <a:off x="1191491" y="1618396"/>
            <a:ext cx="10390909" cy="4520266"/>
            <a:chOff x="0" y="0"/>
            <a:chExt cx="7513918" cy="4520266"/>
          </a:xfrm>
        </p:grpSpPr>
        <p:sp>
          <p:nvSpPr>
            <p:cNvPr id="198" name="Google Shape;198;p20"/>
            <p:cNvSpPr/>
            <p:nvPr/>
          </p:nvSpPr>
          <p:spPr>
            <a:xfrm>
              <a:off x="0" y="0"/>
              <a:ext cx="6011135" cy="994458"/>
            </a:xfrm>
            <a:prstGeom prst="roundRect">
              <a:avLst>
                <a:gd name="adj" fmla="val 10000"/>
              </a:avLst>
            </a:prstGeom>
            <a:solidFill>
              <a:schemeClr val="lt1"/>
            </a:solidFill>
            <a:ln>
              <a:noFill/>
            </a:ln>
            <a:effectLst>
              <a:outerShdw blurRad="50800" dist="42924" dir="5400000" rotWithShape="0">
                <a:srgbClr val="000000">
                  <a:alpha val="40000"/>
                </a:srgbClr>
              </a:outerShdw>
            </a:effectLst>
          </p:spPr>
          <p:txBody>
            <a:bodyPr spcFirstLastPara="1" wrap="square" lIns="91425" tIns="91425" rIns="91425" bIns="91425" anchor="ctr" anchorCtr="0">
              <a:noAutofit/>
            </a:bodyPr>
            <a:lstStyle/>
            <a:p>
              <a:pPr>
                <a:spcBef>
                  <a:spcPts val="0"/>
                </a:spcBef>
                <a:spcAft>
                  <a:spcPts val="0"/>
                </a:spcAft>
              </a:pPr>
              <a:endParaRPr dirty="0">
                <a:solidFill>
                  <a:schemeClr val="dk1"/>
                </a:solidFill>
              </a:endParaRPr>
            </a:p>
          </p:txBody>
        </p:sp>
        <p:sp>
          <p:nvSpPr>
            <p:cNvPr id="199" name="Google Shape;199;p20"/>
            <p:cNvSpPr txBox="1"/>
            <p:nvPr/>
          </p:nvSpPr>
          <p:spPr>
            <a:xfrm>
              <a:off x="29127" y="29127"/>
              <a:ext cx="4854004" cy="936204"/>
            </a:xfrm>
            <a:prstGeom prst="rect">
              <a:avLst/>
            </a:prstGeom>
            <a:noFill/>
            <a:ln>
              <a:noFill/>
            </a:ln>
          </p:spPr>
          <p:txBody>
            <a:bodyPr spcFirstLastPara="1" wrap="square" lIns="64750" tIns="64750" rIns="64750" bIns="64750" anchor="ctr" anchorCtr="0">
              <a:noAutofit/>
            </a:bodyPr>
            <a:lstStyle/>
            <a:p>
              <a:pPr>
                <a:lnSpc>
                  <a:spcPct val="90000"/>
                </a:lnSpc>
                <a:spcBef>
                  <a:spcPts val="0"/>
                </a:spcBef>
                <a:spcAft>
                  <a:spcPts val="0"/>
                </a:spcAft>
              </a:pPr>
              <a:r>
                <a:rPr lang="en-US" sz="1700" dirty="0">
                  <a:solidFill>
                    <a:schemeClr val="dk1"/>
                  </a:solidFill>
                  <a:latin typeface="Arial Narrow"/>
                  <a:ea typeface="Arial Narrow"/>
                  <a:cs typeface="Arial Narrow"/>
                  <a:sym typeface="Arial Narrow"/>
                </a:rPr>
                <a:t>Topic </a:t>
              </a:r>
              <a:endParaRPr dirty="0">
                <a:solidFill>
                  <a:schemeClr val="dk1"/>
                </a:solidFill>
              </a:endParaRPr>
            </a:p>
            <a:p>
              <a:pPr>
                <a:lnSpc>
                  <a:spcPct val="90000"/>
                </a:lnSpc>
                <a:spcBef>
                  <a:spcPts val="595"/>
                </a:spcBef>
                <a:spcAft>
                  <a:spcPts val="0"/>
                </a:spcAft>
              </a:pPr>
              <a:r>
                <a:rPr lang="en-US" sz="1700" dirty="0">
                  <a:solidFill>
                    <a:schemeClr val="dk1"/>
                  </a:solidFill>
                  <a:latin typeface="Arial Narrow"/>
                  <a:ea typeface="Arial Narrow"/>
                  <a:cs typeface="Arial Narrow"/>
                  <a:sym typeface="Arial Narrow"/>
                </a:rPr>
                <a:t>(We are studying …..)</a:t>
              </a:r>
              <a:endParaRPr dirty="0">
                <a:solidFill>
                  <a:schemeClr val="dk1"/>
                </a:solidFill>
              </a:endParaRPr>
            </a:p>
          </p:txBody>
        </p:sp>
        <p:sp>
          <p:nvSpPr>
            <p:cNvPr id="200" name="Google Shape;200;p20"/>
            <p:cNvSpPr/>
            <p:nvPr/>
          </p:nvSpPr>
          <p:spPr>
            <a:xfrm>
              <a:off x="503432" y="1175269"/>
              <a:ext cx="6011135" cy="994458"/>
            </a:xfrm>
            <a:prstGeom prst="roundRect">
              <a:avLst>
                <a:gd name="adj" fmla="val 10000"/>
              </a:avLst>
            </a:prstGeom>
            <a:solidFill>
              <a:schemeClr val="lt1"/>
            </a:solidFill>
            <a:ln>
              <a:noFill/>
            </a:ln>
            <a:effectLst>
              <a:outerShdw blurRad="50800" dist="42924" dir="5400000" rotWithShape="0">
                <a:srgbClr val="000000">
                  <a:alpha val="40000"/>
                </a:srgbClr>
              </a:outerShdw>
            </a:effectLst>
          </p:spPr>
          <p:txBody>
            <a:bodyPr spcFirstLastPara="1" wrap="square" lIns="91425" tIns="91425" rIns="91425" bIns="91425" anchor="ctr" anchorCtr="0">
              <a:noAutofit/>
            </a:bodyPr>
            <a:lstStyle/>
            <a:p>
              <a:pPr>
                <a:spcBef>
                  <a:spcPts val="0"/>
                </a:spcBef>
                <a:spcAft>
                  <a:spcPts val="0"/>
                </a:spcAft>
              </a:pPr>
              <a:endParaRPr dirty="0">
                <a:solidFill>
                  <a:schemeClr val="dk1"/>
                </a:solidFill>
              </a:endParaRPr>
            </a:p>
          </p:txBody>
        </p:sp>
        <p:sp>
          <p:nvSpPr>
            <p:cNvPr id="201" name="Google Shape;201;p20"/>
            <p:cNvSpPr txBox="1"/>
            <p:nvPr/>
          </p:nvSpPr>
          <p:spPr>
            <a:xfrm>
              <a:off x="532559" y="1204396"/>
              <a:ext cx="4803050" cy="936204"/>
            </a:xfrm>
            <a:prstGeom prst="rect">
              <a:avLst/>
            </a:prstGeom>
            <a:noFill/>
            <a:ln>
              <a:noFill/>
            </a:ln>
          </p:spPr>
          <p:txBody>
            <a:bodyPr spcFirstLastPara="1" wrap="square" lIns="64750" tIns="64750" rIns="64750" bIns="64750" anchor="ctr" anchorCtr="0">
              <a:noAutofit/>
            </a:bodyPr>
            <a:lstStyle/>
            <a:p>
              <a:pPr>
                <a:lnSpc>
                  <a:spcPct val="90000"/>
                </a:lnSpc>
                <a:spcBef>
                  <a:spcPts val="0"/>
                </a:spcBef>
                <a:spcAft>
                  <a:spcPts val="0"/>
                </a:spcAft>
              </a:pPr>
              <a:r>
                <a:rPr lang="en-US" sz="1700" dirty="0">
                  <a:solidFill>
                    <a:schemeClr val="dk1"/>
                  </a:solidFill>
                  <a:latin typeface="Arial Narrow"/>
                  <a:ea typeface="Arial Narrow"/>
                  <a:cs typeface="Arial Narrow"/>
                  <a:sym typeface="Arial Narrow"/>
                </a:rPr>
                <a:t>Conceptual Question(s) </a:t>
              </a:r>
              <a:endParaRPr dirty="0">
                <a:solidFill>
                  <a:schemeClr val="dk1"/>
                </a:solidFill>
              </a:endParaRPr>
            </a:p>
            <a:p>
              <a:pPr>
                <a:lnSpc>
                  <a:spcPct val="90000"/>
                </a:lnSpc>
                <a:spcBef>
                  <a:spcPts val="595"/>
                </a:spcBef>
                <a:spcAft>
                  <a:spcPts val="0"/>
                </a:spcAft>
              </a:pPr>
              <a:r>
                <a:rPr lang="en-US" sz="1700" dirty="0">
                  <a:solidFill>
                    <a:schemeClr val="dk1"/>
                  </a:solidFill>
                  <a:latin typeface="Arial Narrow"/>
                  <a:ea typeface="Arial Narrow"/>
                  <a:cs typeface="Arial Narrow"/>
                  <a:sym typeface="Arial Narrow"/>
                </a:rPr>
                <a:t>(because we want to find out who/what/when/where/whether/why/how ….)</a:t>
              </a:r>
              <a:endParaRPr dirty="0">
                <a:solidFill>
                  <a:schemeClr val="dk1"/>
                </a:solidFill>
              </a:endParaRPr>
            </a:p>
          </p:txBody>
        </p:sp>
        <p:sp>
          <p:nvSpPr>
            <p:cNvPr id="202" name="Google Shape;202;p20"/>
            <p:cNvSpPr/>
            <p:nvPr/>
          </p:nvSpPr>
          <p:spPr>
            <a:xfrm>
              <a:off x="999351" y="2350538"/>
              <a:ext cx="6011135" cy="994458"/>
            </a:xfrm>
            <a:prstGeom prst="roundRect">
              <a:avLst>
                <a:gd name="adj" fmla="val 10000"/>
              </a:avLst>
            </a:prstGeom>
            <a:solidFill>
              <a:schemeClr val="lt1"/>
            </a:solidFill>
            <a:ln>
              <a:noFill/>
            </a:ln>
            <a:effectLst>
              <a:outerShdw blurRad="50800" dist="42924" dir="5400000" rotWithShape="0">
                <a:srgbClr val="000000">
                  <a:alpha val="40000"/>
                </a:srgbClr>
              </a:outerShdw>
            </a:effectLst>
          </p:spPr>
          <p:txBody>
            <a:bodyPr spcFirstLastPara="1" wrap="square" lIns="91425" tIns="91425" rIns="91425" bIns="91425" anchor="ctr" anchorCtr="0">
              <a:noAutofit/>
            </a:bodyPr>
            <a:lstStyle/>
            <a:p>
              <a:pPr>
                <a:spcBef>
                  <a:spcPts val="0"/>
                </a:spcBef>
                <a:spcAft>
                  <a:spcPts val="0"/>
                </a:spcAft>
              </a:pPr>
              <a:endParaRPr dirty="0">
                <a:solidFill>
                  <a:schemeClr val="dk1"/>
                </a:solidFill>
              </a:endParaRPr>
            </a:p>
          </p:txBody>
        </p:sp>
        <p:sp>
          <p:nvSpPr>
            <p:cNvPr id="203" name="Google Shape;203;p20"/>
            <p:cNvSpPr txBox="1"/>
            <p:nvPr/>
          </p:nvSpPr>
          <p:spPr>
            <a:xfrm>
              <a:off x="1028478" y="2379665"/>
              <a:ext cx="4810564" cy="936204"/>
            </a:xfrm>
            <a:prstGeom prst="rect">
              <a:avLst/>
            </a:prstGeom>
            <a:noFill/>
            <a:ln>
              <a:noFill/>
            </a:ln>
          </p:spPr>
          <p:txBody>
            <a:bodyPr spcFirstLastPara="1" wrap="square" lIns="64750" tIns="64750" rIns="64750" bIns="64750" anchor="ctr" anchorCtr="0">
              <a:noAutofit/>
            </a:bodyPr>
            <a:lstStyle/>
            <a:p>
              <a:pPr>
                <a:lnSpc>
                  <a:spcPct val="90000"/>
                </a:lnSpc>
                <a:spcBef>
                  <a:spcPts val="0"/>
                </a:spcBef>
                <a:spcAft>
                  <a:spcPts val="0"/>
                </a:spcAft>
              </a:pPr>
              <a:r>
                <a:rPr lang="en-US" sz="1700" dirty="0">
                  <a:solidFill>
                    <a:schemeClr val="dk1"/>
                  </a:solidFill>
                  <a:latin typeface="Arial Narrow"/>
                  <a:ea typeface="Arial Narrow"/>
                  <a:cs typeface="Arial Narrow"/>
                  <a:sym typeface="Arial Narrow"/>
                </a:rPr>
                <a:t>Conceptual Significance </a:t>
              </a:r>
              <a:endParaRPr dirty="0">
                <a:solidFill>
                  <a:schemeClr val="dk1"/>
                </a:solidFill>
              </a:endParaRPr>
            </a:p>
            <a:p>
              <a:pPr>
                <a:lnSpc>
                  <a:spcPct val="90000"/>
                </a:lnSpc>
                <a:spcBef>
                  <a:spcPts val="595"/>
                </a:spcBef>
                <a:spcAft>
                  <a:spcPts val="0"/>
                </a:spcAft>
              </a:pPr>
              <a:r>
                <a:rPr lang="en-US" sz="1700" dirty="0">
                  <a:solidFill>
                    <a:schemeClr val="dk1"/>
                  </a:solidFill>
                  <a:latin typeface="Arial Narrow"/>
                  <a:ea typeface="Arial Narrow"/>
                  <a:cs typeface="Arial Narrow"/>
                  <a:sym typeface="Arial Narrow"/>
                </a:rPr>
                <a:t>(in order to help understand how/why/whether ….)</a:t>
              </a:r>
              <a:endParaRPr dirty="0">
                <a:solidFill>
                  <a:schemeClr val="dk1"/>
                </a:solidFill>
              </a:endParaRPr>
            </a:p>
          </p:txBody>
        </p:sp>
        <p:sp>
          <p:nvSpPr>
            <p:cNvPr id="204" name="Google Shape;204;p20"/>
            <p:cNvSpPr/>
            <p:nvPr/>
          </p:nvSpPr>
          <p:spPr>
            <a:xfrm>
              <a:off x="1502783" y="3525808"/>
              <a:ext cx="6011135" cy="994458"/>
            </a:xfrm>
            <a:prstGeom prst="roundRect">
              <a:avLst>
                <a:gd name="adj" fmla="val 10000"/>
              </a:avLst>
            </a:prstGeom>
            <a:solidFill>
              <a:schemeClr val="lt1"/>
            </a:solidFill>
            <a:ln>
              <a:noFill/>
            </a:ln>
            <a:effectLst>
              <a:outerShdw blurRad="50800" dist="42924" dir="5400000" rotWithShape="0">
                <a:srgbClr val="000000">
                  <a:alpha val="40000"/>
                </a:srgbClr>
              </a:outerShdw>
            </a:effectLst>
          </p:spPr>
          <p:txBody>
            <a:bodyPr spcFirstLastPara="1" wrap="square" lIns="91425" tIns="91425" rIns="91425" bIns="91425" anchor="ctr" anchorCtr="0">
              <a:noAutofit/>
            </a:bodyPr>
            <a:lstStyle/>
            <a:p>
              <a:pPr>
                <a:spcBef>
                  <a:spcPts val="0"/>
                </a:spcBef>
                <a:spcAft>
                  <a:spcPts val="0"/>
                </a:spcAft>
              </a:pPr>
              <a:endParaRPr dirty="0">
                <a:solidFill>
                  <a:schemeClr val="dk1"/>
                </a:solidFill>
              </a:endParaRPr>
            </a:p>
          </p:txBody>
        </p:sp>
        <p:sp>
          <p:nvSpPr>
            <p:cNvPr id="205" name="Google Shape;205;p20"/>
            <p:cNvSpPr txBox="1"/>
            <p:nvPr/>
          </p:nvSpPr>
          <p:spPr>
            <a:xfrm>
              <a:off x="1531910" y="3554935"/>
              <a:ext cx="4803050" cy="936204"/>
            </a:xfrm>
            <a:prstGeom prst="rect">
              <a:avLst/>
            </a:prstGeom>
            <a:noFill/>
            <a:ln>
              <a:noFill/>
            </a:ln>
          </p:spPr>
          <p:txBody>
            <a:bodyPr spcFirstLastPara="1" wrap="square" lIns="64750" tIns="64750" rIns="64750" bIns="64750" anchor="ctr" anchorCtr="0">
              <a:noAutofit/>
            </a:bodyPr>
            <a:lstStyle/>
            <a:p>
              <a:pPr>
                <a:lnSpc>
                  <a:spcPct val="90000"/>
                </a:lnSpc>
                <a:spcBef>
                  <a:spcPts val="0"/>
                </a:spcBef>
                <a:spcAft>
                  <a:spcPts val="0"/>
                </a:spcAft>
              </a:pPr>
              <a:r>
                <a:rPr lang="en-US" sz="1700" dirty="0">
                  <a:solidFill>
                    <a:schemeClr val="dk1"/>
                  </a:solidFill>
                  <a:latin typeface="Arial Narrow"/>
                  <a:ea typeface="Arial Narrow"/>
                  <a:cs typeface="Arial Narrow"/>
                  <a:sym typeface="Arial Narrow"/>
                </a:rPr>
                <a:t>Potential Practical Application </a:t>
              </a:r>
              <a:endParaRPr dirty="0">
                <a:solidFill>
                  <a:schemeClr val="dk1"/>
                </a:solidFill>
              </a:endParaRPr>
            </a:p>
            <a:p>
              <a:pPr>
                <a:lnSpc>
                  <a:spcPct val="90000"/>
                </a:lnSpc>
                <a:spcBef>
                  <a:spcPts val="595"/>
                </a:spcBef>
                <a:spcAft>
                  <a:spcPts val="0"/>
                </a:spcAft>
              </a:pPr>
              <a:r>
                <a:rPr lang="en-US" sz="1700" dirty="0">
                  <a:solidFill>
                    <a:schemeClr val="dk1"/>
                  </a:solidFill>
                  <a:latin typeface="Arial Narrow"/>
                  <a:ea typeface="Arial Narrow"/>
                  <a:cs typeface="Arial Narrow"/>
                  <a:sym typeface="Arial Narrow"/>
                </a:rPr>
                <a:t>(so that … will be able to ….)</a:t>
              </a:r>
              <a:endParaRPr dirty="0">
                <a:solidFill>
                  <a:schemeClr val="dk1"/>
                </a:solidFill>
              </a:endParaRPr>
            </a:p>
          </p:txBody>
        </p:sp>
      </p:grpSp>
      <p:sp>
        <p:nvSpPr>
          <p:cNvPr id="212" name="Google Shape;212;p20"/>
          <p:cNvSpPr txBox="1"/>
          <p:nvPr/>
        </p:nvSpPr>
        <p:spPr>
          <a:xfrm>
            <a:off x="1302266" y="6530468"/>
            <a:ext cx="9615185" cy="584776"/>
          </a:xfrm>
          <a:prstGeom prst="rect">
            <a:avLst/>
          </a:prstGeom>
          <a:noFill/>
          <a:ln>
            <a:noFill/>
          </a:ln>
        </p:spPr>
        <p:txBody>
          <a:bodyPr spcFirstLastPara="1" wrap="square" lIns="91425" tIns="45700" rIns="91425" bIns="45700" anchor="t" anchorCtr="0">
            <a:noAutofit/>
          </a:bodyPr>
          <a:lstStyle/>
          <a:p>
            <a:pPr algn="ctr">
              <a:spcBef>
                <a:spcPts val="0"/>
              </a:spcBef>
              <a:spcAft>
                <a:spcPts val="0"/>
              </a:spcAft>
            </a:pPr>
            <a:r>
              <a:rPr lang="en-US" sz="1600" dirty="0">
                <a:solidFill>
                  <a:schemeClr val="lt1"/>
                </a:solidFill>
                <a:latin typeface="Arial Narrow"/>
                <a:ea typeface="Arial Narrow"/>
                <a:cs typeface="Arial Narrow"/>
                <a:sym typeface="Arial Narrow"/>
              </a:rPr>
              <a:t>Script extracted from </a:t>
            </a:r>
            <a:r>
              <a:rPr lang="en-US" sz="1600" i="1" dirty="0">
                <a:solidFill>
                  <a:schemeClr val="lt1"/>
                </a:solidFill>
                <a:latin typeface="Arial Narrow"/>
                <a:ea typeface="Arial Narrow"/>
                <a:cs typeface="Arial Narrow"/>
                <a:sym typeface="Arial Narrow"/>
              </a:rPr>
              <a:t>The Craft of Research </a:t>
            </a:r>
            <a:r>
              <a:rPr lang="en-US" sz="1600" dirty="0">
                <a:solidFill>
                  <a:schemeClr val="lt1"/>
                </a:solidFill>
                <a:latin typeface="Arial Narrow"/>
                <a:ea typeface="Arial Narrow"/>
                <a:cs typeface="Arial Narrow"/>
                <a:sym typeface="Arial Narrow"/>
              </a:rPr>
              <a:t>by Wayne C. Booth, Gregory G. Colomb, and Joseph M. Williams</a:t>
            </a:r>
            <a:endParaRPr dirty="0"/>
          </a:p>
          <a:p>
            <a:pPr algn="ctr">
              <a:spcBef>
                <a:spcPts val="0"/>
              </a:spcBef>
              <a:spcAft>
                <a:spcPts val="0"/>
              </a:spcAft>
            </a:pPr>
            <a:endParaRPr sz="1600" dirty="0">
              <a:solidFill>
                <a:schemeClr val="lt1"/>
              </a:solidFill>
              <a:latin typeface="Arial Narrow"/>
              <a:ea typeface="Arial Narrow"/>
              <a:cs typeface="Arial Narrow"/>
              <a:sym typeface="Arial Narrow"/>
            </a:endParaRPr>
          </a:p>
        </p:txBody>
      </p:sp>
      <p:sp>
        <p:nvSpPr>
          <p:cNvPr id="19" name="Arrow: Bent-Up 18">
            <a:extLst>
              <a:ext uri="{FF2B5EF4-FFF2-40B4-BE49-F238E27FC236}">
                <a16:creationId xmlns:a16="http://schemas.microsoft.com/office/drawing/2014/main" id="{04FEF535-767F-4B9A-8F33-D0687FDC455C}"/>
              </a:ext>
              <a:ext uri="{C183D7F6-B498-43B3-948B-1728B52AA6E4}">
                <adec:decorative xmlns:adec="http://schemas.microsoft.com/office/drawing/2017/decorative" val="1"/>
              </a:ext>
            </a:extLst>
          </p:cNvPr>
          <p:cNvSpPr/>
          <p:nvPr/>
        </p:nvSpPr>
        <p:spPr>
          <a:xfrm rot="5400000">
            <a:off x="1454473" y="2765489"/>
            <a:ext cx="440055" cy="19304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0" name="Arrow: Bent-Up 19">
            <a:extLst>
              <a:ext uri="{FF2B5EF4-FFF2-40B4-BE49-F238E27FC236}">
                <a16:creationId xmlns:a16="http://schemas.microsoft.com/office/drawing/2014/main" id="{5105D201-EADA-47CC-A5D1-242858F19E33}"/>
              </a:ext>
              <a:ext uri="{C183D7F6-B498-43B3-948B-1728B52AA6E4}">
                <adec:decorative xmlns:adec="http://schemas.microsoft.com/office/drawing/2017/decorative" val="1"/>
              </a:ext>
            </a:extLst>
          </p:cNvPr>
          <p:cNvSpPr/>
          <p:nvPr/>
        </p:nvSpPr>
        <p:spPr>
          <a:xfrm rot="5400000">
            <a:off x="2140275" y="3988561"/>
            <a:ext cx="440055" cy="19304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1" name="Arrow: Bent-Up 20">
            <a:extLst>
              <a:ext uri="{FF2B5EF4-FFF2-40B4-BE49-F238E27FC236}">
                <a16:creationId xmlns:a16="http://schemas.microsoft.com/office/drawing/2014/main" id="{14D691FF-E40F-44D2-B51B-BA5B5DCE5C22}"/>
              </a:ext>
              <a:ext uri="{C183D7F6-B498-43B3-948B-1728B52AA6E4}">
                <adec:decorative xmlns:adec="http://schemas.microsoft.com/office/drawing/2017/decorative" val="1"/>
              </a:ext>
            </a:extLst>
          </p:cNvPr>
          <p:cNvSpPr/>
          <p:nvPr/>
        </p:nvSpPr>
        <p:spPr>
          <a:xfrm rot="5400000">
            <a:off x="2867671" y="5210355"/>
            <a:ext cx="440055" cy="19304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Tree>
    <p:extLst>
      <p:ext uri="{BB962C8B-B14F-4D97-AF65-F5344CB8AC3E}">
        <p14:creationId xmlns:p14="http://schemas.microsoft.com/office/powerpoint/2010/main" val="4074449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4DE97-59B1-194E-B6DB-B88B4D2D7CDD}"/>
              </a:ext>
            </a:extLst>
          </p:cNvPr>
          <p:cNvSpPr>
            <a:spLocks noGrp="1"/>
          </p:cNvSpPr>
          <p:nvPr>
            <p:ph type="title"/>
          </p:nvPr>
        </p:nvSpPr>
        <p:spPr/>
        <p:txBody>
          <a:bodyPr/>
          <a:lstStyle/>
          <a:p>
            <a:pPr lvl="0" defTabSz="914400" eaLnBrk="0" hangingPunct="0">
              <a:lnSpc>
                <a:spcPct val="90000"/>
              </a:lnSpc>
              <a:spcBef>
                <a:spcPts val="0"/>
              </a:spcBef>
              <a:spcAft>
                <a:spcPts val="0"/>
              </a:spcAft>
            </a:pPr>
            <a:r>
              <a:rPr lang="en-US" sz="2800" dirty="0">
                <a:solidFill>
                  <a:srgbClr val="592C5F"/>
                </a:solidFill>
                <a:latin typeface="Arial Narrow"/>
                <a:ea typeface="Arial Narrow"/>
                <a:cs typeface="Arial Narrow"/>
                <a:sym typeface="Arial Narrow"/>
              </a:rPr>
              <a:t>Conceptual Question(s) </a:t>
            </a:r>
            <a:br>
              <a:rPr lang="en-US" sz="3200" dirty="0">
                <a:solidFill>
                  <a:srgbClr val="592C5F"/>
                </a:solidFill>
                <a:latin typeface="Times New Roman" panose="02020603050405020304" pitchFamily="18" charset="0"/>
                <a:ea typeface="+mn-ea"/>
                <a:cs typeface="+mn-cs"/>
              </a:rPr>
            </a:br>
            <a:r>
              <a:rPr lang="en-US" sz="2800" dirty="0">
                <a:solidFill>
                  <a:srgbClr val="592C5F"/>
                </a:solidFill>
                <a:latin typeface="Arial Narrow"/>
                <a:ea typeface="Arial Narrow"/>
                <a:cs typeface="Arial Narrow"/>
                <a:sym typeface="Arial Narrow"/>
              </a:rPr>
              <a:t>(because we want to find out who/what/when/where/whether/why/how ….)</a:t>
            </a:r>
            <a:endParaRPr lang="en-US" sz="5400" dirty="0"/>
          </a:p>
        </p:txBody>
      </p:sp>
      <p:graphicFrame>
        <p:nvGraphicFramePr>
          <p:cNvPr id="4" name="Content Placeholder 3" descr="Visualization indicates an unknown relationship between 2 variables: x and y">
            <a:extLst>
              <a:ext uri="{FF2B5EF4-FFF2-40B4-BE49-F238E27FC236}">
                <a16:creationId xmlns:a16="http://schemas.microsoft.com/office/drawing/2014/main" id="{618DD3F5-3AB1-1A47-A50D-59497F65F375}"/>
              </a:ext>
            </a:extLst>
          </p:cNvPr>
          <p:cNvGraphicFramePr>
            <a:graphicFrameLocks noGrp="1"/>
          </p:cNvGraphicFramePr>
          <p:nvPr>
            <p:ph idx="1"/>
            <p:extLst>
              <p:ext uri="{D42A27DB-BD31-4B8C-83A1-F6EECF244321}">
                <p14:modId xmlns:p14="http://schemas.microsoft.com/office/powerpoint/2010/main" val="3814227654"/>
              </p:ext>
            </p:extLst>
          </p:nvPr>
        </p:nvGraphicFramePr>
        <p:xfrm>
          <a:off x="1073150" y="2036618"/>
          <a:ext cx="10045700" cy="3820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Graphic 7" descr="Question Mark with solid fill">
            <a:extLst>
              <a:ext uri="{FF2B5EF4-FFF2-40B4-BE49-F238E27FC236}">
                <a16:creationId xmlns:a16="http://schemas.microsoft.com/office/drawing/2014/main" id="{6616D5B1-30E4-3A4B-8AEB-84706556FA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38800" y="3262755"/>
            <a:ext cx="914400" cy="914400"/>
          </a:xfrm>
          <a:prstGeom prst="rect">
            <a:avLst/>
          </a:prstGeom>
        </p:spPr>
      </p:pic>
    </p:spTree>
    <p:extLst>
      <p:ext uri="{BB962C8B-B14F-4D97-AF65-F5344CB8AC3E}">
        <p14:creationId xmlns:p14="http://schemas.microsoft.com/office/powerpoint/2010/main" val="82488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4DE97-59B1-194E-B6DB-B88B4D2D7CDD}"/>
              </a:ext>
            </a:extLst>
          </p:cNvPr>
          <p:cNvSpPr>
            <a:spLocks noGrp="1"/>
          </p:cNvSpPr>
          <p:nvPr>
            <p:ph type="title"/>
          </p:nvPr>
        </p:nvSpPr>
        <p:spPr>
          <a:xfrm>
            <a:off x="0" y="371460"/>
            <a:ext cx="12192000" cy="1143000"/>
          </a:xfrm>
        </p:spPr>
        <p:txBody>
          <a:bodyPr/>
          <a:lstStyle/>
          <a:p>
            <a:pPr lvl="0" algn="ctr" defTabSz="914400" eaLnBrk="0" hangingPunct="0">
              <a:lnSpc>
                <a:spcPct val="90000"/>
              </a:lnSpc>
              <a:spcBef>
                <a:spcPts val="0"/>
              </a:spcBef>
              <a:spcAft>
                <a:spcPts val="0"/>
              </a:spcAft>
            </a:pPr>
            <a:r>
              <a:rPr lang="en-US" dirty="0">
                <a:solidFill>
                  <a:srgbClr val="592C5F"/>
                </a:solidFill>
                <a:ea typeface="Arial Narrow"/>
                <a:cs typeface="Arial Narrow"/>
                <a:sym typeface="Arial Narrow"/>
              </a:rPr>
              <a:t>Operationalizing Variables – Definitions</a:t>
            </a:r>
            <a:endParaRPr lang="en-US" dirty="0"/>
          </a:p>
        </p:txBody>
      </p:sp>
      <p:graphicFrame>
        <p:nvGraphicFramePr>
          <p:cNvPr id="4" name="Content Placeholder 3" descr="Variables X and Y require precise definitions to be operationalized">
            <a:extLst>
              <a:ext uri="{FF2B5EF4-FFF2-40B4-BE49-F238E27FC236}">
                <a16:creationId xmlns:a16="http://schemas.microsoft.com/office/drawing/2014/main" id="{618DD3F5-3AB1-1A47-A50D-59497F65F375}"/>
              </a:ext>
            </a:extLst>
          </p:cNvPr>
          <p:cNvGraphicFramePr>
            <a:graphicFrameLocks noGrp="1"/>
          </p:cNvGraphicFramePr>
          <p:nvPr>
            <p:ph idx="1"/>
            <p:extLst>
              <p:ext uri="{D42A27DB-BD31-4B8C-83A1-F6EECF244321}">
                <p14:modId xmlns:p14="http://schemas.microsoft.com/office/powerpoint/2010/main" val="842978330"/>
              </p:ext>
            </p:extLst>
          </p:nvPr>
        </p:nvGraphicFramePr>
        <p:xfrm>
          <a:off x="1073150" y="2036618"/>
          <a:ext cx="10045700" cy="3820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3888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4DE97-59B1-194E-B6DB-B88B4D2D7CDD}"/>
              </a:ext>
            </a:extLst>
          </p:cNvPr>
          <p:cNvSpPr>
            <a:spLocks noGrp="1"/>
          </p:cNvSpPr>
          <p:nvPr>
            <p:ph type="title"/>
          </p:nvPr>
        </p:nvSpPr>
        <p:spPr>
          <a:xfrm>
            <a:off x="0" y="371460"/>
            <a:ext cx="12192000" cy="1143000"/>
          </a:xfrm>
        </p:spPr>
        <p:txBody>
          <a:bodyPr/>
          <a:lstStyle/>
          <a:p>
            <a:pPr lvl="0" algn="ctr" defTabSz="914400" eaLnBrk="0" hangingPunct="0">
              <a:lnSpc>
                <a:spcPct val="90000"/>
              </a:lnSpc>
              <a:spcBef>
                <a:spcPts val="0"/>
              </a:spcBef>
              <a:spcAft>
                <a:spcPts val="0"/>
              </a:spcAft>
            </a:pPr>
            <a:r>
              <a:rPr lang="en-US" dirty="0">
                <a:solidFill>
                  <a:srgbClr val="592C5F"/>
                </a:solidFill>
                <a:ea typeface="Arial Narrow"/>
                <a:cs typeface="Arial Narrow"/>
                <a:sym typeface="Arial Narrow"/>
              </a:rPr>
              <a:t>Operationalizing Variables – Indicators/Measurements</a:t>
            </a:r>
            <a:endParaRPr lang="en-US" dirty="0"/>
          </a:p>
        </p:txBody>
      </p:sp>
      <p:graphicFrame>
        <p:nvGraphicFramePr>
          <p:cNvPr id="4" name="Content Placeholder 3" descr="Indicators and measurements can also be used to operationalize variabls">
            <a:extLst>
              <a:ext uri="{FF2B5EF4-FFF2-40B4-BE49-F238E27FC236}">
                <a16:creationId xmlns:a16="http://schemas.microsoft.com/office/drawing/2014/main" id="{618DD3F5-3AB1-1A47-A50D-59497F65F375}"/>
              </a:ext>
            </a:extLst>
          </p:cNvPr>
          <p:cNvGraphicFramePr>
            <a:graphicFrameLocks noGrp="1"/>
          </p:cNvGraphicFramePr>
          <p:nvPr>
            <p:ph idx="1"/>
            <p:extLst>
              <p:ext uri="{D42A27DB-BD31-4B8C-83A1-F6EECF244321}">
                <p14:modId xmlns:p14="http://schemas.microsoft.com/office/powerpoint/2010/main" val="474608880"/>
              </p:ext>
            </p:extLst>
          </p:nvPr>
        </p:nvGraphicFramePr>
        <p:xfrm>
          <a:off x="1073150" y="2036618"/>
          <a:ext cx="10045700" cy="3820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4143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73C505-1A3F-C149-BDA7-2C16E4C5EADD}"/>
              </a:ext>
            </a:extLst>
          </p:cNvPr>
          <p:cNvSpPr>
            <a:spLocks noGrp="1"/>
          </p:cNvSpPr>
          <p:nvPr>
            <p:ph type="title"/>
          </p:nvPr>
        </p:nvSpPr>
        <p:spPr>
          <a:xfrm>
            <a:off x="665016" y="789703"/>
            <a:ext cx="10972800" cy="1916247"/>
          </a:xfrm>
        </p:spPr>
        <p:txBody>
          <a:bodyPr/>
          <a:lstStyle/>
          <a:p>
            <a:r>
              <a:rPr lang="en-US" sz="2800" dirty="0"/>
              <a:t>My research question is: </a:t>
            </a:r>
            <a:br>
              <a:rPr lang="en-US" sz="2800" dirty="0"/>
            </a:br>
            <a:br>
              <a:rPr lang="en-US" sz="2800" dirty="0"/>
            </a:br>
            <a:r>
              <a:rPr lang="en-US" sz="2800" dirty="0"/>
              <a:t>My study thus entails </a:t>
            </a:r>
            <a:r>
              <a:rPr lang="en-US" sz="2800" i="1" dirty="0"/>
              <a:t>__</a:t>
            </a:r>
            <a:r>
              <a:rPr lang="en-US" sz="2800" dirty="0"/>
              <a:t> concepts/variables.</a:t>
            </a:r>
          </a:p>
        </p:txBody>
      </p:sp>
      <p:sp>
        <p:nvSpPr>
          <p:cNvPr id="4" name="Content Placeholder 3">
            <a:extLst>
              <a:ext uri="{FF2B5EF4-FFF2-40B4-BE49-F238E27FC236}">
                <a16:creationId xmlns:a16="http://schemas.microsoft.com/office/drawing/2014/main" id="{030E7019-899B-4547-AB89-81D3C8D32E72}"/>
              </a:ext>
            </a:extLst>
          </p:cNvPr>
          <p:cNvSpPr>
            <a:spLocks noGrp="1"/>
          </p:cNvSpPr>
          <p:nvPr>
            <p:ph idx="1"/>
          </p:nvPr>
        </p:nvSpPr>
        <p:spPr>
          <a:xfrm>
            <a:off x="665016" y="2866673"/>
            <a:ext cx="10972799" cy="3049218"/>
          </a:xfrm>
        </p:spPr>
        <p:txBody>
          <a:bodyPr/>
          <a:lstStyle/>
          <a:p>
            <a:r>
              <a:rPr lang="en-US" sz="2800" dirty="0"/>
              <a:t>For each concept/variable …</a:t>
            </a:r>
          </a:p>
          <a:p>
            <a:pPr marL="457200" lvl="1" indent="0">
              <a:buNone/>
            </a:pPr>
            <a:endParaRPr lang="en-US" sz="2400" dirty="0"/>
          </a:p>
          <a:p>
            <a:pPr marL="457200" lvl="1" indent="0">
              <a:buNone/>
            </a:pPr>
            <a:r>
              <a:rPr lang="en-US" sz="2400" dirty="0"/>
              <a:t>Concept/Variable Name:</a:t>
            </a:r>
          </a:p>
          <a:p>
            <a:pPr marL="457200" lvl="1" indent="0">
              <a:buNone/>
            </a:pPr>
            <a:endParaRPr lang="en-US" sz="2400" dirty="0"/>
          </a:p>
          <a:p>
            <a:pPr marL="457200" lvl="1" indent="0">
              <a:buNone/>
            </a:pPr>
            <a:r>
              <a:rPr lang="en-US" sz="2400" dirty="0"/>
              <a:t>Definition: </a:t>
            </a:r>
          </a:p>
          <a:p>
            <a:pPr marL="457200" lvl="1" indent="0">
              <a:buNone/>
            </a:pPr>
            <a:endParaRPr lang="en-US" sz="2400" dirty="0"/>
          </a:p>
          <a:p>
            <a:pPr marL="457200" lvl="1" indent="0">
              <a:buNone/>
            </a:pPr>
            <a:r>
              <a:rPr lang="en-US" sz="2400" dirty="0"/>
              <a:t>Indicator/Measurement (Data): </a:t>
            </a:r>
          </a:p>
        </p:txBody>
      </p:sp>
    </p:spTree>
    <p:extLst>
      <p:ext uri="{BB962C8B-B14F-4D97-AF65-F5344CB8AC3E}">
        <p14:creationId xmlns:p14="http://schemas.microsoft.com/office/powerpoint/2010/main" val="390436166"/>
      </p:ext>
    </p:extLst>
  </p:cSld>
  <p:clrMapOvr>
    <a:masterClrMapping/>
  </p:clrMapOvr>
</p:sld>
</file>

<file path=ppt/theme/theme1.xml><?xml version="1.0" encoding="utf-8"?>
<a:theme xmlns:a="http://schemas.openxmlformats.org/drawingml/2006/main" name="Presentation11">
  <a:themeElements>
    <a:clrScheme name="CARLI colors 1">
      <a:dk1>
        <a:srgbClr val="592C5F"/>
      </a:dk1>
      <a:lt1>
        <a:sysClr val="window" lastClr="FFFFFF"/>
      </a:lt1>
      <a:dk2>
        <a:srgbClr val="493842"/>
      </a:dk2>
      <a:lt2>
        <a:srgbClr val="FFFFFF"/>
      </a:lt2>
      <a:accent1>
        <a:srgbClr val="592C5F"/>
      </a:accent1>
      <a:accent2>
        <a:srgbClr val="0996A9"/>
      </a:accent2>
      <a:accent3>
        <a:srgbClr val="0033A0"/>
      </a:accent3>
      <a:accent4>
        <a:srgbClr val="712177"/>
      </a:accent4>
      <a:accent5>
        <a:srgbClr val="7E8034"/>
      </a:accent5>
      <a:accent6>
        <a:srgbClr val="006647"/>
      </a:accent6>
      <a:hlink>
        <a:srgbClr val="0996A9"/>
      </a:hlink>
      <a:folHlink>
        <a:srgbClr val="7121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LI Counts" id="{2C2FBBD2-273B-0845-8278-B740F34474F1}" vid="{184E8311-A796-CB41-8BD5-DD27055544A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Presentation11">
  <a:themeElements>
    <a:clrScheme name="CARLI colors 1">
      <a:dk1>
        <a:srgbClr val="592C5F"/>
      </a:dk1>
      <a:lt1>
        <a:sysClr val="window" lastClr="FFFFFF"/>
      </a:lt1>
      <a:dk2>
        <a:srgbClr val="493842"/>
      </a:dk2>
      <a:lt2>
        <a:srgbClr val="FFFFFF"/>
      </a:lt2>
      <a:accent1>
        <a:srgbClr val="592C5F"/>
      </a:accent1>
      <a:accent2>
        <a:srgbClr val="0996A9"/>
      </a:accent2>
      <a:accent3>
        <a:srgbClr val="0033A0"/>
      </a:accent3>
      <a:accent4>
        <a:srgbClr val="712177"/>
      </a:accent4>
      <a:accent5>
        <a:srgbClr val="7E8034"/>
      </a:accent5>
      <a:accent6>
        <a:srgbClr val="006647"/>
      </a:accent6>
      <a:hlink>
        <a:srgbClr val="0996A9"/>
      </a:hlink>
      <a:folHlink>
        <a:srgbClr val="7121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LI Counts" id="{2C2FBBD2-273B-0845-8278-B740F34474F1}" vid="{9B563B81-329E-B240-9C66-2195073AD380}"/>
    </a:ext>
  </a:extLst>
</a:theme>
</file>

<file path=ppt/theme/theme5.xml><?xml version="1.0" encoding="utf-8"?>
<a:theme xmlns:a="http://schemas.openxmlformats.org/drawingml/2006/main" name="Presentation11">
  <a:themeElements>
    <a:clrScheme name="CARLI colors 1">
      <a:dk1>
        <a:srgbClr val="592C5F"/>
      </a:dk1>
      <a:lt1>
        <a:sysClr val="window" lastClr="FFFFFF"/>
      </a:lt1>
      <a:dk2>
        <a:srgbClr val="493842"/>
      </a:dk2>
      <a:lt2>
        <a:srgbClr val="FFFFFF"/>
      </a:lt2>
      <a:accent1>
        <a:srgbClr val="592C5F"/>
      </a:accent1>
      <a:accent2>
        <a:srgbClr val="0996A9"/>
      </a:accent2>
      <a:accent3>
        <a:srgbClr val="0033A0"/>
      </a:accent3>
      <a:accent4>
        <a:srgbClr val="712177"/>
      </a:accent4>
      <a:accent5>
        <a:srgbClr val="7E8034"/>
      </a:accent5>
      <a:accent6>
        <a:srgbClr val="006647"/>
      </a:accent6>
      <a:hlink>
        <a:srgbClr val="0996A9"/>
      </a:hlink>
      <a:folHlink>
        <a:srgbClr val="71217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RLI Counts" id="{2C2FBBD2-273B-0845-8278-B740F34474F1}" vid="{184E8311-A796-CB41-8BD5-DD27055544A6}"/>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Presentation11</Template>
  <TotalTime>14397</TotalTime>
  <Words>2126</Words>
  <Application>Microsoft Office PowerPoint</Application>
  <PresentationFormat>Widescreen</PresentationFormat>
  <Paragraphs>207</Paragraphs>
  <Slides>14</Slides>
  <Notes>14</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14</vt:i4>
      </vt:variant>
    </vt:vector>
  </HeadingPairs>
  <TitlesOfParts>
    <vt:vector size="25" baseType="lpstr">
      <vt:lpstr>Arial</vt:lpstr>
      <vt:lpstr>Arial Narrow</vt:lpstr>
      <vt:lpstr>Calibri</vt:lpstr>
      <vt:lpstr>Calibri Light</vt:lpstr>
      <vt:lpstr>Segoe UI</vt:lpstr>
      <vt:lpstr>Times New Roman</vt:lpstr>
      <vt:lpstr>Presentation11</vt:lpstr>
      <vt:lpstr>Custom Design</vt:lpstr>
      <vt:lpstr>1_Custom Design</vt:lpstr>
      <vt:lpstr>1_Presentation11</vt:lpstr>
      <vt:lpstr>Presentation11</vt:lpstr>
      <vt:lpstr>Analytics and Advocacy for Service Development  Module 4: The Research Question,  Variables &amp; Methods</vt:lpstr>
      <vt:lpstr>Cycle of Inquiry</vt:lpstr>
      <vt:lpstr>Cycle of Inquiry slide 2</vt:lpstr>
      <vt:lpstr>Contextualizing Local Project Within AASD</vt:lpstr>
      <vt:lpstr>Formulating the Research Statement</vt:lpstr>
      <vt:lpstr>Conceptual Question(s)  (because we want to find out who/what/when/where/whether/why/how ….)</vt:lpstr>
      <vt:lpstr>Operationalizing Variables – Definitions</vt:lpstr>
      <vt:lpstr>Operationalizing Variables – Indicators/Measurements</vt:lpstr>
      <vt:lpstr>My research question is:   My study thus entails __ concepts/variables.</vt:lpstr>
      <vt:lpstr>How to gather the data? </vt:lpstr>
      <vt:lpstr>Research Roles and Tasks</vt:lpstr>
      <vt:lpstr>Institutional Project Abstract</vt:lpstr>
      <vt:lpstr>Team Development Time</vt:lpstr>
      <vt:lpstr>©2022. This work is licensed under a CC BY 4.0 license.    How to Cite: Hinchliffe, Lisa Janicke, Mayer, Cathy, &amp; Consortium of Academic and Research Libraries in Illinois. Analytics and Advocacy for Service Development Module 4: The Research Question, Variables, and Methods [PowerPoint slides]. Champaign, IL: CARLI, 2022.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Mayer, Cathy</cp:lastModifiedBy>
  <cp:revision>96</cp:revision>
  <cp:lastPrinted>2021-10-31T21:47:39Z</cp:lastPrinted>
  <dcterms:created xsi:type="dcterms:W3CDTF">2019-02-06T21:03:16Z</dcterms:created>
  <dcterms:modified xsi:type="dcterms:W3CDTF">2022-10-04T13:10:45Z</dcterms:modified>
</cp:coreProperties>
</file>