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765" r:id="rId3"/>
    <p:sldMasterId id="2147483752" r:id="rId4"/>
    <p:sldMasterId id="2147483783" r:id="rId5"/>
    <p:sldMasterId id="2147483785" r:id="rId6"/>
  </p:sldMasterIdLst>
  <p:notesMasterIdLst>
    <p:notesMasterId r:id="rId21"/>
  </p:notesMasterIdLst>
  <p:handoutMasterIdLst>
    <p:handoutMasterId r:id="rId22"/>
  </p:handoutMasterIdLst>
  <p:sldIdLst>
    <p:sldId id="378" r:id="rId7"/>
    <p:sldId id="256" r:id="rId8"/>
    <p:sldId id="323" r:id="rId9"/>
    <p:sldId id="324" r:id="rId10"/>
    <p:sldId id="326" r:id="rId11"/>
    <p:sldId id="325" r:id="rId12"/>
    <p:sldId id="379" r:id="rId13"/>
    <p:sldId id="370" r:id="rId14"/>
    <p:sldId id="263" r:id="rId15"/>
    <p:sldId id="382" r:id="rId16"/>
    <p:sldId id="375" r:id="rId17"/>
    <p:sldId id="383" r:id="rId18"/>
    <p:sldId id="380" r:id="rId19"/>
    <p:sldId id="384" r:id="rId2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me" initials="H" lastIdx="2" clrIdx="0">
    <p:extLst>
      <p:ext uri="{19B8F6BF-5375-455C-9EA6-DF929625EA0E}">
        <p15:presenceInfo xmlns:p15="http://schemas.microsoft.com/office/powerpoint/2012/main" userId="Ho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404"/>
    <a:srgbClr val="1AAAF2"/>
    <a:srgbClr val="00A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98" d="100"/>
          <a:sy n="98" d="100"/>
        </p:scale>
        <p:origin x="27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47794-3893-7440-BD77-0394AD0BBF0B}" type="doc">
      <dgm:prSet loTypeId="urn:microsoft.com/office/officeart/2005/8/layout/cycle3" loCatId="" qsTypeId="urn:microsoft.com/office/officeart/2005/8/quickstyle/simple1" qsCatId="simple" csTypeId="urn:microsoft.com/office/officeart/2005/8/colors/accent1_2" csCatId="accent1" phldr="1"/>
      <dgm:spPr/>
      <dgm:t>
        <a:bodyPr/>
        <a:lstStyle/>
        <a:p>
          <a:endParaRPr lang="en-US"/>
        </a:p>
      </dgm:t>
    </dgm:pt>
    <dgm:pt modelId="{41F15EE3-7D5E-FF43-A099-A800E9188A6F}">
      <dgm:prSet phldrT="[Text]"/>
      <dgm:spPr/>
      <dgm:t>
        <a:bodyPr/>
        <a:lstStyle/>
        <a:p>
          <a:r>
            <a:rPr lang="en-US" dirty="0"/>
            <a:t>Area of Interest/Problem</a:t>
          </a:r>
        </a:p>
      </dgm:t>
    </dgm:pt>
    <dgm:pt modelId="{8C8581FE-F4EE-AC44-B08C-2D4C13A11B6B}" type="parTrans" cxnId="{E5C906D7-8B4D-B74E-A06E-2114164F772A}">
      <dgm:prSet/>
      <dgm:spPr/>
      <dgm:t>
        <a:bodyPr/>
        <a:lstStyle/>
        <a:p>
          <a:endParaRPr lang="en-US"/>
        </a:p>
      </dgm:t>
    </dgm:pt>
    <dgm:pt modelId="{77D1EB2A-93D0-024F-BBE2-1144E412DA48}" type="sibTrans" cxnId="{E5C906D7-8B4D-B74E-A06E-2114164F772A}">
      <dgm:prSet/>
      <dgm:spPr/>
      <dgm:t>
        <a:bodyPr/>
        <a:lstStyle/>
        <a:p>
          <a:endParaRPr lang="en-US"/>
        </a:p>
      </dgm:t>
    </dgm:pt>
    <dgm:pt modelId="{A5F44D45-E362-1044-874C-7EDB6B7AA468}">
      <dgm:prSet phldrT="[Text]"/>
      <dgm:spPr/>
      <dgm:t>
        <a:bodyPr/>
        <a:lstStyle/>
        <a:p>
          <a:r>
            <a:rPr lang="en-US" dirty="0"/>
            <a:t>Research Question</a:t>
          </a:r>
        </a:p>
      </dgm:t>
    </dgm:pt>
    <dgm:pt modelId="{23C6422C-02AD-534F-8800-A70B91DF16D6}" type="parTrans" cxnId="{1FD3D1BE-DE89-6147-8A58-70E2954E10A4}">
      <dgm:prSet/>
      <dgm:spPr/>
      <dgm:t>
        <a:bodyPr/>
        <a:lstStyle/>
        <a:p>
          <a:endParaRPr lang="en-US"/>
        </a:p>
      </dgm:t>
    </dgm:pt>
    <dgm:pt modelId="{44C26EF6-1903-D14D-BBA1-DC1C2F5D8351}" type="sibTrans" cxnId="{1FD3D1BE-DE89-6147-8A58-70E2954E10A4}">
      <dgm:prSet/>
      <dgm:spPr/>
      <dgm:t>
        <a:bodyPr/>
        <a:lstStyle/>
        <a:p>
          <a:endParaRPr lang="en-US"/>
        </a:p>
      </dgm:t>
    </dgm:pt>
    <dgm:pt modelId="{CF70CF69-F9B8-114B-95A8-0C1973838E04}">
      <dgm:prSet phldrT="[Text]"/>
      <dgm:spPr/>
      <dgm:t>
        <a:bodyPr/>
        <a:lstStyle/>
        <a:p>
          <a:r>
            <a:rPr lang="en-US" dirty="0"/>
            <a:t>Data and Methods</a:t>
          </a:r>
        </a:p>
      </dgm:t>
    </dgm:pt>
    <dgm:pt modelId="{162091B3-CBD4-BF48-B383-818F1985043A}" type="parTrans" cxnId="{2CB49A44-6E6B-6149-A434-CEBD51DFF6A0}">
      <dgm:prSet/>
      <dgm:spPr/>
      <dgm:t>
        <a:bodyPr/>
        <a:lstStyle/>
        <a:p>
          <a:endParaRPr lang="en-US"/>
        </a:p>
      </dgm:t>
    </dgm:pt>
    <dgm:pt modelId="{0E4D687F-29A4-BC40-B339-93F35DB30137}" type="sibTrans" cxnId="{2CB49A44-6E6B-6149-A434-CEBD51DFF6A0}">
      <dgm:prSet/>
      <dgm:spPr/>
      <dgm:t>
        <a:bodyPr/>
        <a:lstStyle/>
        <a:p>
          <a:endParaRPr lang="en-US"/>
        </a:p>
      </dgm:t>
    </dgm:pt>
    <dgm:pt modelId="{A44F31EB-124A-F848-8E24-D2AF561665E9}">
      <dgm:prSet phldrT="[Text]"/>
      <dgm:spPr/>
      <dgm:t>
        <a:bodyPr/>
        <a:lstStyle/>
        <a:p>
          <a:r>
            <a:rPr lang="en-US" dirty="0"/>
            <a:t>Analysis</a:t>
          </a:r>
        </a:p>
      </dgm:t>
    </dgm:pt>
    <dgm:pt modelId="{2E443B19-97A7-894E-8A9C-FF3AC1600702}" type="parTrans" cxnId="{8D6292CE-7B2D-F641-A503-81F5432E8477}">
      <dgm:prSet/>
      <dgm:spPr/>
      <dgm:t>
        <a:bodyPr/>
        <a:lstStyle/>
        <a:p>
          <a:endParaRPr lang="en-US"/>
        </a:p>
      </dgm:t>
    </dgm:pt>
    <dgm:pt modelId="{304B2055-C504-664A-923F-A93EDAEEFF19}" type="sibTrans" cxnId="{8D6292CE-7B2D-F641-A503-81F5432E8477}">
      <dgm:prSet/>
      <dgm:spPr/>
      <dgm:t>
        <a:bodyPr/>
        <a:lstStyle/>
        <a:p>
          <a:endParaRPr lang="en-US"/>
        </a:p>
      </dgm:t>
    </dgm:pt>
    <dgm:pt modelId="{72E91A16-8528-2A49-BB4F-FD090697642C}">
      <dgm:prSet phldrT="[Text]"/>
      <dgm:spPr/>
      <dgm:t>
        <a:bodyPr/>
        <a:lstStyle/>
        <a:p>
          <a:r>
            <a:rPr lang="en-US" dirty="0"/>
            <a:t>Results/Findings</a:t>
          </a:r>
        </a:p>
      </dgm:t>
    </dgm:pt>
    <dgm:pt modelId="{33E824BF-3CB9-C74E-B7F8-C8F44AAE12C7}" type="parTrans" cxnId="{9DF5E05A-232D-4E40-884A-E25419870DA2}">
      <dgm:prSet/>
      <dgm:spPr/>
      <dgm:t>
        <a:bodyPr/>
        <a:lstStyle/>
        <a:p>
          <a:endParaRPr lang="en-US"/>
        </a:p>
      </dgm:t>
    </dgm:pt>
    <dgm:pt modelId="{04B61779-83F1-D34F-8255-B20391707787}" type="sibTrans" cxnId="{9DF5E05A-232D-4E40-884A-E25419870DA2}">
      <dgm:prSet/>
      <dgm:spPr/>
      <dgm:t>
        <a:bodyPr/>
        <a:lstStyle/>
        <a:p>
          <a:endParaRPr lang="en-US"/>
        </a:p>
      </dgm:t>
    </dgm:pt>
    <dgm:pt modelId="{2C80662B-E4BB-C24C-B27E-FA706DCF11FF}">
      <dgm:prSet/>
      <dgm:spPr/>
      <dgm:t>
        <a:bodyPr/>
        <a:lstStyle/>
        <a:p>
          <a:r>
            <a:rPr lang="en-US" dirty="0"/>
            <a:t>Implications</a:t>
          </a:r>
        </a:p>
      </dgm:t>
    </dgm:pt>
    <dgm:pt modelId="{156AE48A-FCA6-4D4B-8C6D-ED945A31DAF2}" type="parTrans" cxnId="{0DD7071C-E96A-1E48-887C-44E441DE2462}">
      <dgm:prSet/>
      <dgm:spPr/>
      <dgm:t>
        <a:bodyPr/>
        <a:lstStyle/>
        <a:p>
          <a:endParaRPr lang="en-US"/>
        </a:p>
      </dgm:t>
    </dgm:pt>
    <dgm:pt modelId="{58B88BE4-8DD3-F647-AD44-1559F061BFA2}" type="sibTrans" cxnId="{0DD7071C-E96A-1E48-887C-44E441DE2462}">
      <dgm:prSet/>
      <dgm:spPr/>
      <dgm:t>
        <a:bodyPr/>
        <a:lstStyle/>
        <a:p>
          <a:endParaRPr lang="en-US"/>
        </a:p>
      </dgm:t>
    </dgm:pt>
    <dgm:pt modelId="{0FEEEEA1-E80D-5046-84AD-55D2D6EA1E5B}">
      <dgm:prSet/>
      <dgm:spPr/>
      <dgm:t>
        <a:bodyPr/>
        <a:lstStyle/>
        <a:p>
          <a:r>
            <a:rPr lang="en-US" dirty="0"/>
            <a:t>Adjust Practices</a:t>
          </a:r>
        </a:p>
      </dgm:t>
    </dgm:pt>
    <dgm:pt modelId="{69786A1F-79D6-6141-9F83-66A941E238DC}" type="parTrans" cxnId="{7ABFDE07-2B5B-1E45-969E-2A10FF8E8AF1}">
      <dgm:prSet/>
      <dgm:spPr/>
      <dgm:t>
        <a:bodyPr/>
        <a:lstStyle/>
        <a:p>
          <a:endParaRPr lang="en-US"/>
        </a:p>
      </dgm:t>
    </dgm:pt>
    <dgm:pt modelId="{B63B2569-83A1-ED43-9C27-DBEEA693A5CE}" type="sibTrans" cxnId="{7ABFDE07-2B5B-1E45-969E-2A10FF8E8AF1}">
      <dgm:prSet/>
      <dgm:spPr/>
      <dgm:t>
        <a:bodyPr/>
        <a:lstStyle/>
        <a:p>
          <a:endParaRPr lang="en-US"/>
        </a:p>
      </dgm:t>
    </dgm:pt>
    <dgm:pt modelId="{A85C19A5-22FD-D542-BAEA-C1F2370C1DA1}">
      <dgm:prSet/>
      <dgm:spPr/>
      <dgm:t>
        <a:bodyPr/>
        <a:lstStyle/>
        <a:p>
          <a:r>
            <a:rPr lang="en-US" dirty="0"/>
            <a:t>Observe and Reflect</a:t>
          </a:r>
        </a:p>
      </dgm:t>
    </dgm:pt>
    <dgm:pt modelId="{20C5B65F-0592-9F4B-B429-9470EBE99F01}" type="parTrans" cxnId="{A4D43AC0-0C16-8942-9D29-22F6469340B1}">
      <dgm:prSet/>
      <dgm:spPr/>
      <dgm:t>
        <a:bodyPr/>
        <a:lstStyle/>
        <a:p>
          <a:endParaRPr lang="en-US"/>
        </a:p>
      </dgm:t>
    </dgm:pt>
    <dgm:pt modelId="{B7D64E7F-DFE3-5747-A7E2-401ACC35044A}" type="sibTrans" cxnId="{A4D43AC0-0C16-8942-9D29-22F6469340B1}">
      <dgm:prSet/>
      <dgm:spPr/>
      <dgm:t>
        <a:bodyPr/>
        <a:lstStyle/>
        <a:p>
          <a:endParaRPr lang="en-US"/>
        </a:p>
      </dgm:t>
    </dgm:pt>
    <dgm:pt modelId="{BD1ABA75-5D05-204B-ABE2-1DA4D2D274AC}" type="pres">
      <dgm:prSet presAssocID="{2EE47794-3893-7440-BD77-0394AD0BBF0B}" presName="Name0" presStyleCnt="0">
        <dgm:presLayoutVars>
          <dgm:dir/>
          <dgm:resizeHandles val="exact"/>
        </dgm:presLayoutVars>
      </dgm:prSet>
      <dgm:spPr/>
    </dgm:pt>
    <dgm:pt modelId="{C89FDC4A-8D33-1648-9A69-2D21FAB41D1B}" type="pres">
      <dgm:prSet presAssocID="{2EE47794-3893-7440-BD77-0394AD0BBF0B}" presName="cycle" presStyleCnt="0"/>
      <dgm:spPr/>
    </dgm:pt>
    <dgm:pt modelId="{8838CB87-EB3F-5B41-82F5-9331FAEBE600}" type="pres">
      <dgm:prSet presAssocID="{41F15EE3-7D5E-FF43-A099-A800E9188A6F}" presName="nodeFirstNode" presStyleLbl="node1" presStyleIdx="0" presStyleCnt="8">
        <dgm:presLayoutVars>
          <dgm:bulletEnabled val="1"/>
        </dgm:presLayoutVars>
      </dgm:prSet>
      <dgm:spPr/>
    </dgm:pt>
    <dgm:pt modelId="{90FE0610-F307-DD47-913D-26D4459FDCE8}" type="pres">
      <dgm:prSet presAssocID="{77D1EB2A-93D0-024F-BBE2-1144E412DA48}" presName="sibTransFirstNode" presStyleLbl="bgShp" presStyleIdx="0" presStyleCnt="1"/>
      <dgm:spPr/>
    </dgm:pt>
    <dgm:pt modelId="{F5F8EA44-10CA-874A-BE57-04150AC5E129}" type="pres">
      <dgm:prSet presAssocID="{A5F44D45-E362-1044-874C-7EDB6B7AA468}" presName="nodeFollowingNodes" presStyleLbl="node1" presStyleIdx="1" presStyleCnt="8">
        <dgm:presLayoutVars>
          <dgm:bulletEnabled val="1"/>
        </dgm:presLayoutVars>
      </dgm:prSet>
      <dgm:spPr/>
    </dgm:pt>
    <dgm:pt modelId="{B4B099E4-38FD-9249-BC63-ED4FE9D4A50F}" type="pres">
      <dgm:prSet presAssocID="{CF70CF69-F9B8-114B-95A8-0C1973838E04}" presName="nodeFollowingNodes" presStyleLbl="node1" presStyleIdx="2" presStyleCnt="8">
        <dgm:presLayoutVars>
          <dgm:bulletEnabled val="1"/>
        </dgm:presLayoutVars>
      </dgm:prSet>
      <dgm:spPr/>
    </dgm:pt>
    <dgm:pt modelId="{C368D126-FE1E-CF46-AE03-38D4620C078B}" type="pres">
      <dgm:prSet presAssocID="{A44F31EB-124A-F848-8E24-D2AF561665E9}" presName="nodeFollowingNodes" presStyleLbl="node1" presStyleIdx="3" presStyleCnt="8">
        <dgm:presLayoutVars>
          <dgm:bulletEnabled val="1"/>
        </dgm:presLayoutVars>
      </dgm:prSet>
      <dgm:spPr/>
    </dgm:pt>
    <dgm:pt modelId="{E86F0804-DC25-D947-A330-8BE78DCA2C87}" type="pres">
      <dgm:prSet presAssocID="{72E91A16-8528-2A49-BB4F-FD090697642C}" presName="nodeFollowingNodes" presStyleLbl="node1" presStyleIdx="4" presStyleCnt="8">
        <dgm:presLayoutVars>
          <dgm:bulletEnabled val="1"/>
        </dgm:presLayoutVars>
      </dgm:prSet>
      <dgm:spPr/>
    </dgm:pt>
    <dgm:pt modelId="{CA49E060-76C9-6448-BA3A-9F8B2412A463}" type="pres">
      <dgm:prSet presAssocID="{2C80662B-E4BB-C24C-B27E-FA706DCF11FF}" presName="nodeFollowingNodes" presStyleLbl="node1" presStyleIdx="5" presStyleCnt="8">
        <dgm:presLayoutVars>
          <dgm:bulletEnabled val="1"/>
        </dgm:presLayoutVars>
      </dgm:prSet>
      <dgm:spPr/>
    </dgm:pt>
    <dgm:pt modelId="{B6E287C6-2F98-DE4E-BAC3-1EB1097E7065}" type="pres">
      <dgm:prSet presAssocID="{0FEEEEA1-E80D-5046-84AD-55D2D6EA1E5B}" presName="nodeFollowingNodes" presStyleLbl="node1" presStyleIdx="6" presStyleCnt="8">
        <dgm:presLayoutVars>
          <dgm:bulletEnabled val="1"/>
        </dgm:presLayoutVars>
      </dgm:prSet>
      <dgm:spPr/>
    </dgm:pt>
    <dgm:pt modelId="{7EC77E7C-772C-FC48-B741-69422957B264}" type="pres">
      <dgm:prSet presAssocID="{A85C19A5-22FD-D542-BAEA-C1F2370C1DA1}" presName="nodeFollowingNodes" presStyleLbl="node1" presStyleIdx="7" presStyleCnt="8">
        <dgm:presLayoutVars>
          <dgm:bulletEnabled val="1"/>
        </dgm:presLayoutVars>
      </dgm:prSet>
      <dgm:spPr/>
    </dgm:pt>
  </dgm:ptLst>
  <dgm:cxnLst>
    <dgm:cxn modelId="{7ABFDE07-2B5B-1E45-969E-2A10FF8E8AF1}" srcId="{2EE47794-3893-7440-BD77-0394AD0BBF0B}" destId="{0FEEEEA1-E80D-5046-84AD-55D2D6EA1E5B}" srcOrd="6" destOrd="0" parTransId="{69786A1F-79D6-6141-9F83-66A941E238DC}" sibTransId="{B63B2569-83A1-ED43-9C27-DBEEA693A5CE}"/>
    <dgm:cxn modelId="{57611A19-5371-A140-B85F-6B59C179DCB3}" type="presOf" srcId="{2C80662B-E4BB-C24C-B27E-FA706DCF11FF}" destId="{CA49E060-76C9-6448-BA3A-9F8B2412A463}" srcOrd="0" destOrd="0" presId="urn:microsoft.com/office/officeart/2005/8/layout/cycle3"/>
    <dgm:cxn modelId="{0DD7071C-E96A-1E48-887C-44E441DE2462}" srcId="{2EE47794-3893-7440-BD77-0394AD0BBF0B}" destId="{2C80662B-E4BB-C24C-B27E-FA706DCF11FF}" srcOrd="5" destOrd="0" parTransId="{156AE48A-FCA6-4D4B-8C6D-ED945A31DAF2}" sibTransId="{58B88BE4-8DD3-F647-AD44-1559F061BFA2}"/>
    <dgm:cxn modelId="{75541627-7637-B045-9149-44E448741E92}" type="presOf" srcId="{CF70CF69-F9B8-114B-95A8-0C1973838E04}" destId="{B4B099E4-38FD-9249-BC63-ED4FE9D4A50F}" srcOrd="0" destOrd="0" presId="urn:microsoft.com/office/officeart/2005/8/layout/cycle3"/>
    <dgm:cxn modelId="{9062FD36-AB57-8147-95B4-AB89DE9D4E97}" type="presOf" srcId="{A85C19A5-22FD-D542-BAEA-C1F2370C1DA1}" destId="{7EC77E7C-772C-FC48-B741-69422957B264}" srcOrd="0" destOrd="0" presId="urn:microsoft.com/office/officeart/2005/8/layout/cycle3"/>
    <dgm:cxn modelId="{2CB49A44-6E6B-6149-A434-CEBD51DFF6A0}" srcId="{2EE47794-3893-7440-BD77-0394AD0BBF0B}" destId="{CF70CF69-F9B8-114B-95A8-0C1973838E04}" srcOrd="2" destOrd="0" parTransId="{162091B3-CBD4-BF48-B383-818F1985043A}" sibTransId="{0E4D687F-29A4-BC40-B339-93F35DB30137}"/>
    <dgm:cxn modelId="{3483E073-1240-BA4A-AA0F-B4975FC8C55F}" type="presOf" srcId="{A5F44D45-E362-1044-874C-7EDB6B7AA468}" destId="{F5F8EA44-10CA-874A-BE57-04150AC5E129}" srcOrd="0" destOrd="0" presId="urn:microsoft.com/office/officeart/2005/8/layout/cycle3"/>
    <dgm:cxn modelId="{EEBD2A5A-6FB6-0546-914E-2B218A197D71}" type="presOf" srcId="{72E91A16-8528-2A49-BB4F-FD090697642C}" destId="{E86F0804-DC25-D947-A330-8BE78DCA2C87}" srcOrd="0" destOrd="0" presId="urn:microsoft.com/office/officeart/2005/8/layout/cycle3"/>
    <dgm:cxn modelId="{9DF5E05A-232D-4E40-884A-E25419870DA2}" srcId="{2EE47794-3893-7440-BD77-0394AD0BBF0B}" destId="{72E91A16-8528-2A49-BB4F-FD090697642C}" srcOrd="4" destOrd="0" parTransId="{33E824BF-3CB9-C74E-B7F8-C8F44AAE12C7}" sibTransId="{04B61779-83F1-D34F-8255-B20391707787}"/>
    <dgm:cxn modelId="{04E13796-0C41-194B-A696-FD7A7DC53E73}" type="presOf" srcId="{A44F31EB-124A-F848-8E24-D2AF561665E9}" destId="{C368D126-FE1E-CF46-AE03-38D4620C078B}" srcOrd="0" destOrd="0" presId="urn:microsoft.com/office/officeart/2005/8/layout/cycle3"/>
    <dgm:cxn modelId="{37FDABA9-C030-F44F-9C0F-2930B2981A58}" type="presOf" srcId="{2EE47794-3893-7440-BD77-0394AD0BBF0B}" destId="{BD1ABA75-5D05-204B-ABE2-1DA4D2D274AC}" srcOrd="0" destOrd="0" presId="urn:microsoft.com/office/officeart/2005/8/layout/cycle3"/>
    <dgm:cxn modelId="{1FD3D1BE-DE89-6147-8A58-70E2954E10A4}" srcId="{2EE47794-3893-7440-BD77-0394AD0BBF0B}" destId="{A5F44D45-E362-1044-874C-7EDB6B7AA468}" srcOrd="1" destOrd="0" parTransId="{23C6422C-02AD-534F-8800-A70B91DF16D6}" sibTransId="{44C26EF6-1903-D14D-BBA1-DC1C2F5D8351}"/>
    <dgm:cxn modelId="{A4D43AC0-0C16-8942-9D29-22F6469340B1}" srcId="{2EE47794-3893-7440-BD77-0394AD0BBF0B}" destId="{A85C19A5-22FD-D542-BAEA-C1F2370C1DA1}" srcOrd="7" destOrd="0" parTransId="{20C5B65F-0592-9F4B-B429-9470EBE99F01}" sibTransId="{B7D64E7F-DFE3-5747-A7E2-401ACC35044A}"/>
    <dgm:cxn modelId="{00AE20C4-ADB4-C240-9F74-AB0F46112C69}" type="presOf" srcId="{41F15EE3-7D5E-FF43-A099-A800E9188A6F}" destId="{8838CB87-EB3F-5B41-82F5-9331FAEBE600}" srcOrd="0" destOrd="0" presId="urn:microsoft.com/office/officeart/2005/8/layout/cycle3"/>
    <dgm:cxn modelId="{8D6292CE-7B2D-F641-A503-81F5432E8477}" srcId="{2EE47794-3893-7440-BD77-0394AD0BBF0B}" destId="{A44F31EB-124A-F848-8E24-D2AF561665E9}" srcOrd="3" destOrd="0" parTransId="{2E443B19-97A7-894E-8A9C-FF3AC1600702}" sibTransId="{304B2055-C504-664A-923F-A93EDAEEFF19}"/>
    <dgm:cxn modelId="{E5C906D7-8B4D-B74E-A06E-2114164F772A}" srcId="{2EE47794-3893-7440-BD77-0394AD0BBF0B}" destId="{41F15EE3-7D5E-FF43-A099-A800E9188A6F}" srcOrd="0" destOrd="0" parTransId="{8C8581FE-F4EE-AC44-B08C-2D4C13A11B6B}" sibTransId="{77D1EB2A-93D0-024F-BBE2-1144E412DA48}"/>
    <dgm:cxn modelId="{1BEABFE1-8235-114B-91CC-6B5F917DE8EC}" type="presOf" srcId="{0FEEEEA1-E80D-5046-84AD-55D2D6EA1E5B}" destId="{B6E287C6-2F98-DE4E-BAC3-1EB1097E7065}" srcOrd="0" destOrd="0" presId="urn:microsoft.com/office/officeart/2005/8/layout/cycle3"/>
    <dgm:cxn modelId="{95B822EC-327B-2545-9164-49194B8EAEC4}" type="presOf" srcId="{77D1EB2A-93D0-024F-BBE2-1144E412DA48}" destId="{90FE0610-F307-DD47-913D-26D4459FDCE8}" srcOrd="0" destOrd="0" presId="urn:microsoft.com/office/officeart/2005/8/layout/cycle3"/>
    <dgm:cxn modelId="{9092DB2B-851C-EC4B-897D-9931896E995E}" type="presParOf" srcId="{BD1ABA75-5D05-204B-ABE2-1DA4D2D274AC}" destId="{C89FDC4A-8D33-1648-9A69-2D21FAB41D1B}" srcOrd="0" destOrd="0" presId="urn:microsoft.com/office/officeart/2005/8/layout/cycle3"/>
    <dgm:cxn modelId="{0E2C7D1C-8AC4-1148-A3CC-5A9EC1205B80}" type="presParOf" srcId="{C89FDC4A-8D33-1648-9A69-2D21FAB41D1B}" destId="{8838CB87-EB3F-5B41-82F5-9331FAEBE600}" srcOrd="0" destOrd="0" presId="urn:microsoft.com/office/officeart/2005/8/layout/cycle3"/>
    <dgm:cxn modelId="{65821D74-7005-844A-A35C-83CFC0E1645C}" type="presParOf" srcId="{C89FDC4A-8D33-1648-9A69-2D21FAB41D1B}" destId="{90FE0610-F307-DD47-913D-26D4459FDCE8}" srcOrd="1" destOrd="0" presId="urn:microsoft.com/office/officeart/2005/8/layout/cycle3"/>
    <dgm:cxn modelId="{41EC0A5F-9857-3D43-9843-D3F18AF01F6D}" type="presParOf" srcId="{C89FDC4A-8D33-1648-9A69-2D21FAB41D1B}" destId="{F5F8EA44-10CA-874A-BE57-04150AC5E129}" srcOrd="2" destOrd="0" presId="urn:microsoft.com/office/officeart/2005/8/layout/cycle3"/>
    <dgm:cxn modelId="{6FC609E5-DB0F-334D-9293-983FA6FFB235}" type="presParOf" srcId="{C89FDC4A-8D33-1648-9A69-2D21FAB41D1B}" destId="{B4B099E4-38FD-9249-BC63-ED4FE9D4A50F}" srcOrd="3" destOrd="0" presId="urn:microsoft.com/office/officeart/2005/8/layout/cycle3"/>
    <dgm:cxn modelId="{5B8005BE-D62D-F348-B93A-35D25C0FC8CA}" type="presParOf" srcId="{C89FDC4A-8D33-1648-9A69-2D21FAB41D1B}" destId="{C368D126-FE1E-CF46-AE03-38D4620C078B}" srcOrd="4" destOrd="0" presId="urn:microsoft.com/office/officeart/2005/8/layout/cycle3"/>
    <dgm:cxn modelId="{C4B1A618-B1BD-A643-ADE1-C092481F0F1B}" type="presParOf" srcId="{C89FDC4A-8D33-1648-9A69-2D21FAB41D1B}" destId="{E86F0804-DC25-D947-A330-8BE78DCA2C87}" srcOrd="5" destOrd="0" presId="urn:microsoft.com/office/officeart/2005/8/layout/cycle3"/>
    <dgm:cxn modelId="{F2B712EA-D603-C247-A0F1-3ED912380817}" type="presParOf" srcId="{C89FDC4A-8D33-1648-9A69-2D21FAB41D1B}" destId="{CA49E060-76C9-6448-BA3A-9F8B2412A463}" srcOrd="6" destOrd="0" presId="urn:microsoft.com/office/officeart/2005/8/layout/cycle3"/>
    <dgm:cxn modelId="{341D4FE2-0D7F-924D-9462-1191A4C80554}" type="presParOf" srcId="{C89FDC4A-8D33-1648-9A69-2D21FAB41D1B}" destId="{B6E287C6-2F98-DE4E-BAC3-1EB1097E7065}" srcOrd="7" destOrd="0" presId="urn:microsoft.com/office/officeart/2005/8/layout/cycle3"/>
    <dgm:cxn modelId="{F16FDC61-695F-EF4F-8053-1C6E413557A4}" type="presParOf" srcId="{C89FDC4A-8D33-1648-9A69-2D21FAB41D1B}" destId="{7EC77E7C-772C-FC48-B741-69422957B264}"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E47794-3893-7440-BD77-0394AD0BBF0B}" type="doc">
      <dgm:prSet loTypeId="urn:microsoft.com/office/officeart/2005/8/layout/cycle3" loCatId="" qsTypeId="urn:microsoft.com/office/officeart/2005/8/quickstyle/simple1" qsCatId="simple" csTypeId="urn:microsoft.com/office/officeart/2005/8/colors/accent1_2" csCatId="accent1" phldr="1"/>
      <dgm:spPr/>
      <dgm:t>
        <a:bodyPr/>
        <a:lstStyle/>
        <a:p>
          <a:endParaRPr lang="en-US"/>
        </a:p>
      </dgm:t>
    </dgm:pt>
    <dgm:pt modelId="{41F15EE3-7D5E-FF43-A099-A800E9188A6F}">
      <dgm:prSet phldrT="[Text]"/>
      <dgm:spPr/>
      <dgm:t>
        <a:bodyPr/>
        <a:lstStyle/>
        <a:p>
          <a:r>
            <a:rPr lang="en-US" dirty="0"/>
            <a:t>Area of Interest/Problem</a:t>
          </a:r>
        </a:p>
      </dgm:t>
    </dgm:pt>
    <dgm:pt modelId="{8C8581FE-F4EE-AC44-B08C-2D4C13A11B6B}" type="parTrans" cxnId="{E5C906D7-8B4D-B74E-A06E-2114164F772A}">
      <dgm:prSet/>
      <dgm:spPr/>
      <dgm:t>
        <a:bodyPr/>
        <a:lstStyle/>
        <a:p>
          <a:endParaRPr lang="en-US"/>
        </a:p>
      </dgm:t>
    </dgm:pt>
    <dgm:pt modelId="{77D1EB2A-93D0-024F-BBE2-1144E412DA48}" type="sibTrans" cxnId="{E5C906D7-8B4D-B74E-A06E-2114164F772A}">
      <dgm:prSet/>
      <dgm:spPr/>
      <dgm:t>
        <a:bodyPr/>
        <a:lstStyle/>
        <a:p>
          <a:endParaRPr lang="en-US"/>
        </a:p>
      </dgm:t>
    </dgm:pt>
    <dgm:pt modelId="{A5F44D45-E362-1044-874C-7EDB6B7AA468}">
      <dgm:prSet phldrT="[Text]"/>
      <dgm:spPr/>
      <dgm:t>
        <a:bodyPr/>
        <a:lstStyle/>
        <a:p>
          <a:r>
            <a:rPr lang="en-US" dirty="0"/>
            <a:t>Research Question</a:t>
          </a:r>
        </a:p>
      </dgm:t>
    </dgm:pt>
    <dgm:pt modelId="{23C6422C-02AD-534F-8800-A70B91DF16D6}" type="parTrans" cxnId="{1FD3D1BE-DE89-6147-8A58-70E2954E10A4}">
      <dgm:prSet/>
      <dgm:spPr/>
      <dgm:t>
        <a:bodyPr/>
        <a:lstStyle/>
        <a:p>
          <a:endParaRPr lang="en-US"/>
        </a:p>
      </dgm:t>
    </dgm:pt>
    <dgm:pt modelId="{44C26EF6-1903-D14D-BBA1-DC1C2F5D8351}" type="sibTrans" cxnId="{1FD3D1BE-DE89-6147-8A58-70E2954E10A4}">
      <dgm:prSet/>
      <dgm:spPr/>
      <dgm:t>
        <a:bodyPr/>
        <a:lstStyle/>
        <a:p>
          <a:endParaRPr lang="en-US"/>
        </a:p>
      </dgm:t>
    </dgm:pt>
    <dgm:pt modelId="{CF70CF69-F9B8-114B-95A8-0C1973838E04}">
      <dgm:prSet phldrT="[Text]"/>
      <dgm:spPr>
        <a:solidFill>
          <a:schemeClr val="accent1">
            <a:hueOff val="0"/>
            <a:satOff val="0"/>
            <a:lumOff val="0"/>
            <a:alpha val="40000"/>
          </a:schemeClr>
        </a:solidFill>
      </dgm:spPr>
      <dgm:t>
        <a:bodyPr/>
        <a:lstStyle/>
        <a:p>
          <a:r>
            <a:rPr lang="en-US" dirty="0"/>
            <a:t>Data and Methods</a:t>
          </a:r>
        </a:p>
      </dgm:t>
    </dgm:pt>
    <dgm:pt modelId="{162091B3-CBD4-BF48-B383-818F1985043A}" type="parTrans" cxnId="{2CB49A44-6E6B-6149-A434-CEBD51DFF6A0}">
      <dgm:prSet/>
      <dgm:spPr/>
      <dgm:t>
        <a:bodyPr/>
        <a:lstStyle/>
        <a:p>
          <a:endParaRPr lang="en-US"/>
        </a:p>
      </dgm:t>
    </dgm:pt>
    <dgm:pt modelId="{0E4D687F-29A4-BC40-B339-93F35DB30137}" type="sibTrans" cxnId="{2CB49A44-6E6B-6149-A434-CEBD51DFF6A0}">
      <dgm:prSet/>
      <dgm:spPr/>
      <dgm:t>
        <a:bodyPr/>
        <a:lstStyle/>
        <a:p>
          <a:endParaRPr lang="en-US"/>
        </a:p>
      </dgm:t>
    </dgm:pt>
    <dgm:pt modelId="{A44F31EB-124A-F848-8E24-D2AF561665E9}">
      <dgm:prSet phldrT="[Text]"/>
      <dgm:spPr>
        <a:solidFill>
          <a:schemeClr val="accent1">
            <a:hueOff val="0"/>
            <a:satOff val="0"/>
            <a:lumOff val="0"/>
            <a:alpha val="40000"/>
          </a:schemeClr>
        </a:solidFill>
      </dgm:spPr>
      <dgm:t>
        <a:bodyPr/>
        <a:lstStyle/>
        <a:p>
          <a:r>
            <a:rPr lang="en-US" dirty="0"/>
            <a:t>Analysis</a:t>
          </a:r>
        </a:p>
      </dgm:t>
    </dgm:pt>
    <dgm:pt modelId="{2E443B19-97A7-894E-8A9C-FF3AC1600702}" type="parTrans" cxnId="{8D6292CE-7B2D-F641-A503-81F5432E8477}">
      <dgm:prSet/>
      <dgm:spPr/>
      <dgm:t>
        <a:bodyPr/>
        <a:lstStyle/>
        <a:p>
          <a:endParaRPr lang="en-US"/>
        </a:p>
      </dgm:t>
    </dgm:pt>
    <dgm:pt modelId="{304B2055-C504-664A-923F-A93EDAEEFF19}" type="sibTrans" cxnId="{8D6292CE-7B2D-F641-A503-81F5432E8477}">
      <dgm:prSet/>
      <dgm:spPr/>
      <dgm:t>
        <a:bodyPr/>
        <a:lstStyle/>
        <a:p>
          <a:endParaRPr lang="en-US"/>
        </a:p>
      </dgm:t>
    </dgm:pt>
    <dgm:pt modelId="{72E91A16-8528-2A49-BB4F-FD090697642C}">
      <dgm:prSet phldrT="[Text]"/>
      <dgm:spPr>
        <a:solidFill>
          <a:schemeClr val="accent1">
            <a:hueOff val="0"/>
            <a:satOff val="0"/>
            <a:lumOff val="0"/>
            <a:alpha val="40000"/>
          </a:schemeClr>
        </a:solidFill>
      </dgm:spPr>
      <dgm:t>
        <a:bodyPr/>
        <a:lstStyle/>
        <a:p>
          <a:r>
            <a:rPr lang="en-US" dirty="0"/>
            <a:t>Results/Findings</a:t>
          </a:r>
        </a:p>
      </dgm:t>
    </dgm:pt>
    <dgm:pt modelId="{33E824BF-3CB9-C74E-B7F8-C8F44AAE12C7}" type="parTrans" cxnId="{9DF5E05A-232D-4E40-884A-E25419870DA2}">
      <dgm:prSet/>
      <dgm:spPr/>
      <dgm:t>
        <a:bodyPr/>
        <a:lstStyle/>
        <a:p>
          <a:endParaRPr lang="en-US"/>
        </a:p>
      </dgm:t>
    </dgm:pt>
    <dgm:pt modelId="{04B61779-83F1-D34F-8255-B20391707787}" type="sibTrans" cxnId="{9DF5E05A-232D-4E40-884A-E25419870DA2}">
      <dgm:prSet/>
      <dgm:spPr/>
      <dgm:t>
        <a:bodyPr/>
        <a:lstStyle/>
        <a:p>
          <a:endParaRPr lang="en-US"/>
        </a:p>
      </dgm:t>
    </dgm:pt>
    <dgm:pt modelId="{2C80662B-E4BB-C24C-B27E-FA706DCF11FF}">
      <dgm:prSet/>
      <dgm:spPr>
        <a:solidFill>
          <a:schemeClr val="accent1">
            <a:hueOff val="0"/>
            <a:satOff val="0"/>
            <a:lumOff val="0"/>
            <a:alpha val="40000"/>
          </a:schemeClr>
        </a:solidFill>
      </dgm:spPr>
      <dgm:t>
        <a:bodyPr/>
        <a:lstStyle/>
        <a:p>
          <a:r>
            <a:rPr lang="en-US" dirty="0"/>
            <a:t>Implications</a:t>
          </a:r>
        </a:p>
      </dgm:t>
    </dgm:pt>
    <dgm:pt modelId="{156AE48A-FCA6-4D4B-8C6D-ED945A31DAF2}" type="parTrans" cxnId="{0DD7071C-E96A-1E48-887C-44E441DE2462}">
      <dgm:prSet/>
      <dgm:spPr/>
      <dgm:t>
        <a:bodyPr/>
        <a:lstStyle/>
        <a:p>
          <a:endParaRPr lang="en-US"/>
        </a:p>
      </dgm:t>
    </dgm:pt>
    <dgm:pt modelId="{58B88BE4-8DD3-F647-AD44-1559F061BFA2}" type="sibTrans" cxnId="{0DD7071C-E96A-1E48-887C-44E441DE2462}">
      <dgm:prSet/>
      <dgm:spPr/>
      <dgm:t>
        <a:bodyPr/>
        <a:lstStyle/>
        <a:p>
          <a:endParaRPr lang="en-US"/>
        </a:p>
      </dgm:t>
    </dgm:pt>
    <dgm:pt modelId="{0FEEEEA1-E80D-5046-84AD-55D2D6EA1E5B}">
      <dgm:prSet/>
      <dgm:spPr>
        <a:solidFill>
          <a:schemeClr val="accent1">
            <a:hueOff val="0"/>
            <a:satOff val="0"/>
            <a:lumOff val="0"/>
            <a:alpha val="40000"/>
          </a:schemeClr>
        </a:solidFill>
      </dgm:spPr>
      <dgm:t>
        <a:bodyPr/>
        <a:lstStyle/>
        <a:p>
          <a:r>
            <a:rPr lang="en-US" dirty="0"/>
            <a:t>Adjust Practices</a:t>
          </a:r>
        </a:p>
      </dgm:t>
    </dgm:pt>
    <dgm:pt modelId="{69786A1F-79D6-6141-9F83-66A941E238DC}" type="parTrans" cxnId="{7ABFDE07-2B5B-1E45-969E-2A10FF8E8AF1}">
      <dgm:prSet/>
      <dgm:spPr/>
      <dgm:t>
        <a:bodyPr/>
        <a:lstStyle/>
        <a:p>
          <a:endParaRPr lang="en-US"/>
        </a:p>
      </dgm:t>
    </dgm:pt>
    <dgm:pt modelId="{B63B2569-83A1-ED43-9C27-DBEEA693A5CE}" type="sibTrans" cxnId="{7ABFDE07-2B5B-1E45-969E-2A10FF8E8AF1}">
      <dgm:prSet/>
      <dgm:spPr/>
      <dgm:t>
        <a:bodyPr/>
        <a:lstStyle/>
        <a:p>
          <a:endParaRPr lang="en-US"/>
        </a:p>
      </dgm:t>
    </dgm:pt>
    <dgm:pt modelId="{A85C19A5-22FD-D542-BAEA-C1F2370C1DA1}">
      <dgm:prSet/>
      <dgm:spPr>
        <a:solidFill>
          <a:schemeClr val="accent1">
            <a:hueOff val="0"/>
            <a:satOff val="0"/>
            <a:lumOff val="0"/>
            <a:alpha val="40000"/>
          </a:schemeClr>
        </a:solidFill>
      </dgm:spPr>
      <dgm:t>
        <a:bodyPr/>
        <a:lstStyle/>
        <a:p>
          <a:r>
            <a:rPr lang="en-US" dirty="0"/>
            <a:t>Observe and Reflect</a:t>
          </a:r>
        </a:p>
      </dgm:t>
    </dgm:pt>
    <dgm:pt modelId="{20C5B65F-0592-9F4B-B429-9470EBE99F01}" type="parTrans" cxnId="{A4D43AC0-0C16-8942-9D29-22F6469340B1}">
      <dgm:prSet/>
      <dgm:spPr/>
      <dgm:t>
        <a:bodyPr/>
        <a:lstStyle/>
        <a:p>
          <a:endParaRPr lang="en-US"/>
        </a:p>
      </dgm:t>
    </dgm:pt>
    <dgm:pt modelId="{B7D64E7F-DFE3-5747-A7E2-401ACC35044A}" type="sibTrans" cxnId="{A4D43AC0-0C16-8942-9D29-22F6469340B1}">
      <dgm:prSet/>
      <dgm:spPr/>
      <dgm:t>
        <a:bodyPr/>
        <a:lstStyle/>
        <a:p>
          <a:endParaRPr lang="en-US"/>
        </a:p>
      </dgm:t>
    </dgm:pt>
    <dgm:pt modelId="{BD1ABA75-5D05-204B-ABE2-1DA4D2D274AC}" type="pres">
      <dgm:prSet presAssocID="{2EE47794-3893-7440-BD77-0394AD0BBF0B}" presName="Name0" presStyleCnt="0">
        <dgm:presLayoutVars>
          <dgm:dir/>
          <dgm:resizeHandles val="exact"/>
        </dgm:presLayoutVars>
      </dgm:prSet>
      <dgm:spPr/>
    </dgm:pt>
    <dgm:pt modelId="{C89FDC4A-8D33-1648-9A69-2D21FAB41D1B}" type="pres">
      <dgm:prSet presAssocID="{2EE47794-3893-7440-BD77-0394AD0BBF0B}" presName="cycle" presStyleCnt="0"/>
      <dgm:spPr/>
    </dgm:pt>
    <dgm:pt modelId="{8838CB87-EB3F-5B41-82F5-9331FAEBE600}" type="pres">
      <dgm:prSet presAssocID="{41F15EE3-7D5E-FF43-A099-A800E9188A6F}" presName="nodeFirstNode" presStyleLbl="node1" presStyleIdx="0" presStyleCnt="8">
        <dgm:presLayoutVars>
          <dgm:bulletEnabled val="1"/>
        </dgm:presLayoutVars>
      </dgm:prSet>
      <dgm:spPr/>
    </dgm:pt>
    <dgm:pt modelId="{90FE0610-F307-DD47-913D-26D4459FDCE8}" type="pres">
      <dgm:prSet presAssocID="{77D1EB2A-93D0-024F-BBE2-1144E412DA48}" presName="sibTransFirstNode" presStyleLbl="bgShp" presStyleIdx="0" presStyleCnt="1"/>
      <dgm:spPr/>
    </dgm:pt>
    <dgm:pt modelId="{F5F8EA44-10CA-874A-BE57-04150AC5E129}" type="pres">
      <dgm:prSet presAssocID="{A5F44D45-E362-1044-874C-7EDB6B7AA468}" presName="nodeFollowingNodes" presStyleLbl="node1" presStyleIdx="1" presStyleCnt="8">
        <dgm:presLayoutVars>
          <dgm:bulletEnabled val="1"/>
        </dgm:presLayoutVars>
      </dgm:prSet>
      <dgm:spPr/>
    </dgm:pt>
    <dgm:pt modelId="{B4B099E4-38FD-9249-BC63-ED4FE9D4A50F}" type="pres">
      <dgm:prSet presAssocID="{CF70CF69-F9B8-114B-95A8-0C1973838E04}" presName="nodeFollowingNodes" presStyleLbl="node1" presStyleIdx="2" presStyleCnt="8">
        <dgm:presLayoutVars>
          <dgm:bulletEnabled val="1"/>
        </dgm:presLayoutVars>
      </dgm:prSet>
      <dgm:spPr/>
    </dgm:pt>
    <dgm:pt modelId="{C368D126-FE1E-CF46-AE03-38D4620C078B}" type="pres">
      <dgm:prSet presAssocID="{A44F31EB-124A-F848-8E24-D2AF561665E9}" presName="nodeFollowingNodes" presStyleLbl="node1" presStyleIdx="3" presStyleCnt="8">
        <dgm:presLayoutVars>
          <dgm:bulletEnabled val="1"/>
        </dgm:presLayoutVars>
      </dgm:prSet>
      <dgm:spPr/>
    </dgm:pt>
    <dgm:pt modelId="{E86F0804-DC25-D947-A330-8BE78DCA2C87}" type="pres">
      <dgm:prSet presAssocID="{72E91A16-8528-2A49-BB4F-FD090697642C}" presName="nodeFollowingNodes" presStyleLbl="node1" presStyleIdx="4" presStyleCnt="8">
        <dgm:presLayoutVars>
          <dgm:bulletEnabled val="1"/>
        </dgm:presLayoutVars>
      </dgm:prSet>
      <dgm:spPr/>
    </dgm:pt>
    <dgm:pt modelId="{CA49E060-76C9-6448-BA3A-9F8B2412A463}" type="pres">
      <dgm:prSet presAssocID="{2C80662B-E4BB-C24C-B27E-FA706DCF11FF}" presName="nodeFollowingNodes" presStyleLbl="node1" presStyleIdx="5" presStyleCnt="8">
        <dgm:presLayoutVars>
          <dgm:bulletEnabled val="1"/>
        </dgm:presLayoutVars>
      </dgm:prSet>
      <dgm:spPr/>
    </dgm:pt>
    <dgm:pt modelId="{B6E287C6-2F98-DE4E-BAC3-1EB1097E7065}" type="pres">
      <dgm:prSet presAssocID="{0FEEEEA1-E80D-5046-84AD-55D2D6EA1E5B}" presName="nodeFollowingNodes" presStyleLbl="node1" presStyleIdx="6" presStyleCnt="8">
        <dgm:presLayoutVars>
          <dgm:bulletEnabled val="1"/>
        </dgm:presLayoutVars>
      </dgm:prSet>
      <dgm:spPr/>
    </dgm:pt>
    <dgm:pt modelId="{7EC77E7C-772C-FC48-B741-69422957B264}" type="pres">
      <dgm:prSet presAssocID="{A85C19A5-22FD-D542-BAEA-C1F2370C1DA1}" presName="nodeFollowingNodes" presStyleLbl="node1" presStyleIdx="7" presStyleCnt="8">
        <dgm:presLayoutVars>
          <dgm:bulletEnabled val="1"/>
        </dgm:presLayoutVars>
      </dgm:prSet>
      <dgm:spPr/>
    </dgm:pt>
  </dgm:ptLst>
  <dgm:cxnLst>
    <dgm:cxn modelId="{7ABFDE07-2B5B-1E45-969E-2A10FF8E8AF1}" srcId="{2EE47794-3893-7440-BD77-0394AD0BBF0B}" destId="{0FEEEEA1-E80D-5046-84AD-55D2D6EA1E5B}" srcOrd="6" destOrd="0" parTransId="{69786A1F-79D6-6141-9F83-66A941E238DC}" sibTransId="{B63B2569-83A1-ED43-9C27-DBEEA693A5CE}"/>
    <dgm:cxn modelId="{57611A19-5371-A140-B85F-6B59C179DCB3}" type="presOf" srcId="{2C80662B-E4BB-C24C-B27E-FA706DCF11FF}" destId="{CA49E060-76C9-6448-BA3A-9F8B2412A463}" srcOrd="0" destOrd="0" presId="urn:microsoft.com/office/officeart/2005/8/layout/cycle3"/>
    <dgm:cxn modelId="{0DD7071C-E96A-1E48-887C-44E441DE2462}" srcId="{2EE47794-3893-7440-BD77-0394AD0BBF0B}" destId="{2C80662B-E4BB-C24C-B27E-FA706DCF11FF}" srcOrd="5" destOrd="0" parTransId="{156AE48A-FCA6-4D4B-8C6D-ED945A31DAF2}" sibTransId="{58B88BE4-8DD3-F647-AD44-1559F061BFA2}"/>
    <dgm:cxn modelId="{75541627-7637-B045-9149-44E448741E92}" type="presOf" srcId="{CF70CF69-F9B8-114B-95A8-0C1973838E04}" destId="{B4B099E4-38FD-9249-BC63-ED4FE9D4A50F}" srcOrd="0" destOrd="0" presId="urn:microsoft.com/office/officeart/2005/8/layout/cycle3"/>
    <dgm:cxn modelId="{9062FD36-AB57-8147-95B4-AB89DE9D4E97}" type="presOf" srcId="{A85C19A5-22FD-D542-BAEA-C1F2370C1DA1}" destId="{7EC77E7C-772C-FC48-B741-69422957B264}" srcOrd="0" destOrd="0" presId="urn:microsoft.com/office/officeart/2005/8/layout/cycle3"/>
    <dgm:cxn modelId="{2CB49A44-6E6B-6149-A434-CEBD51DFF6A0}" srcId="{2EE47794-3893-7440-BD77-0394AD0BBF0B}" destId="{CF70CF69-F9B8-114B-95A8-0C1973838E04}" srcOrd="2" destOrd="0" parTransId="{162091B3-CBD4-BF48-B383-818F1985043A}" sibTransId="{0E4D687F-29A4-BC40-B339-93F35DB30137}"/>
    <dgm:cxn modelId="{3483E073-1240-BA4A-AA0F-B4975FC8C55F}" type="presOf" srcId="{A5F44D45-E362-1044-874C-7EDB6B7AA468}" destId="{F5F8EA44-10CA-874A-BE57-04150AC5E129}" srcOrd="0" destOrd="0" presId="urn:microsoft.com/office/officeart/2005/8/layout/cycle3"/>
    <dgm:cxn modelId="{EEBD2A5A-6FB6-0546-914E-2B218A197D71}" type="presOf" srcId="{72E91A16-8528-2A49-BB4F-FD090697642C}" destId="{E86F0804-DC25-D947-A330-8BE78DCA2C87}" srcOrd="0" destOrd="0" presId="urn:microsoft.com/office/officeart/2005/8/layout/cycle3"/>
    <dgm:cxn modelId="{9DF5E05A-232D-4E40-884A-E25419870DA2}" srcId="{2EE47794-3893-7440-BD77-0394AD0BBF0B}" destId="{72E91A16-8528-2A49-BB4F-FD090697642C}" srcOrd="4" destOrd="0" parTransId="{33E824BF-3CB9-C74E-B7F8-C8F44AAE12C7}" sibTransId="{04B61779-83F1-D34F-8255-B20391707787}"/>
    <dgm:cxn modelId="{04E13796-0C41-194B-A696-FD7A7DC53E73}" type="presOf" srcId="{A44F31EB-124A-F848-8E24-D2AF561665E9}" destId="{C368D126-FE1E-CF46-AE03-38D4620C078B}" srcOrd="0" destOrd="0" presId="urn:microsoft.com/office/officeart/2005/8/layout/cycle3"/>
    <dgm:cxn modelId="{37FDABA9-C030-F44F-9C0F-2930B2981A58}" type="presOf" srcId="{2EE47794-3893-7440-BD77-0394AD0BBF0B}" destId="{BD1ABA75-5D05-204B-ABE2-1DA4D2D274AC}" srcOrd="0" destOrd="0" presId="urn:microsoft.com/office/officeart/2005/8/layout/cycle3"/>
    <dgm:cxn modelId="{1FD3D1BE-DE89-6147-8A58-70E2954E10A4}" srcId="{2EE47794-3893-7440-BD77-0394AD0BBF0B}" destId="{A5F44D45-E362-1044-874C-7EDB6B7AA468}" srcOrd="1" destOrd="0" parTransId="{23C6422C-02AD-534F-8800-A70B91DF16D6}" sibTransId="{44C26EF6-1903-D14D-BBA1-DC1C2F5D8351}"/>
    <dgm:cxn modelId="{A4D43AC0-0C16-8942-9D29-22F6469340B1}" srcId="{2EE47794-3893-7440-BD77-0394AD0BBF0B}" destId="{A85C19A5-22FD-D542-BAEA-C1F2370C1DA1}" srcOrd="7" destOrd="0" parTransId="{20C5B65F-0592-9F4B-B429-9470EBE99F01}" sibTransId="{B7D64E7F-DFE3-5747-A7E2-401ACC35044A}"/>
    <dgm:cxn modelId="{00AE20C4-ADB4-C240-9F74-AB0F46112C69}" type="presOf" srcId="{41F15EE3-7D5E-FF43-A099-A800E9188A6F}" destId="{8838CB87-EB3F-5B41-82F5-9331FAEBE600}" srcOrd="0" destOrd="0" presId="urn:microsoft.com/office/officeart/2005/8/layout/cycle3"/>
    <dgm:cxn modelId="{8D6292CE-7B2D-F641-A503-81F5432E8477}" srcId="{2EE47794-3893-7440-BD77-0394AD0BBF0B}" destId="{A44F31EB-124A-F848-8E24-D2AF561665E9}" srcOrd="3" destOrd="0" parTransId="{2E443B19-97A7-894E-8A9C-FF3AC1600702}" sibTransId="{304B2055-C504-664A-923F-A93EDAEEFF19}"/>
    <dgm:cxn modelId="{E5C906D7-8B4D-B74E-A06E-2114164F772A}" srcId="{2EE47794-3893-7440-BD77-0394AD0BBF0B}" destId="{41F15EE3-7D5E-FF43-A099-A800E9188A6F}" srcOrd="0" destOrd="0" parTransId="{8C8581FE-F4EE-AC44-B08C-2D4C13A11B6B}" sibTransId="{77D1EB2A-93D0-024F-BBE2-1144E412DA48}"/>
    <dgm:cxn modelId="{1BEABFE1-8235-114B-91CC-6B5F917DE8EC}" type="presOf" srcId="{0FEEEEA1-E80D-5046-84AD-55D2D6EA1E5B}" destId="{B6E287C6-2F98-DE4E-BAC3-1EB1097E7065}" srcOrd="0" destOrd="0" presId="urn:microsoft.com/office/officeart/2005/8/layout/cycle3"/>
    <dgm:cxn modelId="{95B822EC-327B-2545-9164-49194B8EAEC4}" type="presOf" srcId="{77D1EB2A-93D0-024F-BBE2-1144E412DA48}" destId="{90FE0610-F307-DD47-913D-26D4459FDCE8}" srcOrd="0" destOrd="0" presId="urn:microsoft.com/office/officeart/2005/8/layout/cycle3"/>
    <dgm:cxn modelId="{9092DB2B-851C-EC4B-897D-9931896E995E}" type="presParOf" srcId="{BD1ABA75-5D05-204B-ABE2-1DA4D2D274AC}" destId="{C89FDC4A-8D33-1648-9A69-2D21FAB41D1B}" srcOrd="0" destOrd="0" presId="urn:microsoft.com/office/officeart/2005/8/layout/cycle3"/>
    <dgm:cxn modelId="{0E2C7D1C-8AC4-1148-A3CC-5A9EC1205B80}" type="presParOf" srcId="{C89FDC4A-8D33-1648-9A69-2D21FAB41D1B}" destId="{8838CB87-EB3F-5B41-82F5-9331FAEBE600}" srcOrd="0" destOrd="0" presId="urn:microsoft.com/office/officeart/2005/8/layout/cycle3"/>
    <dgm:cxn modelId="{65821D74-7005-844A-A35C-83CFC0E1645C}" type="presParOf" srcId="{C89FDC4A-8D33-1648-9A69-2D21FAB41D1B}" destId="{90FE0610-F307-DD47-913D-26D4459FDCE8}" srcOrd="1" destOrd="0" presId="urn:microsoft.com/office/officeart/2005/8/layout/cycle3"/>
    <dgm:cxn modelId="{41EC0A5F-9857-3D43-9843-D3F18AF01F6D}" type="presParOf" srcId="{C89FDC4A-8D33-1648-9A69-2D21FAB41D1B}" destId="{F5F8EA44-10CA-874A-BE57-04150AC5E129}" srcOrd="2" destOrd="0" presId="urn:microsoft.com/office/officeart/2005/8/layout/cycle3"/>
    <dgm:cxn modelId="{6FC609E5-DB0F-334D-9293-983FA6FFB235}" type="presParOf" srcId="{C89FDC4A-8D33-1648-9A69-2D21FAB41D1B}" destId="{B4B099E4-38FD-9249-BC63-ED4FE9D4A50F}" srcOrd="3" destOrd="0" presId="urn:microsoft.com/office/officeart/2005/8/layout/cycle3"/>
    <dgm:cxn modelId="{5B8005BE-D62D-F348-B93A-35D25C0FC8CA}" type="presParOf" srcId="{C89FDC4A-8D33-1648-9A69-2D21FAB41D1B}" destId="{C368D126-FE1E-CF46-AE03-38D4620C078B}" srcOrd="4" destOrd="0" presId="urn:microsoft.com/office/officeart/2005/8/layout/cycle3"/>
    <dgm:cxn modelId="{C4B1A618-B1BD-A643-ADE1-C092481F0F1B}" type="presParOf" srcId="{C89FDC4A-8D33-1648-9A69-2D21FAB41D1B}" destId="{E86F0804-DC25-D947-A330-8BE78DCA2C87}" srcOrd="5" destOrd="0" presId="urn:microsoft.com/office/officeart/2005/8/layout/cycle3"/>
    <dgm:cxn modelId="{F2B712EA-D603-C247-A0F1-3ED912380817}" type="presParOf" srcId="{C89FDC4A-8D33-1648-9A69-2D21FAB41D1B}" destId="{CA49E060-76C9-6448-BA3A-9F8B2412A463}" srcOrd="6" destOrd="0" presId="urn:microsoft.com/office/officeart/2005/8/layout/cycle3"/>
    <dgm:cxn modelId="{341D4FE2-0D7F-924D-9462-1191A4C80554}" type="presParOf" srcId="{C89FDC4A-8D33-1648-9A69-2D21FAB41D1B}" destId="{B6E287C6-2F98-DE4E-BAC3-1EB1097E7065}" srcOrd="7" destOrd="0" presId="urn:microsoft.com/office/officeart/2005/8/layout/cycle3"/>
    <dgm:cxn modelId="{F16FDC61-695F-EF4F-8053-1C6E413557A4}" type="presParOf" srcId="{C89FDC4A-8D33-1648-9A69-2D21FAB41D1B}" destId="{7EC77E7C-772C-FC48-B741-69422957B264}"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CC4367-71D0-4484-9F6C-B4960550409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4039B6C7-8E9E-478B-A1B6-95E463E12470}">
      <dgm:prSet/>
      <dgm:spPr/>
      <dgm:t>
        <a:bodyPr/>
        <a:lstStyle/>
        <a:p>
          <a:pPr>
            <a:lnSpc>
              <a:spcPct val="100000"/>
            </a:lnSpc>
          </a:pPr>
          <a:r>
            <a:rPr lang="en-US" dirty="0"/>
            <a:t>Explore?</a:t>
          </a:r>
        </a:p>
      </dgm:t>
    </dgm:pt>
    <dgm:pt modelId="{FD056CA3-C037-4E3C-B89B-64758CEAA8B4}" type="parTrans" cxnId="{58D93FC0-B164-43F8-9E06-2E2594146CD0}">
      <dgm:prSet/>
      <dgm:spPr/>
      <dgm:t>
        <a:bodyPr/>
        <a:lstStyle/>
        <a:p>
          <a:endParaRPr lang="en-US"/>
        </a:p>
      </dgm:t>
    </dgm:pt>
    <dgm:pt modelId="{04F60EC2-01C1-41A8-A4A0-BFC0918CBD35}" type="sibTrans" cxnId="{58D93FC0-B164-43F8-9E06-2E2594146CD0}">
      <dgm:prSet/>
      <dgm:spPr/>
      <dgm:t>
        <a:bodyPr/>
        <a:lstStyle/>
        <a:p>
          <a:endParaRPr lang="en-US"/>
        </a:p>
      </dgm:t>
    </dgm:pt>
    <dgm:pt modelId="{C3ACEEF1-2DDC-46EC-AEC0-C5F64DF8DA4A}">
      <dgm:prSet/>
      <dgm:spPr/>
      <dgm:t>
        <a:bodyPr/>
        <a:lstStyle/>
        <a:p>
          <a:pPr>
            <a:lnSpc>
              <a:spcPct val="100000"/>
            </a:lnSpc>
          </a:pPr>
          <a:r>
            <a:rPr lang="en-US" dirty="0"/>
            <a:t>Explain?</a:t>
          </a:r>
        </a:p>
      </dgm:t>
    </dgm:pt>
    <dgm:pt modelId="{9B5D624C-22D1-41F6-B115-19F5CA6B00D8}" type="parTrans" cxnId="{46D0657A-5EC9-4572-8717-56CE5B43EACC}">
      <dgm:prSet/>
      <dgm:spPr/>
      <dgm:t>
        <a:bodyPr/>
        <a:lstStyle/>
        <a:p>
          <a:endParaRPr lang="en-US"/>
        </a:p>
      </dgm:t>
    </dgm:pt>
    <dgm:pt modelId="{94C9BD3C-EAF2-41FA-B28B-4A9FA2AEDA5F}" type="sibTrans" cxnId="{46D0657A-5EC9-4572-8717-56CE5B43EACC}">
      <dgm:prSet/>
      <dgm:spPr/>
      <dgm:t>
        <a:bodyPr/>
        <a:lstStyle/>
        <a:p>
          <a:endParaRPr lang="en-US"/>
        </a:p>
      </dgm:t>
    </dgm:pt>
    <dgm:pt modelId="{DD97E9F4-3AAA-47BD-8459-BBFCB68BC1E2}">
      <dgm:prSet/>
      <dgm:spPr/>
      <dgm:t>
        <a:bodyPr/>
        <a:lstStyle/>
        <a:p>
          <a:pPr>
            <a:lnSpc>
              <a:spcPct val="100000"/>
            </a:lnSpc>
          </a:pPr>
          <a:r>
            <a:rPr lang="en-US" dirty="0"/>
            <a:t>Evaluate?</a:t>
          </a:r>
        </a:p>
      </dgm:t>
    </dgm:pt>
    <dgm:pt modelId="{45DFA85C-46FE-4D23-9DF0-A40E7F6D27AE}" type="parTrans" cxnId="{72513DEA-D275-4B9D-9D0D-EBD7531596A5}">
      <dgm:prSet/>
      <dgm:spPr/>
      <dgm:t>
        <a:bodyPr/>
        <a:lstStyle/>
        <a:p>
          <a:endParaRPr lang="en-US"/>
        </a:p>
      </dgm:t>
    </dgm:pt>
    <dgm:pt modelId="{CDB196FD-7928-475D-A07E-8D8509419632}" type="sibTrans" cxnId="{72513DEA-D275-4B9D-9D0D-EBD7531596A5}">
      <dgm:prSet/>
      <dgm:spPr/>
      <dgm:t>
        <a:bodyPr/>
        <a:lstStyle/>
        <a:p>
          <a:endParaRPr lang="en-US"/>
        </a:p>
      </dgm:t>
    </dgm:pt>
    <dgm:pt modelId="{F89D267F-BBAE-4448-83BF-D0DF0A12E3C8}">
      <dgm:prSet/>
      <dgm:spPr/>
      <dgm:t>
        <a:bodyPr/>
        <a:lstStyle/>
        <a:p>
          <a:pPr>
            <a:lnSpc>
              <a:spcPct val="100000"/>
            </a:lnSpc>
          </a:pPr>
          <a:r>
            <a:rPr lang="en-US" dirty="0"/>
            <a:t>Experiment?</a:t>
          </a:r>
        </a:p>
      </dgm:t>
    </dgm:pt>
    <dgm:pt modelId="{88170E6E-8394-417F-B0C0-1068418905D5}" type="parTrans" cxnId="{DF2D6A36-65A9-49DB-9694-B9A4DEB02CBB}">
      <dgm:prSet/>
      <dgm:spPr/>
      <dgm:t>
        <a:bodyPr/>
        <a:lstStyle/>
        <a:p>
          <a:endParaRPr lang="en-US"/>
        </a:p>
      </dgm:t>
    </dgm:pt>
    <dgm:pt modelId="{76504E02-9B3C-4CD7-A27A-FD964E46FFA8}" type="sibTrans" cxnId="{DF2D6A36-65A9-49DB-9694-B9A4DEB02CBB}">
      <dgm:prSet/>
      <dgm:spPr/>
      <dgm:t>
        <a:bodyPr/>
        <a:lstStyle/>
        <a:p>
          <a:endParaRPr lang="en-US"/>
        </a:p>
      </dgm:t>
    </dgm:pt>
    <dgm:pt modelId="{2A87FC1A-F7B5-4411-A8F6-18887FC555F3}" type="pres">
      <dgm:prSet presAssocID="{7ECC4367-71D0-4484-9F6C-B49605504098}" presName="root" presStyleCnt="0">
        <dgm:presLayoutVars>
          <dgm:dir/>
          <dgm:resizeHandles val="exact"/>
        </dgm:presLayoutVars>
      </dgm:prSet>
      <dgm:spPr/>
    </dgm:pt>
    <dgm:pt modelId="{12ED96BA-59F7-4208-ABFC-7987E2722D4C}" type="pres">
      <dgm:prSet presAssocID="{4039B6C7-8E9E-478B-A1B6-95E463E12470}" presName="compNode" presStyleCnt="0"/>
      <dgm:spPr/>
    </dgm:pt>
    <dgm:pt modelId="{1F6E9346-37B3-4B29-8EC8-BCC0B08ACD57}" type="pres">
      <dgm:prSet presAssocID="{4039B6C7-8E9E-478B-A1B6-95E463E12470}"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Telescope with solid fill"/>
        </a:ext>
      </dgm:extLst>
    </dgm:pt>
    <dgm:pt modelId="{237CA7D6-8564-41C7-8CA8-D76BFF3749D9}" type="pres">
      <dgm:prSet presAssocID="{4039B6C7-8E9E-478B-A1B6-95E463E12470}" presName="spaceRect" presStyleCnt="0"/>
      <dgm:spPr/>
    </dgm:pt>
    <dgm:pt modelId="{C26F7018-3F66-4588-9E98-B82DE01A0FE8}" type="pres">
      <dgm:prSet presAssocID="{4039B6C7-8E9E-478B-A1B6-95E463E12470}" presName="textRect" presStyleLbl="revTx" presStyleIdx="0" presStyleCnt="4">
        <dgm:presLayoutVars>
          <dgm:chMax val="1"/>
          <dgm:chPref val="1"/>
        </dgm:presLayoutVars>
      </dgm:prSet>
      <dgm:spPr/>
    </dgm:pt>
    <dgm:pt modelId="{0E015AE7-7332-4AF7-A1DB-61172A457421}" type="pres">
      <dgm:prSet presAssocID="{04F60EC2-01C1-41A8-A4A0-BFC0918CBD35}" presName="sibTrans" presStyleCnt="0"/>
      <dgm:spPr/>
    </dgm:pt>
    <dgm:pt modelId="{AC4327BD-756E-46C9-96B8-12B721104812}" type="pres">
      <dgm:prSet presAssocID="{C3ACEEF1-2DDC-46EC-AEC0-C5F64DF8DA4A}" presName="compNode" presStyleCnt="0"/>
      <dgm:spPr/>
    </dgm:pt>
    <dgm:pt modelId="{7A716EB8-9514-42AF-9189-FFA14AAEF6DE}" type="pres">
      <dgm:prSet presAssocID="{C3ACEEF1-2DDC-46EC-AEC0-C5F64DF8DA4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hat bubble with solid fill"/>
        </a:ext>
      </dgm:extLst>
    </dgm:pt>
    <dgm:pt modelId="{A4BE9C42-48C3-404F-A92D-B3954AA44C56}" type="pres">
      <dgm:prSet presAssocID="{C3ACEEF1-2DDC-46EC-AEC0-C5F64DF8DA4A}" presName="spaceRect" presStyleCnt="0"/>
      <dgm:spPr/>
    </dgm:pt>
    <dgm:pt modelId="{A1D8FADA-73B1-42E0-80EE-DC2DED5C7197}" type="pres">
      <dgm:prSet presAssocID="{C3ACEEF1-2DDC-46EC-AEC0-C5F64DF8DA4A}" presName="textRect" presStyleLbl="revTx" presStyleIdx="1" presStyleCnt="4">
        <dgm:presLayoutVars>
          <dgm:chMax val="1"/>
          <dgm:chPref val="1"/>
        </dgm:presLayoutVars>
      </dgm:prSet>
      <dgm:spPr/>
    </dgm:pt>
    <dgm:pt modelId="{231D6B83-8F8D-4FB6-A7C0-E2271186F996}" type="pres">
      <dgm:prSet presAssocID="{94C9BD3C-EAF2-41FA-B28B-4A9FA2AEDA5F}" presName="sibTrans" presStyleCnt="0"/>
      <dgm:spPr/>
    </dgm:pt>
    <dgm:pt modelId="{FDB74BF3-A89E-4F45-BF9D-84B820FCF5D5}" type="pres">
      <dgm:prSet presAssocID="{DD97E9F4-3AAA-47BD-8459-BBFCB68BC1E2}" presName="compNode" presStyleCnt="0"/>
      <dgm:spPr/>
    </dgm:pt>
    <dgm:pt modelId="{3E4379DD-0EFD-4FCF-8C83-A34FEA28DDEE}" type="pres">
      <dgm:prSet presAssocID="{DD97E9F4-3AAA-47BD-8459-BBFCB68BC1E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ales of Justice"/>
        </a:ext>
      </dgm:extLst>
    </dgm:pt>
    <dgm:pt modelId="{7CAADE9F-2C3E-491F-B6F1-DF43296E7B88}" type="pres">
      <dgm:prSet presAssocID="{DD97E9F4-3AAA-47BD-8459-BBFCB68BC1E2}" presName="spaceRect" presStyleCnt="0"/>
      <dgm:spPr/>
    </dgm:pt>
    <dgm:pt modelId="{8BDCF27F-226D-41CC-A425-64E0970391B9}" type="pres">
      <dgm:prSet presAssocID="{DD97E9F4-3AAA-47BD-8459-BBFCB68BC1E2}" presName="textRect" presStyleLbl="revTx" presStyleIdx="2" presStyleCnt="4">
        <dgm:presLayoutVars>
          <dgm:chMax val="1"/>
          <dgm:chPref val="1"/>
        </dgm:presLayoutVars>
      </dgm:prSet>
      <dgm:spPr/>
    </dgm:pt>
    <dgm:pt modelId="{636EEB22-94CE-4102-9985-49923BFF68A6}" type="pres">
      <dgm:prSet presAssocID="{CDB196FD-7928-475D-A07E-8D8509419632}" presName="sibTrans" presStyleCnt="0"/>
      <dgm:spPr/>
    </dgm:pt>
    <dgm:pt modelId="{F597AC16-FDFF-4C6F-AA4D-450B0153E267}" type="pres">
      <dgm:prSet presAssocID="{F89D267F-BBAE-4448-83BF-D0DF0A12E3C8}" presName="compNode" presStyleCnt="0"/>
      <dgm:spPr/>
    </dgm:pt>
    <dgm:pt modelId="{C5081D14-2CF0-4C69-A927-71BEB1470776}" type="pres">
      <dgm:prSet presAssocID="{F89D267F-BBAE-4448-83BF-D0DF0A12E3C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Flask"/>
        </a:ext>
      </dgm:extLst>
    </dgm:pt>
    <dgm:pt modelId="{15ADF679-18FB-40FC-99C4-03CE29C7E0CE}" type="pres">
      <dgm:prSet presAssocID="{F89D267F-BBAE-4448-83BF-D0DF0A12E3C8}" presName="spaceRect" presStyleCnt="0"/>
      <dgm:spPr/>
    </dgm:pt>
    <dgm:pt modelId="{68DA96A0-CD18-477F-B39E-F7C8D19BE050}" type="pres">
      <dgm:prSet presAssocID="{F89D267F-BBAE-4448-83BF-D0DF0A12E3C8}" presName="textRect" presStyleLbl="revTx" presStyleIdx="3" presStyleCnt="4">
        <dgm:presLayoutVars>
          <dgm:chMax val="1"/>
          <dgm:chPref val="1"/>
        </dgm:presLayoutVars>
      </dgm:prSet>
      <dgm:spPr/>
    </dgm:pt>
  </dgm:ptLst>
  <dgm:cxnLst>
    <dgm:cxn modelId="{9CE73B0F-28A6-42B3-9C54-7214D9E0F507}" type="presOf" srcId="{DD97E9F4-3AAA-47BD-8459-BBFCB68BC1E2}" destId="{8BDCF27F-226D-41CC-A425-64E0970391B9}" srcOrd="0" destOrd="0" presId="urn:microsoft.com/office/officeart/2018/2/layout/IconLabelList"/>
    <dgm:cxn modelId="{DF2D6A36-65A9-49DB-9694-B9A4DEB02CBB}" srcId="{7ECC4367-71D0-4484-9F6C-B49605504098}" destId="{F89D267F-BBAE-4448-83BF-D0DF0A12E3C8}" srcOrd="3" destOrd="0" parTransId="{88170E6E-8394-417F-B0C0-1068418905D5}" sibTransId="{76504E02-9B3C-4CD7-A27A-FD964E46FFA8}"/>
    <dgm:cxn modelId="{2AA91349-C795-4BE5-BBAB-ABF6AFCC4B04}" type="presOf" srcId="{4039B6C7-8E9E-478B-A1B6-95E463E12470}" destId="{C26F7018-3F66-4588-9E98-B82DE01A0FE8}" srcOrd="0" destOrd="0" presId="urn:microsoft.com/office/officeart/2018/2/layout/IconLabelList"/>
    <dgm:cxn modelId="{A0514879-1AF5-4B87-8A11-0DBEA5E3DC43}" type="presOf" srcId="{7ECC4367-71D0-4484-9F6C-B49605504098}" destId="{2A87FC1A-F7B5-4411-A8F6-18887FC555F3}" srcOrd="0" destOrd="0" presId="urn:microsoft.com/office/officeart/2018/2/layout/IconLabelList"/>
    <dgm:cxn modelId="{46D0657A-5EC9-4572-8717-56CE5B43EACC}" srcId="{7ECC4367-71D0-4484-9F6C-B49605504098}" destId="{C3ACEEF1-2DDC-46EC-AEC0-C5F64DF8DA4A}" srcOrd="1" destOrd="0" parTransId="{9B5D624C-22D1-41F6-B115-19F5CA6B00D8}" sibTransId="{94C9BD3C-EAF2-41FA-B28B-4A9FA2AEDA5F}"/>
    <dgm:cxn modelId="{58D93FC0-B164-43F8-9E06-2E2594146CD0}" srcId="{7ECC4367-71D0-4484-9F6C-B49605504098}" destId="{4039B6C7-8E9E-478B-A1B6-95E463E12470}" srcOrd="0" destOrd="0" parTransId="{FD056CA3-C037-4E3C-B89B-64758CEAA8B4}" sibTransId="{04F60EC2-01C1-41A8-A4A0-BFC0918CBD35}"/>
    <dgm:cxn modelId="{5EE2EDC3-991E-4CE2-B87F-583A10450815}" type="presOf" srcId="{C3ACEEF1-2DDC-46EC-AEC0-C5F64DF8DA4A}" destId="{A1D8FADA-73B1-42E0-80EE-DC2DED5C7197}" srcOrd="0" destOrd="0" presId="urn:microsoft.com/office/officeart/2018/2/layout/IconLabelList"/>
    <dgm:cxn modelId="{72513DEA-D275-4B9D-9D0D-EBD7531596A5}" srcId="{7ECC4367-71D0-4484-9F6C-B49605504098}" destId="{DD97E9F4-3AAA-47BD-8459-BBFCB68BC1E2}" srcOrd="2" destOrd="0" parTransId="{45DFA85C-46FE-4D23-9DF0-A40E7F6D27AE}" sibTransId="{CDB196FD-7928-475D-A07E-8D8509419632}"/>
    <dgm:cxn modelId="{815771EA-E0C1-481F-8831-7311CAE5A53D}" type="presOf" srcId="{F89D267F-BBAE-4448-83BF-D0DF0A12E3C8}" destId="{68DA96A0-CD18-477F-B39E-F7C8D19BE050}" srcOrd="0" destOrd="0" presId="urn:microsoft.com/office/officeart/2018/2/layout/IconLabelList"/>
    <dgm:cxn modelId="{3D6FFCCD-96E7-4ECF-8C7C-E9512611A488}" type="presParOf" srcId="{2A87FC1A-F7B5-4411-A8F6-18887FC555F3}" destId="{12ED96BA-59F7-4208-ABFC-7987E2722D4C}" srcOrd="0" destOrd="0" presId="urn:microsoft.com/office/officeart/2018/2/layout/IconLabelList"/>
    <dgm:cxn modelId="{BB865CF0-57CC-4BB3-A627-DBF41A633B68}" type="presParOf" srcId="{12ED96BA-59F7-4208-ABFC-7987E2722D4C}" destId="{1F6E9346-37B3-4B29-8EC8-BCC0B08ACD57}" srcOrd="0" destOrd="0" presId="urn:microsoft.com/office/officeart/2018/2/layout/IconLabelList"/>
    <dgm:cxn modelId="{AD8310C6-0638-4D0B-87DC-B57BD2821709}" type="presParOf" srcId="{12ED96BA-59F7-4208-ABFC-7987E2722D4C}" destId="{237CA7D6-8564-41C7-8CA8-D76BFF3749D9}" srcOrd="1" destOrd="0" presId="urn:microsoft.com/office/officeart/2018/2/layout/IconLabelList"/>
    <dgm:cxn modelId="{F9922CDB-43C4-4A17-9A79-493901BDA232}" type="presParOf" srcId="{12ED96BA-59F7-4208-ABFC-7987E2722D4C}" destId="{C26F7018-3F66-4588-9E98-B82DE01A0FE8}" srcOrd="2" destOrd="0" presId="urn:microsoft.com/office/officeart/2018/2/layout/IconLabelList"/>
    <dgm:cxn modelId="{FCD0EC76-58F3-43A5-951E-FFEC2EC7F4F6}" type="presParOf" srcId="{2A87FC1A-F7B5-4411-A8F6-18887FC555F3}" destId="{0E015AE7-7332-4AF7-A1DB-61172A457421}" srcOrd="1" destOrd="0" presId="urn:microsoft.com/office/officeart/2018/2/layout/IconLabelList"/>
    <dgm:cxn modelId="{472DDAFC-EE9B-4097-9E57-53356AACA9DC}" type="presParOf" srcId="{2A87FC1A-F7B5-4411-A8F6-18887FC555F3}" destId="{AC4327BD-756E-46C9-96B8-12B721104812}" srcOrd="2" destOrd="0" presId="urn:microsoft.com/office/officeart/2018/2/layout/IconLabelList"/>
    <dgm:cxn modelId="{481A1F14-BA02-40C8-82F7-DDA9E11B186D}" type="presParOf" srcId="{AC4327BD-756E-46C9-96B8-12B721104812}" destId="{7A716EB8-9514-42AF-9189-FFA14AAEF6DE}" srcOrd="0" destOrd="0" presId="urn:microsoft.com/office/officeart/2018/2/layout/IconLabelList"/>
    <dgm:cxn modelId="{BF5B0C1B-E651-4706-A264-2ECC4E2644FD}" type="presParOf" srcId="{AC4327BD-756E-46C9-96B8-12B721104812}" destId="{A4BE9C42-48C3-404F-A92D-B3954AA44C56}" srcOrd="1" destOrd="0" presId="urn:microsoft.com/office/officeart/2018/2/layout/IconLabelList"/>
    <dgm:cxn modelId="{BBE87633-9F83-4C82-B267-0E7EB1824E09}" type="presParOf" srcId="{AC4327BD-756E-46C9-96B8-12B721104812}" destId="{A1D8FADA-73B1-42E0-80EE-DC2DED5C7197}" srcOrd="2" destOrd="0" presId="urn:microsoft.com/office/officeart/2018/2/layout/IconLabelList"/>
    <dgm:cxn modelId="{96C2E88F-3C2C-4C1A-AEB8-DD524B63358B}" type="presParOf" srcId="{2A87FC1A-F7B5-4411-A8F6-18887FC555F3}" destId="{231D6B83-8F8D-4FB6-A7C0-E2271186F996}" srcOrd="3" destOrd="0" presId="urn:microsoft.com/office/officeart/2018/2/layout/IconLabelList"/>
    <dgm:cxn modelId="{26EA4111-B5EC-4E6C-8BDB-F1B125E89C96}" type="presParOf" srcId="{2A87FC1A-F7B5-4411-A8F6-18887FC555F3}" destId="{FDB74BF3-A89E-4F45-BF9D-84B820FCF5D5}" srcOrd="4" destOrd="0" presId="urn:microsoft.com/office/officeart/2018/2/layout/IconLabelList"/>
    <dgm:cxn modelId="{31E6D53A-CA9F-417F-B47E-C45298E84BA6}" type="presParOf" srcId="{FDB74BF3-A89E-4F45-BF9D-84B820FCF5D5}" destId="{3E4379DD-0EFD-4FCF-8C83-A34FEA28DDEE}" srcOrd="0" destOrd="0" presId="urn:microsoft.com/office/officeart/2018/2/layout/IconLabelList"/>
    <dgm:cxn modelId="{41F523CD-F749-4CAA-8DA2-9D1C420445FD}" type="presParOf" srcId="{FDB74BF3-A89E-4F45-BF9D-84B820FCF5D5}" destId="{7CAADE9F-2C3E-491F-B6F1-DF43296E7B88}" srcOrd="1" destOrd="0" presId="urn:microsoft.com/office/officeart/2018/2/layout/IconLabelList"/>
    <dgm:cxn modelId="{C9465ED3-E661-4373-ABA8-B40A577879F1}" type="presParOf" srcId="{FDB74BF3-A89E-4F45-BF9D-84B820FCF5D5}" destId="{8BDCF27F-226D-41CC-A425-64E0970391B9}" srcOrd="2" destOrd="0" presId="urn:microsoft.com/office/officeart/2018/2/layout/IconLabelList"/>
    <dgm:cxn modelId="{66396EFF-1764-4029-9C00-52ECE7AC3500}" type="presParOf" srcId="{2A87FC1A-F7B5-4411-A8F6-18887FC555F3}" destId="{636EEB22-94CE-4102-9985-49923BFF68A6}" srcOrd="5" destOrd="0" presId="urn:microsoft.com/office/officeart/2018/2/layout/IconLabelList"/>
    <dgm:cxn modelId="{6504C559-5C54-466D-A4A9-CC4369E95CD8}" type="presParOf" srcId="{2A87FC1A-F7B5-4411-A8F6-18887FC555F3}" destId="{F597AC16-FDFF-4C6F-AA4D-450B0153E267}" srcOrd="6" destOrd="0" presId="urn:microsoft.com/office/officeart/2018/2/layout/IconLabelList"/>
    <dgm:cxn modelId="{1064939D-CD65-4CA2-8D43-E9C1909514B1}" type="presParOf" srcId="{F597AC16-FDFF-4C6F-AA4D-450B0153E267}" destId="{C5081D14-2CF0-4C69-A927-71BEB1470776}" srcOrd="0" destOrd="0" presId="urn:microsoft.com/office/officeart/2018/2/layout/IconLabelList"/>
    <dgm:cxn modelId="{5FBAECBE-2237-4D94-88F9-A09EEA073418}" type="presParOf" srcId="{F597AC16-FDFF-4C6F-AA4D-450B0153E267}" destId="{15ADF679-18FB-40FC-99C4-03CE29C7E0CE}" srcOrd="1" destOrd="0" presId="urn:microsoft.com/office/officeart/2018/2/layout/IconLabelList"/>
    <dgm:cxn modelId="{9C53A705-EE74-4E65-9B95-47E50F5E2766}" type="presParOf" srcId="{F597AC16-FDFF-4C6F-AA4D-450B0153E267}" destId="{68DA96A0-CD18-477F-B39E-F7C8D19BE050}"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6DFA6C-E486-CC4A-A626-9CBC56058E45}" type="doc">
      <dgm:prSet loTypeId="urn:microsoft.com/office/officeart/2005/8/layout/vProcess5" loCatId="" qsTypeId="urn:microsoft.com/office/officeart/2005/8/quickstyle/simple1" qsCatId="simple" csTypeId="urn:microsoft.com/office/officeart/2005/8/colors/accent1_1" csCatId="accent1" phldr="1"/>
      <dgm:spPr/>
    </dgm:pt>
    <dgm:pt modelId="{AA33AD8B-8C4B-DA46-8F38-3A03B6B4AAA4}">
      <dgm:prSet phldrT="[Text]" custT="1"/>
      <dgm:spPr>
        <a:ln>
          <a:solidFill>
            <a:schemeClr val="tx2"/>
          </a:solidFill>
        </a:ln>
      </dgm:spPr>
      <dgm:t>
        <a:bodyPr anchor="t" anchorCtr="0"/>
        <a:lstStyle/>
        <a:p>
          <a:r>
            <a:rPr lang="en-US" sz="3200" dirty="0">
              <a:latin typeface="Arial" panose="020B0604020202020204" pitchFamily="34" charset="0"/>
              <a:cs typeface="Arial" panose="020B0604020202020204" pitchFamily="34" charset="0"/>
            </a:rPr>
            <a:t>AASD Framework: What is the relationship between academic libraries and student learning and success?</a:t>
          </a:r>
        </a:p>
      </dgm:t>
      <dgm:extLst>
        <a:ext uri="{E40237B7-FDA0-4F09-8148-C483321AD2D9}">
          <dgm14:cNvPr xmlns:dgm14="http://schemas.microsoft.com/office/drawing/2010/diagram" id="0" name="" descr="AASD Framework: What is the relationship between academic libraries and student learning and success?&#10;Contextualizes "/>
        </a:ext>
      </dgm:extLst>
    </dgm:pt>
    <dgm:pt modelId="{F446B5F5-EDA9-E64F-8B34-ACB8AD149BB7}" type="parTrans" cxnId="{F35A48E9-4F8A-DE4F-B99C-F45A1E986258}">
      <dgm:prSet/>
      <dgm:spPr/>
      <dgm:t>
        <a:bodyPr/>
        <a:lstStyle/>
        <a:p>
          <a:endParaRPr lang="en-US"/>
        </a:p>
      </dgm:t>
    </dgm:pt>
    <dgm:pt modelId="{74B4AC5B-BB07-7246-AFD7-2E9AA72B1ED0}" type="sibTrans" cxnId="{F35A48E9-4F8A-DE4F-B99C-F45A1E986258}">
      <dgm:prSet/>
      <dgm:spPr>
        <a:solidFill>
          <a:schemeClr val="tx1">
            <a:lumMod val="20000"/>
            <a:lumOff val="80000"/>
            <a:alpha val="90000"/>
          </a:schemeClr>
        </a:solidFill>
      </dgm:spPr>
      <dgm:t>
        <a:bodyPr/>
        <a:lstStyle/>
        <a:p>
          <a:endParaRPr lang="en-US" dirty="0"/>
        </a:p>
      </dgm:t>
    </dgm:pt>
    <dgm:pt modelId="{9F4CE70C-5CF5-EC49-84B9-8F0E73C9E390}">
      <dgm:prSet phldrT="[Text]" custT="1"/>
      <dgm:spPr>
        <a:ln>
          <a:solidFill>
            <a:srgbClr val="7030A0"/>
          </a:solidFill>
        </a:ln>
      </dgm:spPr>
      <dgm:t>
        <a:bodyPr anchor="t" anchorCtr="0"/>
        <a:lstStyle/>
        <a:p>
          <a:r>
            <a:rPr lang="en-US" sz="3200" dirty="0">
              <a:solidFill>
                <a:schemeClr val="accent4"/>
              </a:solidFill>
              <a:latin typeface="Arial" panose="020B0604020202020204" pitchFamily="34" charset="0"/>
              <a:cs typeface="Arial" panose="020B0604020202020204" pitchFamily="34" charset="0"/>
            </a:rPr>
            <a:t>Local Case Study Topic: What is the relationship between &lt;local topic&gt; and student learning and success?</a:t>
          </a:r>
        </a:p>
      </dgm:t>
      <dgm:extLst>
        <a:ext uri="{E40237B7-FDA0-4F09-8148-C483321AD2D9}">
          <dgm14:cNvPr xmlns:dgm14="http://schemas.microsoft.com/office/drawing/2010/diagram" id="0" name="" descr="Local Case Study Topic: What is the relationship between &lt;local topic&gt; and student learning and success?&#10;which contextualizes"/>
        </a:ext>
      </dgm:extLst>
    </dgm:pt>
    <dgm:pt modelId="{017851CD-CAC1-0F42-A2B2-75CF85DF08CF}" type="parTrans" cxnId="{73E5A05D-C39E-6240-BDF2-95DA1A56ECED}">
      <dgm:prSet/>
      <dgm:spPr/>
      <dgm:t>
        <a:bodyPr/>
        <a:lstStyle/>
        <a:p>
          <a:endParaRPr lang="en-US"/>
        </a:p>
      </dgm:t>
    </dgm:pt>
    <dgm:pt modelId="{E88C6562-8180-C54B-B00E-B4881BCF9F5F}" type="sibTrans" cxnId="{73E5A05D-C39E-6240-BDF2-95DA1A56ECED}">
      <dgm:prSet/>
      <dgm:spPr>
        <a:solidFill>
          <a:schemeClr val="tx1">
            <a:lumMod val="20000"/>
            <a:lumOff val="80000"/>
            <a:alpha val="90000"/>
          </a:schemeClr>
        </a:solidFill>
      </dgm:spPr>
      <dgm:t>
        <a:bodyPr/>
        <a:lstStyle/>
        <a:p>
          <a:endParaRPr lang="en-US" dirty="0"/>
        </a:p>
      </dgm:t>
    </dgm:pt>
    <dgm:pt modelId="{48F58DF3-BD0F-D544-993C-5B8C5EE75794}">
      <dgm:prSet phldrT="[Text]" custT="1"/>
      <dgm:spPr>
        <a:ln>
          <a:solidFill>
            <a:srgbClr val="0070C0"/>
          </a:solidFill>
        </a:ln>
      </dgm:spPr>
      <dgm:t>
        <a:bodyPr anchor="t" anchorCtr="0"/>
        <a:lstStyle/>
        <a:p>
          <a:r>
            <a:rPr lang="en-US" sz="3200" dirty="0">
              <a:solidFill>
                <a:srgbClr val="000000"/>
              </a:solidFill>
              <a:latin typeface="Arial" panose="020B0604020202020204" pitchFamily="34" charset="0"/>
              <a:cs typeface="Arial" panose="020B0604020202020204" pitchFamily="34" charset="0"/>
            </a:rPr>
            <a:t>Local Case Study Research Statement:</a:t>
          </a:r>
        </a:p>
      </dgm:t>
      <dgm:extLst>
        <a:ext uri="{E40237B7-FDA0-4F09-8148-C483321AD2D9}">
          <dgm14:cNvPr xmlns:dgm14="http://schemas.microsoft.com/office/drawing/2010/diagram" id="0" name="" descr="Local Case Study Research Statement:&#10;"/>
        </a:ext>
      </dgm:extLst>
    </dgm:pt>
    <dgm:pt modelId="{CD6F01A4-2919-DB42-8064-95AE86042FF7}" type="parTrans" cxnId="{11A85E0A-835F-9C44-B106-3A3136EA1ED2}">
      <dgm:prSet/>
      <dgm:spPr/>
      <dgm:t>
        <a:bodyPr/>
        <a:lstStyle/>
        <a:p>
          <a:endParaRPr lang="en-US"/>
        </a:p>
      </dgm:t>
    </dgm:pt>
    <dgm:pt modelId="{A7AFE591-459E-5F42-A78C-109846F69C32}" type="sibTrans" cxnId="{11A85E0A-835F-9C44-B106-3A3136EA1ED2}">
      <dgm:prSet/>
      <dgm:spPr/>
      <dgm:t>
        <a:bodyPr/>
        <a:lstStyle/>
        <a:p>
          <a:endParaRPr lang="en-US"/>
        </a:p>
      </dgm:t>
    </dgm:pt>
    <dgm:pt modelId="{E8A28B5A-2B36-0A41-B189-4BAFC09FE3D3}" type="pres">
      <dgm:prSet presAssocID="{7B6DFA6C-E486-CC4A-A626-9CBC56058E45}" presName="outerComposite" presStyleCnt="0">
        <dgm:presLayoutVars>
          <dgm:chMax val="5"/>
          <dgm:dir/>
          <dgm:resizeHandles val="exact"/>
        </dgm:presLayoutVars>
      </dgm:prSet>
      <dgm:spPr/>
    </dgm:pt>
    <dgm:pt modelId="{53F4ADE6-E580-2A46-8076-015606B69968}" type="pres">
      <dgm:prSet presAssocID="{7B6DFA6C-E486-CC4A-A626-9CBC56058E45}" presName="dummyMaxCanvas" presStyleCnt="0">
        <dgm:presLayoutVars/>
      </dgm:prSet>
      <dgm:spPr/>
    </dgm:pt>
    <dgm:pt modelId="{949CD78E-7BDB-454C-B101-39D6572AB212}" type="pres">
      <dgm:prSet presAssocID="{7B6DFA6C-E486-CC4A-A626-9CBC56058E45}" presName="ThreeNodes_1" presStyleLbl="node1" presStyleIdx="0" presStyleCnt="3">
        <dgm:presLayoutVars>
          <dgm:bulletEnabled val="1"/>
        </dgm:presLayoutVars>
      </dgm:prSet>
      <dgm:spPr/>
    </dgm:pt>
    <dgm:pt modelId="{4274034F-08AC-9946-B184-06BD52AC819A}" type="pres">
      <dgm:prSet presAssocID="{7B6DFA6C-E486-CC4A-A626-9CBC56058E45}" presName="ThreeNodes_2" presStyleLbl="node1" presStyleIdx="1" presStyleCnt="3">
        <dgm:presLayoutVars>
          <dgm:bulletEnabled val="1"/>
        </dgm:presLayoutVars>
      </dgm:prSet>
      <dgm:spPr/>
    </dgm:pt>
    <dgm:pt modelId="{C32D4F3B-60F9-CD4C-BEC7-4762ECC48866}" type="pres">
      <dgm:prSet presAssocID="{7B6DFA6C-E486-CC4A-A626-9CBC56058E45}" presName="ThreeNodes_3" presStyleLbl="node1" presStyleIdx="2" presStyleCnt="3">
        <dgm:presLayoutVars>
          <dgm:bulletEnabled val="1"/>
        </dgm:presLayoutVars>
      </dgm:prSet>
      <dgm:spPr/>
    </dgm:pt>
    <dgm:pt modelId="{BFB37C9C-EB13-5B40-8996-2061740E3FAF}" type="pres">
      <dgm:prSet presAssocID="{7B6DFA6C-E486-CC4A-A626-9CBC56058E45}" presName="ThreeConn_1-2" presStyleLbl="fgAccFollowNode1" presStyleIdx="0" presStyleCnt="2">
        <dgm:presLayoutVars>
          <dgm:bulletEnabled val="1"/>
        </dgm:presLayoutVars>
      </dgm:prSet>
      <dgm:spPr/>
    </dgm:pt>
    <dgm:pt modelId="{F127D740-F17A-B64C-A8C9-2A18482B1945}" type="pres">
      <dgm:prSet presAssocID="{7B6DFA6C-E486-CC4A-A626-9CBC56058E45}" presName="ThreeConn_2-3" presStyleLbl="fgAccFollowNode1" presStyleIdx="1" presStyleCnt="2">
        <dgm:presLayoutVars>
          <dgm:bulletEnabled val="1"/>
        </dgm:presLayoutVars>
      </dgm:prSet>
      <dgm:spPr/>
    </dgm:pt>
    <dgm:pt modelId="{CA36A7F2-DEF2-8643-8D26-28A6778AD506}" type="pres">
      <dgm:prSet presAssocID="{7B6DFA6C-E486-CC4A-A626-9CBC56058E45}" presName="ThreeNodes_1_text" presStyleLbl="node1" presStyleIdx="2" presStyleCnt="3">
        <dgm:presLayoutVars>
          <dgm:bulletEnabled val="1"/>
        </dgm:presLayoutVars>
      </dgm:prSet>
      <dgm:spPr/>
    </dgm:pt>
    <dgm:pt modelId="{06DA4D82-EF03-8B4F-B328-939EFC96EAF9}" type="pres">
      <dgm:prSet presAssocID="{7B6DFA6C-E486-CC4A-A626-9CBC56058E45}" presName="ThreeNodes_2_text" presStyleLbl="node1" presStyleIdx="2" presStyleCnt="3">
        <dgm:presLayoutVars>
          <dgm:bulletEnabled val="1"/>
        </dgm:presLayoutVars>
      </dgm:prSet>
      <dgm:spPr/>
    </dgm:pt>
    <dgm:pt modelId="{75427D81-6F52-DF47-B856-28EFE9D1BAD0}" type="pres">
      <dgm:prSet presAssocID="{7B6DFA6C-E486-CC4A-A626-9CBC56058E45}" presName="ThreeNodes_3_text" presStyleLbl="node1" presStyleIdx="2" presStyleCnt="3">
        <dgm:presLayoutVars>
          <dgm:bulletEnabled val="1"/>
        </dgm:presLayoutVars>
      </dgm:prSet>
      <dgm:spPr/>
    </dgm:pt>
  </dgm:ptLst>
  <dgm:cxnLst>
    <dgm:cxn modelId="{11A85E0A-835F-9C44-B106-3A3136EA1ED2}" srcId="{7B6DFA6C-E486-CC4A-A626-9CBC56058E45}" destId="{48F58DF3-BD0F-D544-993C-5B8C5EE75794}" srcOrd="2" destOrd="0" parTransId="{CD6F01A4-2919-DB42-8064-95AE86042FF7}" sibTransId="{A7AFE591-459E-5F42-A78C-109846F69C32}"/>
    <dgm:cxn modelId="{C089653E-A654-D247-B60E-DFF2855A8E64}" type="presOf" srcId="{74B4AC5B-BB07-7246-AFD7-2E9AA72B1ED0}" destId="{BFB37C9C-EB13-5B40-8996-2061740E3FAF}" srcOrd="0" destOrd="0" presId="urn:microsoft.com/office/officeart/2005/8/layout/vProcess5"/>
    <dgm:cxn modelId="{73E5A05D-C39E-6240-BDF2-95DA1A56ECED}" srcId="{7B6DFA6C-E486-CC4A-A626-9CBC56058E45}" destId="{9F4CE70C-5CF5-EC49-84B9-8F0E73C9E390}" srcOrd="1" destOrd="0" parTransId="{017851CD-CAC1-0F42-A2B2-75CF85DF08CF}" sibTransId="{E88C6562-8180-C54B-B00E-B4881BCF9F5F}"/>
    <dgm:cxn modelId="{1A55F166-DABC-1349-9D82-44767AE8D4BA}" type="presOf" srcId="{9F4CE70C-5CF5-EC49-84B9-8F0E73C9E390}" destId="{4274034F-08AC-9946-B184-06BD52AC819A}" srcOrd="0" destOrd="0" presId="urn:microsoft.com/office/officeart/2005/8/layout/vProcess5"/>
    <dgm:cxn modelId="{328C7574-94EA-F448-AA1E-996563351F10}" type="presOf" srcId="{AA33AD8B-8C4B-DA46-8F38-3A03B6B4AAA4}" destId="{CA36A7F2-DEF2-8643-8D26-28A6778AD506}" srcOrd="1" destOrd="0" presId="urn:microsoft.com/office/officeart/2005/8/layout/vProcess5"/>
    <dgm:cxn modelId="{8A27DE57-90CB-FC49-BB1B-A01D5D425198}" type="presOf" srcId="{9F4CE70C-5CF5-EC49-84B9-8F0E73C9E390}" destId="{06DA4D82-EF03-8B4F-B328-939EFC96EAF9}" srcOrd="1" destOrd="0" presId="urn:microsoft.com/office/officeart/2005/8/layout/vProcess5"/>
    <dgm:cxn modelId="{CB98745A-5504-824C-BABB-C92583943BC5}" type="presOf" srcId="{E88C6562-8180-C54B-B00E-B4881BCF9F5F}" destId="{F127D740-F17A-B64C-A8C9-2A18482B1945}" srcOrd="0" destOrd="0" presId="urn:microsoft.com/office/officeart/2005/8/layout/vProcess5"/>
    <dgm:cxn modelId="{96AD9888-D206-E848-937E-D24AC0695124}" type="presOf" srcId="{48F58DF3-BD0F-D544-993C-5B8C5EE75794}" destId="{C32D4F3B-60F9-CD4C-BEC7-4762ECC48866}" srcOrd="0" destOrd="0" presId="urn:microsoft.com/office/officeart/2005/8/layout/vProcess5"/>
    <dgm:cxn modelId="{AEE0B789-5289-E245-8975-7DA106A0A71C}" type="presOf" srcId="{7B6DFA6C-E486-CC4A-A626-9CBC56058E45}" destId="{E8A28B5A-2B36-0A41-B189-4BAFC09FE3D3}" srcOrd="0" destOrd="0" presId="urn:microsoft.com/office/officeart/2005/8/layout/vProcess5"/>
    <dgm:cxn modelId="{C2DA58A0-7D54-CA4D-9D36-356943C3D54C}" type="presOf" srcId="{AA33AD8B-8C4B-DA46-8F38-3A03B6B4AAA4}" destId="{949CD78E-7BDB-454C-B101-39D6572AB212}" srcOrd="0" destOrd="0" presId="urn:microsoft.com/office/officeart/2005/8/layout/vProcess5"/>
    <dgm:cxn modelId="{760E5ACF-6C2A-1948-BA5D-CDFA90EDB06A}" type="presOf" srcId="{48F58DF3-BD0F-D544-993C-5B8C5EE75794}" destId="{75427D81-6F52-DF47-B856-28EFE9D1BAD0}" srcOrd="1" destOrd="0" presId="urn:microsoft.com/office/officeart/2005/8/layout/vProcess5"/>
    <dgm:cxn modelId="{F35A48E9-4F8A-DE4F-B99C-F45A1E986258}" srcId="{7B6DFA6C-E486-CC4A-A626-9CBC56058E45}" destId="{AA33AD8B-8C4B-DA46-8F38-3A03B6B4AAA4}" srcOrd="0" destOrd="0" parTransId="{F446B5F5-EDA9-E64F-8B34-ACB8AD149BB7}" sibTransId="{74B4AC5B-BB07-7246-AFD7-2E9AA72B1ED0}"/>
    <dgm:cxn modelId="{28FCF8B8-F001-5541-978C-B901A60F8C05}" type="presParOf" srcId="{E8A28B5A-2B36-0A41-B189-4BAFC09FE3D3}" destId="{53F4ADE6-E580-2A46-8076-015606B69968}" srcOrd="0" destOrd="0" presId="urn:microsoft.com/office/officeart/2005/8/layout/vProcess5"/>
    <dgm:cxn modelId="{844788E3-AE23-1D43-9C7B-407F27EF5FB6}" type="presParOf" srcId="{E8A28B5A-2B36-0A41-B189-4BAFC09FE3D3}" destId="{949CD78E-7BDB-454C-B101-39D6572AB212}" srcOrd="1" destOrd="0" presId="urn:microsoft.com/office/officeart/2005/8/layout/vProcess5"/>
    <dgm:cxn modelId="{D50B16A0-931F-ED48-A97C-B3AE8226CB93}" type="presParOf" srcId="{E8A28B5A-2B36-0A41-B189-4BAFC09FE3D3}" destId="{4274034F-08AC-9946-B184-06BD52AC819A}" srcOrd="2" destOrd="0" presId="urn:microsoft.com/office/officeart/2005/8/layout/vProcess5"/>
    <dgm:cxn modelId="{D4EB9591-3F40-E648-935E-4C101E71FE0E}" type="presParOf" srcId="{E8A28B5A-2B36-0A41-B189-4BAFC09FE3D3}" destId="{C32D4F3B-60F9-CD4C-BEC7-4762ECC48866}" srcOrd="3" destOrd="0" presId="urn:microsoft.com/office/officeart/2005/8/layout/vProcess5"/>
    <dgm:cxn modelId="{7F38F4B3-7527-0B4E-9D8B-B9DC42B3E429}" type="presParOf" srcId="{E8A28B5A-2B36-0A41-B189-4BAFC09FE3D3}" destId="{BFB37C9C-EB13-5B40-8996-2061740E3FAF}" srcOrd="4" destOrd="0" presId="urn:microsoft.com/office/officeart/2005/8/layout/vProcess5"/>
    <dgm:cxn modelId="{6911782A-7ABE-3C4A-96C2-0AF5F730BEBC}" type="presParOf" srcId="{E8A28B5A-2B36-0A41-B189-4BAFC09FE3D3}" destId="{F127D740-F17A-B64C-A8C9-2A18482B1945}" srcOrd="5" destOrd="0" presId="urn:microsoft.com/office/officeart/2005/8/layout/vProcess5"/>
    <dgm:cxn modelId="{9F753D17-FF03-5545-85D7-17E3651BA48B}" type="presParOf" srcId="{E8A28B5A-2B36-0A41-B189-4BAFC09FE3D3}" destId="{CA36A7F2-DEF2-8643-8D26-28A6778AD506}" srcOrd="6" destOrd="0" presId="urn:microsoft.com/office/officeart/2005/8/layout/vProcess5"/>
    <dgm:cxn modelId="{FC972F7E-8B53-1A40-A026-164A695623B7}" type="presParOf" srcId="{E8A28B5A-2B36-0A41-B189-4BAFC09FE3D3}" destId="{06DA4D82-EF03-8B4F-B328-939EFC96EAF9}" srcOrd="7" destOrd="0" presId="urn:microsoft.com/office/officeart/2005/8/layout/vProcess5"/>
    <dgm:cxn modelId="{8ECAC89A-D88D-5043-A685-DF2B4F087CF9}" type="presParOf" srcId="{E8A28B5A-2B36-0A41-B189-4BAFC09FE3D3}" destId="{75427D81-6F52-DF47-B856-28EFE9D1BAD0}"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E0610-F307-DD47-913D-26D4459FDCE8}">
      <dsp:nvSpPr>
        <dsp:cNvPr id="0" name=""/>
        <dsp:cNvSpPr/>
      </dsp:nvSpPr>
      <dsp:spPr>
        <a:xfrm>
          <a:off x="3041763" y="-47562"/>
          <a:ext cx="5735555" cy="5735555"/>
        </a:xfrm>
        <a:prstGeom prst="circularArrow">
          <a:avLst>
            <a:gd name="adj1" fmla="val 5544"/>
            <a:gd name="adj2" fmla="val 330680"/>
            <a:gd name="adj3" fmla="val 14617405"/>
            <a:gd name="adj4" fmla="val 1689230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38CB87-EB3F-5B41-82F5-9331FAEBE600}">
      <dsp:nvSpPr>
        <dsp:cNvPr id="0" name=""/>
        <dsp:cNvSpPr/>
      </dsp:nvSpPr>
      <dsp:spPr>
        <a:xfrm>
          <a:off x="5081397" y="1025"/>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Area of Interest/Problem</a:t>
          </a:r>
        </a:p>
      </dsp:txBody>
      <dsp:txXfrm>
        <a:off x="5121824" y="41452"/>
        <a:ext cx="1575433" cy="747289"/>
      </dsp:txXfrm>
    </dsp:sp>
    <dsp:sp modelId="{F5F8EA44-10CA-874A-BE57-04150AC5E129}">
      <dsp:nvSpPr>
        <dsp:cNvPr id="0" name=""/>
        <dsp:cNvSpPr/>
      </dsp:nvSpPr>
      <dsp:spPr>
        <a:xfrm>
          <a:off x="6810885" y="717403"/>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Research Question</a:t>
          </a:r>
        </a:p>
      </dsp:txBody>
      <dsp:txXfrm>
        <a:off x="6851312" y="757830"/>
        <a:ext cx="1575433" cy="747289"/>
      </dsp:txXfrm>
    </dsp:sp>
    <dsp:sp modelId="{B4B099E4-38FD-9249-BC63-ED4FE9D4A50F}">
      <dsp:nvSpPr>
        <dsp:cNvPr id="0" name=""/>
        <dsp:cNvSpPr/>
      </dsp:nvSpPr>
      <dsp:spPr>
        <a:xfrm>
          <a:off x="7527263" y="2446891"/>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Data and Methods</a:t>
          </a:r>
        </a:p>
      </dsp:txBody>
      <dsp:txXfrm>
        <a:off x="7567690" y="2487318"/>
        <a:ext cx="1575433" cy="747289"/>
      </dsp:txXfrm>
    </dsp:sp>
    <dsp:sp modelId="{C368D126-FE1E-CF46-AE03-38D4620C078B}">
      <dsp:nvSpPr>
        <dsp:cNvPr id="0" name=""/>
        <dsp:cNvSpPr/>
      </dsp:nvSpPr>
      <dsp:spPr>
        <a:xfrm>
          <a:off x="6810885" y="4176380"/>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Analysis</a:t>
          </a:r>
        </a:p>
      </dsp:txBody>
      <dsp:txXfrm>
        <a:off x="6851312" y="4216807"/>
        <a:ext cx="1575433" cy="747289"/>
      </dsp:txXfrm>
    </dsp:sp>
    <dsp:sp modelId="{E86F0804-DC25-D947-A330-8BE78DCA2C87}">
      <dsp:nvSpPr>
        <dsp:cNvPr id="0" name=""/>
        <dsp:cNvSpPr/>
      </dsp:nvSpPr>
      <dsp:spPr>
        <a:xfrm>
          <a:off x="5081397" y="4892757"/>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Results/Findings</a:t>
          </a:r>
        </a:p>
      </dsp:txBody>
      <dsp:txXfrm>
        <a:off x="5121824" y="4933184"/>
        <a:ext cx="1575433" cy="747289"/>
      </dsp:txXfrm>
    </dsp:sp>
    <dsp:sp modelId="{CA49E060-76C9-6448-BA3A-9F8B2412A463}">
      <dsp:nvSpPr>
        <dsp:cNvPr id="0" name=""/>
        <dsp:cNvSpPr/>
      </dsp:nvSpPr>
      <dsp:spPr>
        <a:xfrm>
          <a:off x="3351908" y="4176380"/>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Implications</a:t>
          </a:r>
        </a:p>
      </dsp:txBody>
      <dsp:txXfrm>
        <a:off x="3392335" y="4216807"/>
        <a:ext cx="1575433" cy="747289"/>
      </dsp:txXfrm>
    </dsp:sp>
    <dsp:sp modelId="{B6E287C6-2F98-DE4E-BAC3-1EB1097E7065}">
      <dsp:nvSpPr>
        <dsp:cNvPr id="0" name=""/>
        <dsp:cNvSpPr/>
      </dsp:nvSpPr>
      <dsp:spPr>
        <a:xfrm>
          <a:off x="2635531" y="2446891"/>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Adjust Practices</a:t>
          </a:r>
        </a:p>
      </dsp:txBody>
      <dsp:txXfrm>
        <a:off x="2675958" y="2487318"/>
        <a:ext cx="1575433" cy="747289"/>
      </dsp:txXfrm>
    </dsp:sp>
    <dsp:sp modelId="{7EC77E7C-772C-FC48-B741-69422957B264}">
      <dsp:nvSpPr>
        <dsp:cNvPr id="0" name=""/>
        <dsp:cNvSpPr/>
      </dsp:nvSpPr>
      <dsp:spPr>
        <a:xfrm>
          <a:off x="3351908" y="717403"/>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Observe and Reflect</a:t>
          </a:r>
        </a:p>
      </dsp:txBody>
      <dsp:txXfrm>
        <a:off x="3392335" y="757830"/>
        <a:ext cx="1575433" cy="747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E0610-F307-DD47-913D-26D4459FDCE8}">
      <dsp:nvSpPr>
        <dsp:cNvPr id="0" name=""/>
        <dsp:cNvSpPr/>
      </dsp:nvSpPr>
      <dsp:spPr>
        <a:xfrm>
          <a:off x="3041763" y="-47562"/>
          <a:ext cx="5735555" cy="5735555"/>
        </a:xfrm>
        <a:prstGeom prst="circularArrow">
          <a:avLst>
            <a:gd name="adj1" fmla="val 5544"/>
            <a:gd name="adj2" fmla="val 330680"/>
            <a:gd name="adj3" fmla="val 14617405"/>
            <a:gd name="adj4" fmla="val 1689230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38CB87-EB3F-5B41-82F5-9331FAEBE600}">
      <dsp:nvSpPr>
        <dsp:cNvPr id="0" name=""/>
        <dsp:cNvSpPr/>
      </dsp:nvSpPr>
      <dsp:spPr>
        <a:xfrm>
          <a:off x="5081397" y="1025"/>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Area of Interest/Problem</a:t>
          </a:r>
        </a:p>
      </dsp:txBody>
      <dsp:txXfrm>
        <a:off x="5121824" y="41452"/>
        <a:ext cx="1575433" cy="747289"/>
      </dsp:txXfrm>
    </dsp:sp>
    <dsp:sp modelId="{F5F8EA44-10CA-874A-BE57-04150AC5E129}">
      <dsp:nvSpPr>
        <dsp:cNvPr id="0" name=""/>
        <dsp:cNvSpPr/>
      </dsp:nvSpPr>
      <dsp:spPr>
        <a:xfrm>
          <a:off x="6810885" y="717403"/>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Research Question</a:t>
          </a:r>
        </a:p>
      </dsp:txBody>
      <dsp:txXfrm>
        <a:off x="6851312" y="757830"/>
        <a:ext cx="1575433" cy="747289"/>
      </dsp:txXfrm>
    </dsp:sp>
    <dsp:sp modelId="{B4B099E4-38FD-9249-BC63-ED4FE9D4A50F}">
      <dsp:nvSpPr>
        <dsp:cNvPr id="0" name=""/>
        <dsp:cNvSpPr/>
      </dsp:nvSpPr>
      <dsp:spPr>
        <a:xfrm>
          <a:off x="7527263" y="2446891"/>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Data and Methods</a:t>
          </a:r>
        </a:p>
      </dsp:txBody>
      <dsp:txXfrm>
        <a:off x="7567690" y="2487318"/>
        <a:ext cx="1575433" cy="747289"/>
      </dsp:txXfrm>
    </dsp:sp>
    <dsp:sp modelId="{C368D126-FE1E-CF46-AE03-38D4620C078B}">
      <dsp:nvSpPr>
        <dsp:cNvPr id="0" name=""/>
        <dsp:cNvSpPr/>
      </dsp:nvSpPr>
      <dsp:spPr>
        <a:xfrm>
          <a:off x="6810885" y="4176380"/>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Analysis</a:t>
          </a:r>
        </a:p>
      </dsp:txBody>
      <dsp:txXfrm>
        <a:off x="6851312" y="4216807"/>
        <a:ext cx="1575433" cy="747289"/>
      </dsp:txXfrm>
    </dsp:sp>
    <dsp:sp modelId="{E86F0804-DC25-D947-A330-8BE78DCA2C87}">
      <dsp:nvSpPr>
        <dsp:cNvPr id="0" name=""/>
        <dsp:cNvSpPr/>
      </dsp:nvSpPr>
      <dsp:spPr>
        <a:xfrm>
          <a:off x="5081397" y="4892757"/>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Results/Findings</a:t>
          </a:r>
        </a:p>
      </dsp:txBody>
      <dsp:txXfrm>
        <a:off x="5121824" y="4933184"/>
        <a:ext cx="1575433" cy="747289"/>
      </dsp:txXfrm>
    </dsp:sp>
    <dsp:sp modelId="{CA49E060-76C9-6448-BA3A-9F8B2412A463}">
      <dsp:nvSpPr>
        <dsp:cNvPr id="0" name=""/>
        <dsp:cNvSpPr/>
      </dsp:nvSpPr>
      <dsp:spPr>
        <a:xfrm>
          <a:off x="3351908" y="4176380"/>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Implications</a:t>
          </a:r>
        </a:p>
      </dsp:txBody>
      <dsp:txXfrm>
        <a:off x="3392335" y="4216807"/>
        <a:ext cx="1575433" cy="747289"/>
      </dsp:txXfrm>
    </dsp:sp>
    <dsp:sp modelId="{B6E287C6-2F98-DE4E-BAC3-1EB1097E7065}">
      <dsp:nvSpPr>
        <dsp:cNvPr id="0" name=""/>
        <dsp:cNvSpPr/>
      </dsp:nvSpPr>
      <dsp:spPr>
        <a:xfrm>
          <a:off x="2635531" y="2446891"/>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Adjust Practices</a:t>
          </a:r>
        </a:p>
      </dsp:txBody>
      <dsp:txXfrm>
        <a:off x="2675958" y="2487318"/>
        <a:ext cx="1575433" cy="747289"/>
      </dsp:txXfrm>
    </dsp:sp>
    <dsp:sp modelId="{7EC77E7C-772C-FC48-B741-69422957B264}">
      <dsp:nvSpPr>
        <dsp:cNvPr id="0" name=""/>
        <dsp:cNvSpPr/>
      </dsp:nvSpPr>
      <dsp:spPr>
        <a:xfrm>
          <a:off x="3351908" y="717403"/>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Observe and Reflect</a:t>
          </a:r>
        </a:p>
      </dsp:txBody>
      <dsp:txXfrm>
        <a:off x="3392335" y="757830"/>
        <a:ext cx="1575433" cy="747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E9346-37B3-4B29-8EC8-BCC0B08ACD57}">
      <dsp:nvSpPr>
        <dsp:cNvPr id="0" name=""/>
        <dsp:cNvSpPr/>
      </dsp:nvSpPr>
      <dsp:spPr>
        <a:xfrm>
          <a:off x="903690" y="1014750"/>
          <a:ext cx="1078030" cy="107803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6F7018-3F66-4588-9E98-B82DE01A0FE8}">
      <dsp:nvSpPr>
        <dsp:cNvPr id="0" name=""/>
        <dsp:cNvSpPr/>
      </dsp:nvSpPr>
      <dsp:spPr>
        <a:xfrm>
          <a:off x="244894" y="2410211"/>
          <a:ext cx="239562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dirty="0"/>
            <a:t>Explore?</a:t>
          </a:r>
        </a:p>
      </dsp:txBody>
      <dsp:txXfrm>
        <a:off x="244894" y="2410211"/>
        <a:ext cx="2395624" cy="720000"/>
      </dsp:txXfrm>
    </dsp:sp>
    <dsp:sp modelId="{7A716EB8-9514-42AF-9189-FFA14AAEF6DE}">
      <dsp:nvSpPr>
        <dsp:cNvPr id="0" name=""/>
        <dsp:cNvSpPr/>
      </dsp:nvSpPr>
      <dsp:spPr>
        <a:xfrm>
          <a:off x="3718549" y="1014750"/>
          <a:ext cx="1078030" cy="10780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D8FADA-73B1-42E0-80EE-DC2DED5C7197}">
      <dsp:nvSpPr>
        <dsp:cNvPr id="0" name=""/>
        <dsp:cNvSpPr/>
      </dsp:nvSpPr>
      <dsp:spPr>
        <a:xfrm>
          <a:off x="3059752" y="2410211"/>
          <a:ext cx="239562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dirty="0"/>
            <a:t>Explain?</a:t>
          </a:r>
        </a:p>
      </dsp:txBody>
      <dsp:txXfrm>
        <a:off x="3059752" y="2410211"/>
        <a:ext cx="2395624" cy="720000"/>
      </dsp:txXfrm>
    </dsp:sp>
    <dsp:sp modelId="{3E4379DD-0EFD-4FCF-8C83-A34FEA28DDEE}">
      <dsp:nvSpPr>
        <dsp:cNvPr id="0" name=""/>
        <dsp:cNvSpPr/>
      </dsp:nvSpPr>
      <dsp:spPr>
        <a:xfrm>
          <a:off x="6533407" y="1014750"/>
          <a:ext cx="1078030" cy="10780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DCF27F-226D-41CC-A425-64E0970391B9}">
      <dsp:nvSpPr>
        <dsp:cNvPr id="0" name=""/>
        <dsp:cNvSpPr/>
      </dsp:nvSpPr>
      <dsp:spPr>
        <a:xfrm>
          <a:off x="5874611" y="2410211"/>
          <a:ext cx="239562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dirty="0"/>
            <a:t>Evaluate?</a:t>
          </a:r>
        </a:p>
      </dsp:txBody>
      <dsp:txXfrm>
        <a:off x="5874611" y="2410211"/>
        <a:ext cx="2395624" cy="720000"/>
      </dsp:txXfrm>
    </dsp:sp>
    <dsp:sp modelId="{C5081D14-2CF0-4C69-A927-71BEB1470776}">
      <dsp:nvSpPr>
        <dsp:cNvPr id="0" name=""/>
        <dsp:cNvSpPr/>
      </dsp:nvSpPr>
      <dsp:spPr>
        <a:xfrm>
          <a:off x="9348266" y="1014750"/>
          <a:ext cx="1078030" cy="10780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DA96A0-CD18-477F-B39E-F7C8D19BE050}">
      <dsp:nvSpPr>
        <dsp:cNvPr id="0" name=""/>
        <dsp:cNvSpPr/>
      </dsp:nvSpPr>
      <dsp:spPr>
        <a:xfrm>
          <a:off x="8689469" y="2410211"/>
          <a:ext cx="239562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dirty="0"/>
            <a:t>Experiment?</a:t>
          </a:r>
        </a:p>
      </dsp:txBody>
      <dsp:txXfrm>
        <a:off x="8689469" y="2410211"/>
        <a:ext cx="2395624"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CD78E-7BDB-454C-B101-39D6572AB212}">
      <dsp:nvSpPr>
        <dsp:cNvPr id="0" name=""/>
        <dsp:cNvSpPr/>
      </dsp:nvSpPr>
      <dsp:spPr>
        <a:xfrm>
          <a:off x="0" y="0"/>
          <a:ext cx="9656617" cy="1625138"/>
        </a:xfrm>
        <a:prstGeom prst="roundRect">
          <a:avLst>
            <a:gd name="adj" fmla="val 10000"/>
          </a:avLst>
        </a:prstGeom>
        <a:solidFill>
          <a:schemeClr val="lt1">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AASD Framework: What is the relationship between academic libraries and student learning and success?</a:t>
          </a:r>
        </a:p>
      </dsp:txBody>
      <dsp:txXfrm>
        <a:off x="47599" y="47599"/>
        <a:ext cx="7902966" cy="1529940"/>
      </dsp:txXfrm>
    </dsp:sp>
    <dsp:sp modelId="{4274034F-08AC-9946-B184-06BD52AC819A}">
      <dsp:nvSpPr>
        <dsp:cNvPr id="0" name=""/>
        <dsp:cNvSpPr/>
      </dsp:nvSpPr>
      <dsp:spPr>
        <a:xfrm>
          <a:off x="852054" y="1895994"/>
          <a:ext cx="9656617" cy="1625138"/>
        </a:xfrm>
        <a:prstGeom prst="roundRect">
          <a:avLst>
            <a:gd name="adj" fmla="val 10000"/>
          </a:avLst>
        </a:prstGeom>
        <a:solidFill>
          <a:schemeClr val="lt1">
            <a:hueOff val="0"/>
            <a:satOff val="0"/>
            <a:lumOff val="0"/>
            <a:alphaOff val="0"/>
          </a:schemeClr>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solidFill>
                <a:schemeClr val="accent4"/>
              </a:solidFill>
              <a:latin typeface="Arial" panose="020B0604020202020204" pitchFamily="34" charset="0"/>
              <a:cs typeface="Arial" panose="020B0604020202020204" pitchFamily="34" charset="0"/>
            </a:rPr>
            <a:t>Local Case Study Topic: What is the relationship between &lt;local topic&gt; and student learning and success?</a:t>
          </a:r>
        </a:p>
      </dsp:txBody>
      <dsp:txXfrm>
        <a:off x="899653" y="1943593"/>
        <a:ext cx="7653025" cy="1529940"/>
      </dsp:txXfrm>
    </dsp:sp>
    <dsp:sp modelId="{C32D4F3B-60F9-CD4C-BEC7-4762ECC48866}">
      <dsp:nvSpPr>
        <dsp:cNvPr id="0" name=""/>
        <dsp:cNvSpPr/>
      </dsp:nvSpPr>
      <dsp:spPr>
        <a:xfrm>
          <a:off x="1704109" y="3791988"/>
          <a:ext cx="9656617" cy="1625138"/>
        </a:xfrm>
        <a:prstGeom prst="roundRect">
          <a:avLst>
            <a:gd name="adj" fmla="val 10000"/>
          </a:avLst>
        </a:prstGeom>
        <a:solidFill>
          <a:schemeClr val="lt1">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solidFill>
                <a:srgbClr val="000000"/>
              </a:solidFill>
              <a:latin typeface="Arial" panose="020B0604020202020204" pitchFamily="34" charset="0"/>
              <a:cs typeface="Arial" panose="020B0604020202020204" pitchFamily="34" charset="0"/>
            </a:rPr>
            <a:t>Local Case Study Research Statement:</a:t>
          </a:r>
        </a:p>
      </dsp:txBody>
      <dsp:txXfrm>
        <a:off x="1751708" y="3839587"/>
        <a:ext cx="7653025" cy="1529940"/>
      </dsp:txXfrm>
    </dsp:sp>
    <dsp:sp modelId="{BFB37C9C-EB13-5B40-8996-2061740E3FAF}">
      <dsp:nvSpPr>
        <dsp:cNvPr id="0" name=""/>
        <dsp:cNvSpPr/>
      </dsp:nvSpPr>
      <dsp:spPr>
        <a:xfrm>
          <a:off x="8600278" y="1232396"/>
          <a:ext cx="1056339" cy="1056339"/>
        </a:xfrm>
        <a:prstGeom prst="downArrow">
          <a:avLst>
            <a:gd name="adj1" fmla="val 55000"/>
            <a:gd name="adj2" fmla="val 45000"/>
          </a:avLst>
        </a:prstGeom>
        <a:solidFill>
          <a:schemeClr val="tx1">
            <a:lumMod val="20000"/>
            <a:lumOff val="80000"/>
            <a:alpha val="9000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8837954" y="1232396"/>
        <a:ext cx="580987" cy="794895"/>
      </dsp:txXfrm>
    </dsp:sp>
    <dsp:sp modelId="{F127D740-F17A-B64C-A8C9-2A18482B1945}">
      <dsp:nvSpPr>
        <dsp:cNvPr id="0" name=""/>
        <dsp:cNvSpPr/>
      </dsp:nvSpPr>
      <dsp:spPr>
        <a:xfrm>
          <a:off x="9452332" y="3117556"/>
          <a:ext cx="1056339" cy="1056339"/>
        </a:xfrm>
        <a:prstGeom prst="downArrow">
          <a:avLst>
            <a:gd name="adj1" fmla="val 55000"/>
            <a:gd name="adj2" fmla="val 45000"/>
          </a:avLst>
        </a:prstGeom>
        <a:solidFill>
          <a:schemeClr val="tx1">
            <a:lumMod val="20000"/>
            <a:lumOff val="80000"/>
            <a:alpha val="9000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9690008" y="3117556"/>
        <a:ext cx="580987" cy="79489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F545D4-C330-6743-A06D-928DE1B92D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E7CFB73-D374-564C-A860-7C8002E017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10/7/21</a:t>
            </a:r>
          </a:p>
        </p:txBody>
      </p:sp>
      <p:sp>
        <p:nvSpPr>
          <p:cNvPr id="4" name="Footer Placeholder 3">
            <a:extLst>
              <a:ext uri="{FF2B5EF4-FFF2-40B4-BE49-F238E27FC236}">
                <a16:creationId xmlns:a16="http://schemas.microsoft.com/office/drawing/2014/main" id="{DBA25870-F788-6749-9DD2-CF766DECCB9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AASD - Module 3</a:t>
            </a:r>
            <a:endParaRPr lang="en-US" dirty="0"/>
          </a:p>
        </p:txBody>
      </p:sp>
      <p:sp>
        <p:nvSpPr>
          <p:cNvPr id="5" name="Slide Number Placeholder 4">
            <a:extLst>
              <a:ext uri="{FF2B5EF4-FFF2-40B4-BE49-F238E27FC236}">
                <a16:creationId xmlns:a16="http://schemas.microsoft.com/office/drawing/2014/main" id="{14D341BC-CB49-CB4F-B15C-2CC9F6BE6C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6D3E56-BC68-0A42-83B0-A9A4A8ECDCB5}" type="slidenum">
              <a:rPr lang="en-US" smtClean="0"/>
              <a:t>‹#›</a:t>
            </a:fld>
            <a:endParaRPr lang="en-US" dirty="0"/>
          </a:p>
        </p:txBody>
      </p:sp>
    </p:spTree>
    <p:extLst>
      <p:ext uri="{BB962C8B-B14F-4D97-AF65-F5344CB8AC3E}">
        <p14:creationId xmlns:p14="http://schemas.microsoft.com/office/powerpoint/2010/main" val="288233068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10/7/21</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AASD - Module 3</a:t>
            </a: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0A355-0347-4CEE-BB21-2FD81005CFD4}" type="slidenum">
              <a:rPr lang="en-US" smtClean="0"/>
              <a:t>‹#›</a:t>
            </a:fld>
            <a:endParaRPr lang="en-US" dirty="0"/>
          </a:p>
        </p:txBody>
      </p:sp>
    </p:spTree>
    <p:extLst>
      <p:ext uri="{BB962C8B-B14F-4D97-AF65-F5344CB8AC3E}">
        <p14:creationId xmlns:p14="http://schemas.microsoft.com/office/powerpoint/2010/main" val="172159098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Module 3 in which we will work to develop your research question and research statement!</a:t>
            </a:r>
          </a:p>
        </p:txBody>
      </p:sp>
      <p:sp>
        <p:nvSpPr>
          <p:cNvPr id="4" name="Slide Number Placeholder 3"/>
          <p:cNvSpPr>
            <a:spLocks noGrp="1"/>
          </p:cNvSpPr>
          <p:nvPr>
            <p:ph type="sldNum" sz="quarter" idx="5"/>
          </p:nvPr>
        </p:nvSpPr>
        <p:spPr/>
        <p:txBody>
          <a:bodyPr/>
          <a:lstStyle/>
          <a:p>
            <a:fld id="{EF20A355-0347-4CEE-BB21-2FD81005CFD4}" type="slidenum">
              <a:rPr lang="en-US" smtClean="0"/>
              <a:t>1</a:t>
            </a:fld>
            <a:endParaRPr lang="en-US" dirty="0"/>
          </a:p>
        </p:txBody>
      </p:sp>
    </p:spTree>
    <p:extLst>
      <p:ext uri="{BB962C8B-B14F-4D97-AF65-F5344CB8AC3E}">
        <p14:creationId xmlns:p14="http://schemas.microsoft.com/office/powerpoint/2010/main" val="2208784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Spend some more time brainstorming.</a:t>
            </a:r>
          </a:p>
          <a:p>
            <a:endParaRPr lang="en-US" sz="1200" dirty="0"/>
          </a:p>
          <a:p>
            <a:r>
              <a:rPr lang="en-US" sz="1200" dirty="0"/>
              <a:t>As you brainstorm, make notes for each question to help you discern what’s piques your interest and what is research is meaningful and feasible for your local context.</a:t>
            </a:r>
          </a:p>
        </p:txBody>
      </p:sp>
      <p:sp>
        <p:nvSpPr>
          <p:cNvPr id="4" name="Date Placeholder 3"/>
          <p:cNvSpPr>
            <a:spLocks noGrp="1"/>
          </p:cNvSpPr>
          <p:nvPr>
            <p:ph type="dt" idx="1"/>
          </p:nvPr>
        </p:nvSpPr>
        <p:spPr/>
        <p:txBody>
          <a:bodyPr/>
          <a:lstStyle/>
          <a:p>
            <a:r>
              <a:rPr lang="en-US" dirty="0"/>
              <a:t>10/7/21</a:t>
            </a:r>
          </a:p>
        </p:txBody>
      </p:sp>
      <p:sp>
        <p:nvSpPr>
          <p:cNvPr id="5" name="Footer Placeholder 4"/>
          <p:cNvSpPr>
            <a:spLocks noGrp="1"/>
          </p:cNvSpPr>
          <p:nvPr>
            <p:ph type="ftr" sz="quarter" idx="4"/>
          </p:nvPr>
        </p:nvSpPr>
        <p:spPr/>
        <p:txBody>
          <a:bodyPr/>
          <a:lstStyle/>
          <a:p>
            <a:r>
              <a:rPr lang="en-US"/>
              <a:t>AASD - Module 3</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10</a:t>
            </a:fld>
            <a:endParaRPr lang="en-US" dirty="0"/>
          </a:p>
        </p:txBody>
      </p:sp>
    </p:spTree>
    <p:extLst>
      <p:ext uri="{BB962C8B-B14F-4D97-AF65-F5344CB8AC3E}">
        <p14:creationId xmlns:p14="http://schemas.microsoft.com/office/powerpoint/2010/main" val="2759992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kern="1200" dirty="0">
                <a:solidFill>
                  <a:srgbClr val="000000"/>
                </a:solidFill>
                <a:effectLst/>
                <a:latin typeface="+mn-lt"/>
                <a:ea typeface="+mn-ea"/>
                <a:cs typeface="+mn-cs"/>
              </a:rPr>
              <a:t>Now, try to think in a different way and create a visualization of your research question or statement. </a:t>
            </a:r>
            <a:endParaRPr lang="en-US" sz="1200" dirty="0">
              <a:effectLst/>
              <a:latin typeface="+mn-lt"/>
              <a:ea typeface="DengXian" panose="02010600030101010101" pitchFamily="2" charset="-122"/>
              <a:cs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mn-lt"/>
                <a:ea typeface="+mn-ea"/>
                <a:cs typeface="+mn-cs"/>
              </a:rPr>
              <a:t> </a:t>
            </a:r>
            <a:endParaRPr lang="en-US" sz="1200" dirty="0">
              <a:effectLst/>
              <a:latin typeface="+mn-lt"/>
              <a:ea typeface="DengXian" panose="02010600030101010101" pitchFamily="2" charset="-122"/>
              <a:cs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mn-lt"/>
                <a:ea typeface="+mn-ea"/>
                <a:cs typeface="+mn-cs"/>
              </a:rPr>
              <a:t>Drawing can unlock creative ideas and tools in ways that words cannot. </a:t>
            </a:r>
            <a:endParaRPr lang="en-US" sz="1200" dirty="0">
              <a:effectLst/>
              <a:latin typeface="+mn-lt"/>
              <a:ea typeface="DengXian" panose="02010600030101010101" pitchFamily="2" charset="-122"/>
              <a:cs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mn-lt"/>
                <a:ea typeface="+mn-ea"/>
                <a:cs typeface="+mn-cs"/>
              </a:rPr>
              <a:t> </a:t>
            </a:r>
            <a:endParaRPr lang="en-US" sz="1200" dirty="0">
              <a:effectLst/>
              <a:latin typeface="+mn-lt"/>
              <a:ea typeface="DengXian" panose="02010600030101010101" pitchFamily="2" charset="-122"/>
              <a:cs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mn-lt"/>
                <a:ea typeface="+mn-ea"/>
                <a:cs typeface="+mn-cs"/>
              </a:rPr>
              <a:t>This exercise may help you explore how to effectively tell the story of your research to stakeholders that might benefit from a visualization to effectively conceptualize the context and ideas that are familiar to you (as a researcher) but new to them!</a:t>
            </a:r>
            <a:endParaRPr lang="en-US" sz="1200" dirty="0">
              <a:effectLst/>
              <a:latin typeface="+mn-lt"/>
              <a:ea typeface="DengXian" panose="02010600030101010101" pitchFamily="2" charset="-122"/>
              <a:cs typeface="Times New Roman" panose="02020603050405020304" pitchFamily="18" charset="0"/>
            </a:endParaRPr>
          </a:p>
          <a:p>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mn-lt"/>
                <a:ea typeface="+mn-ea"/>
                <a:cs typeface="+mn-cs"/>
              </a:rPr>
              <a:t>(Give participants 5-7 minutes)</a:t>
            </a:r>
            <a:endParaRPr lang="en-US" sz="1200" dirty="0">
              <a:effectLst/>
              <a:latin typeface="+mn-lt"/>
              <a:ea typeface="DengXian" panose="02010600030101010101" pitchFamily="2" charset="-122"/>
              <a:cs typeface="Times New Roman" panose="02020603050405020304" pitchFamily="18" charset="0"/>
            </a:endParaRPr>
          </a:p>
          <a:p>
            <a:endParaRPr lang="en-US" dirty="0"/>
          </a:p>
        </p:txBody>
      </p:sp>
      <p:sp>
        <p:nvSpPr>
          <p:cNvPr id="4" name="Date Placeholder 3"/>
          <p:cNvSpPr>
            <a:spLocks noGrp="1"/>
          </p:cNvSpPr>
          <p:nvPr>
            <p:ph type="dt" idx="1"/>
          </p:nvPr>
        </p:nvSpPr>
        <p:spPr/>
        <p:txBody>
          <a:bodyPr/>
          <a:lstStyle/>
          <a:p>
            <a:r>
              <a:rPr lang="en-US" dirty="0"/>
              <a:t>10/7/21</a:t>
            </a:r>
          </a:p>
        </p:txBody>
      </p:sp>
      <p:sp>
        <p:nvSpPr>
          <p:cNvPr id="5" name="Footer Placeholder 4"/>
          <p:cNvSpPr>
            <a:spLocks noGrp="1"/>
          </p:cNvSpPr>
          <p:nvPr>
            <p:ph type="ftr" sz="quarter" idx="4"/>
          </p:nvPr>
        </p:nvSpPr>
        <p:spPr/>
        <p:txBody>
          <a:bodyPr/>
          <a:lstStyle/>
          <a:p>
            <a:r>
              <a:rPr lang="en-US"/>
              <a:t>AASD - Module 3</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11</a:t>
            </a:fld>
            <a:endParaRPr lang="en-US" dirty="0"/>
          </a:p>
        </p:txBody>
      </p:sp>
    </p:spTree>
    <p:extLst>
      <p:ext uri="{BB962C8B-B14F-4D97-AF65-F5344CB8AC3E}">
        <p14:creationId xmlns:p14="http://schemas.microsoft.com/office/powerpoint/2010/main" val="3565618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f1c266098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f1c266098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Reflect back on “Gradients of Agreement” framing tool mentioned at the start of this lesson.  After spending time brainstorming, where do you fall on the continuum as you anticipate pursuit of a selected topic?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Reminder: the hope is that you will move from the center of the scale to the far right– gaining confidence and excitement about a question and assessment work you undertake!</a:t>
            </a:r>
            <a:endParaRPr dirty="0"/>
          </a:p>
        </p:txBody>
      </p:sp>
      <p:sp>
        <p:nvSpPr>
          <p:cNvPr id="2" name="Date Placeholder 1">
            <a:extLst>
              <a:ext uri="{FF2B5EF4-FFF2-40B4-BE49-F238E27FC236}">
                <a16:creationId xmlns:a16="http://schemas.microsoft.com/office/drawing/2014/main" id="{52287C9E-B9FF-824F-B6B6-FFA98E182931}"/>
              </a:ext>
            </a:extLst>
          </p:cNvPr>
          <p:cNvSpPr>
            <a:spLocks noGrp="1"/>
          </p:cNvSpPr>
          <p:nvPr>
            <p:ph type="dt" idx="1"/>
          </p:nvPr>
        </p:nvSpPr>
        <p:spPr/>
        <p:txBody>
          <a:bodyPr/>
          <a:lstStyle/>
          <a:p>
            <a:r>
              <a:rPr lang="en-US" dirty="0"/>
              <a:t>10/7/21</a:t>
            </a:r>
          </a:p>
        </p:txBody>
      </p:sp>
      <p:sp>
        <p:nvSpPr>
          <p:cNvPr id="3" name="Footer Placeholder 2">
            <a:extLst>
              <a:ext uri="{FF2B5EF4-FFF2-40B4-BE49-F238E27FC236}">
                <a16:creationId xmlns:a16="http://schemas.microsoft.com/office/drawing/2014/main" id="{81600CFB-8737-5046-8219-EB7F8CAEB36C}"/>
              </a:ext>
            </a:extLst>
          </p:cNvPr>
          <p:cNvSpPr>
            <a:spLocks noGrp="1"/>
          </p:cNvSpPr>
          <p:nvPr>
            <p:ph type="ftr" sz="quarter" idx="4"/>
          </p:nvPr>
        </p:nvSpPr>
        <p:spPr/>
        <p:txBody>
          <a:bodyPr/>
          <a:lstStyle/>
          <a:p>
            <a:r>
              <a:rPr lang="en-US"/>
              <a:t>AASD - Module 3</a:t>
            </a:r>
            <a:endParaRPr lang="en-US" dirty="0"/>
          </a:p>
        </p:txBody>
      </p:sp>
    </p:spTree>
    <p:extLst>
      <p:ext uri="{BB962C8B-B14F-4D97-AF65-F5344CB8AC3E}">
        <p14:creationId xmlns:p14="http://schemas.microsoft.com/office/powerpoint/2010/main" val="855371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spcBef>
                <a:spcPts val="0"/>
              </a:spcBef>
              <a:spcAft>
                <a:spcPts val="0"/>
              </a:spcAft>
            </a:pPr>
            <a:r>
              <a:rPr lang="en-US" sz="1200" b="0" i="0" u="none" strike="noStrike" dirty="0">
                <a:effectLst/>
                <a:latin typeface="+mn-lt"/>
              </a:rPr>
              <a:t>Attendees will continue to build their community of practice through team development time in which the following content will be explored and discussed:</a:t>
            </a:r>
            <a:br>
              <a:rPr lang="en-US" sz="1200" b="0" i="0" u="none" strike="noStrike" dirty="0">
                <a:effectLst/>
                <a:latin typeface="+mn-lt"/>
              </a:rPr>
            </a:br>
            <a:endParaRPr lang="en-US" sz="1200" b="0" i="0" u="none" strike="noStrike" dirty="0">
              <a:effectLst/>
              <a:latin typeface="+mn-lt"/>
            </a:endParaRPr>
          </a:p>
          <a:p>
            <a:pPr marL="0" algn="l" rtl="0" eaLnBrk="1" fontAlgn="t" latinLnBrk="0" hangingPunct="1">
              <a:spcBef>
                <a:spcPts val="0"/>
              </a:spcBef>
              <a:spcAft>
                <a:spcPts val="0"/>
              </a:spcAft>
            </a:pPr>
            <a:r>
              <a:rPr lang="en-US" sz="1200" b="0" i="0" u="none" strike="noStrike" kern="1200" dirty="0">
                <a:solidFill>
                  <a:srgbClr val="592C5F"/>
                </a:solidFill>
                <a:effectLst/>
                <a:latin typeface="+mn-lt"/>
              </a:rPr>
              <a:t>What are your overall </a:t>
            </a:r>
            <a:r>
              <a:rPr lang="en-US" sz="1200" b="0" i="0" u="none" strike="noStrike" kern="1200" baseline="0" dirty="0">
                <a:solidFill>
                  <a:srgbClr val="592C5F"/>
                </a:solidFill>
                <a:effectLst/>
                <a:latin typeface="+mn-lt"/>
              </a:rPr>
              <a:t>takeaways from developing a research question and statement in Module 3? </a:t>
            </a:r>
          </a:p>
          <a:p>
            <a:pPr marL="0" algn="l" rtl="0" eaLnBrk="1" fontAlgn="t" latinLnBrk="0" hangingPunct="1">
              <a:spcBef>
                <a:spcPts val="0"/>
              </a:spcBef>
              <a:spcAft>
                <a:spcPts val="0"/>
              </a:spcAft>
            </a:pPr>
            <a:endParaRPr lang="en-US" sz="1200" b="0" i="0" u="none" strike="noStrike" dirty="0">
              <a:effectLst/>
              <a:latin typeface="+mn-lt"/>
            </a:endParaRPr>
          </a:p>
          <a:p>
            <a:pPr marL="0" algn="l" rtl="0" eaLnBrk="1" fontAlgn="t" latinLnBrk="0" hangingPunct="1">
              <a:spcBef>
                <a:spcPts val="0"/>
              </a:spcBef>
              <a:spcAft>
                <a:spcPts val="0"/>
              </a:spcAft>
            </a:pPr>
            <a:r>
              <a:rPr lang="en-US" sz="1200" b="0" i="0" u="none" strike="noStrike" kern="1200" dirty="0">
                <a:solidFill>
                  <a:srgbClr val="592C5F"/>
                </a:solidFill>
                <a:effectLst/>
                <a:latin typeface="+mn-lt"/>
              </a:rPr>
              <a:t>Case Study Project Discussion</a:t>
            </a:r>
            <a:endParaRPr lang="en-US" sz="1200" b="0" i="0" u="none" strike="noStrike" dirty="0">
              <a:effectLst/>
              <a:latin typeface="+mn-lt"/>
            </a:endParaRPr>
          </a:p>
          <a:p>
            <a:pPr marL="283464" indent="-283464" algn="l" rtl="0" eaLnBrk="1" fontAlgn="t" latinLnBrk="0" hangingPunct="1">
              <a:spcBef>
                <a:spcPts val="0"/>
              </a:spcBef>
              <a:spcAft>
                <a:spcPts val="0"/>
              </a:spcAft>
            </a:pPr>
            <a:r>
              <a:rPr lang="en-US" sz="1200" b="0" i="0" u="none" strike="noStrike" kern="1200" dirty="0">
                <a:solidFill>
                  <a:srgbClr val="592C5F"/>
                </a:solidFill>
                <a:effectLst/>
                <a:latin typeface="+mn-lt"/>
              </a:rPr>
              <a:t>Each team member should share (8-10 minutes each) about their research question, statement, and visualization.</a:t>
            </a:r>
            <a:endParaRPr lang="en-US" sz="1200" b="0" i="0" u="none" strike="noStrike" dirty="0">
              <a:effectLst/>
              <a:latin typeface="+mn-lt"/>
            </a:endParaRPr>
          </a:p>
          <a:p>
            <a:pPr marL="283464" indent="-283464" algn="l" rtl="0" eaLnBrk="1" fontAlgn="t" latinLnBrk="0" hangingPunct="1">
              <a:spcBef>
                <a:spcPts val="0"/>
              </a:spcBef>
              <a:spcAft>
                <a:spcPts val="0"/>
              </a:spcAft>
            </a:pPr>
            <a:r>
              <a:rPr lang="en-US" sz="1200" b="0" i="0" u="none" strike="noStrike" kern="1200" baseline="0" dirty="0">
                <a:solidFill>
                  <a:srgbClr val="592C5F"/>
                </a:solidFill>
                <a:effectLst/>
                <a:latin typeface="+mn-lt"/>
              </a:rPr>
              <a:t>Provide feedback to each presenter on the clarity of their question, statement, and sketch.</a:t>
            </a:r>
          </a:p>
          <a:p>
            <a:pPr marL="283464" indent="-283464" algn="l" rtl="0" eaLnBrk="1" fontAlgn="t" latinLnBrk="0" hangingPunct="1">
              <a:spcBef>
                <a:spcPts val="0"/>
              </a:spcBef>
              <a:spcAft>
                <a:spcPts val="0"/>
              </a:spcAft>
            </a:pPr>
            <a:endParaRPr lang="en-US" sz="1200" b="0" i="0" u="none" strike="noStrike" dirty="0">
              <a:effectLst/>
              <a:latin typeface="+mn-lt"/>
            </a:endParaRPr>
          </a:p>
          <a:p>
            <a:pPr marL="0" indent="0">
              <a:buFont typeface="Arial" panose="020B0604020202020204" pitchFamily="34" charset="0"/>
              <a:buNone/>
            </a:pPr>
            <a:r>
              <a:rPr lang="en-US" sz="1200" b="0" baseline="0" dirty="0">
                <a:latin typeface="+mn-lt"/>
              </a:rPr>
              <a:t>Next Steps</a:t>
            </a:r>
          </a:p>
          <a:p>
            <a:pPr marL="0" indent="0">
              <a:buFont typeface="Arial" panose="020B0604020202020204" pitchFamily="34" charset="0"/>
              <a:buNone/>
            </a:pPr>
            <a:r>
              <a:rPr lang="en-US" sz="1200" b="0" baseline="0" dirty="0">
                <a:latin typeface="+mn-lt"/>
              </a:rPr>
              <a:t>Revisit your research statement by “socializing” it with stakeholders at your institution.</a:t>
            </a:r>
          </a:p>
          <a:p>
            <a:pPr marL="0" indent="0">
              <a:buFont typeface="Arial" panose="020B0604020202020204" pitchFamily="34" charset="0"/>
              <a:buNone/>
            </a:pPr>
            <a:r>
              <a:rPr lang="en-US" sz="1200" b="0" baseline="0" dirty="0">
                <a:latin typeface="+mn-lt"/>
              </a:rPr>
              <a:t>Explore Available resources – Experts, Tools, Literature, etc.</a:t>
            </a:r>
          </a:p>
        </p:txBody>
      </p:sp>
      <p:sp>
        <p:nvSpPr>
          <p:cNvPr id="4" name="Slide Number Placeholder 3"/>
          <p:cNvSpPr>
            <a:spLocks noGrp="1"/>
          </p:cNvSpPr>
          <p:nvPr>
            <p:ph type="sldNum" sz="quarter" idx="5"/>
          </p:nvPr>
        </p:nvSpPr>
        <p:spPr/>
        <p:txBody>
          <a:bodyPr/>
          <a:lstStyle/>
          <a:p>
            <a:fld id="{EF20A355-0347-4CEE-BB21-2FD81005CFD4}" type="slidenum">
              <a:rPr lang="en-US" smtClean="0"/>
              <a:t>13</a:t>
            </a:fld>
            <a:endParaRPr lang="en-US" dirty="0"/>
          </a:p>
        </p:txBody>
      </p:sp>
    </p:spTree>
    <p:extLst>
      <p:ext uri="{BB962C8B-B14F-4D97-AF65-F5344CB8AC3E}">
        <p14:creationId xmlns:p14="http://schemas.microsoft.com/office/powerpoint/2010/main" val="3478838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20A355-0347-4CEE-BB21-2FD81005CFD4}" type="slidenum">
              <a:rPr lang="en-US" smtClean="0"/>
              <a:t>14</a:t>
            </a:fld>
            <a:endParaRPr lang="en-US" dirty="0"/>
          </a:p>
        </p:txBody>
      </p:sp>
    </p:spTree>
    <p:extLst>
      <p:ext uri="{BB962C8B-B14F-4D97-AF65-F5344CB8AC3E}">
        <p14:creationId xmlns:p14="http://schemas.microsoft.com/office/powerpoint/2010/main" val="149964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f1c266098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f1c266098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 we move from brainstorming a topic to committing, the framing offered by a tool called “Gradients of Agreement” can help you discern your level of excitement about or commitment to pursuing a research project topic.  Although this tool is typically intended to facilitate group dialog, it can also help you map your reaction when considering possible topics or projects to pursue as you strive to narrow your focus and commit to a particular research question.</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As you explore and commit to a particular research question, the hope is that you will move from the center of the scale to the far right– gaining confidence and excitement about the assessment work you undertake.</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Take 2 minutes to list an idea or two you are considering for your local case study topic.  Where on the Gradients of Agreement framework do these ideas fit best at this stage in the development of your research question?</a:t>
            </a:r>
            <a:br>
              <a:rPr lang="en-US" dirty="0"/>
            </a:br>
            <a:br>
              <a:rPr lang="en-US" dirty="0"/>
            </a:br>
            <a:endParaRPr lang="en-US" dirty="0"/>
          </a:p>
          <a:p>
            <a:pPr marL="0" lvl="0" indent="0" algn="l" rtl="0">
              <a:spcBef>
                <a:spcPts val="0"/>
              </a:spcBef>
              <a:spcAft>
                <a:spcPts val="0"/>
              </a:spcAft>
              <a:buNone/>
            </a:pPr>
            <a:r>
              <a:rPr lang="en-US" dirty="0"/>
              <a:t>Source: </a:t>
            </a:r>
            <a:r>
              <a:rPr lang="en-US" sz="1800" dirty="0">
                <a:solidFill>
                  <a:srgbClr val="2B3545"/>
                </a:solidFill>
                <a:effectLst/>
                <a:latin typeface="Calibri" panose="020F0502020204030204" pitchFamily="34" charset="0"/>
                <a:ea typeface="DengXian" panose="02010600030101010101" pitchFamily="2" charset="-122"/>
              </a:rPr>
              <a:t>Kaner, Sam and Lenny Lind. 1996. </a:t>
            </a:r>
            <a:r>
              <a:rPr lang="en-US" i="1" dirty="0">
                <a:effectLst/>
              </a:rPr>
              <a:t>Facilitator's Guide to Participatory Decision-Making. </a:t>
            </a:r>
            <a:r>
              <a:rPr lang="en-US" dirty="0">
                <a:effectLst/>
              </a:rPr>
              <a:t>Gabriola Island: New Society.</a:t>
            </a:r>
            <a:endParaRPr dirty="0"/>
          </a:p>
        </p:txBody>
      </p:sp>
      <p:sp>
        <p:nvSpPr>
          <p:cNvPr id="2" name="Date Placeholder 1">
            <a:extLst>
              <a:ext uri="{FF2B5EF4-FFF2-40B4-BE49-F238E27FC236}">
                <a16:creationId xmlns:a16="http://schemas.microsoft.com/office/drawing/2014/main" id="{52287C9E-B9FF-824F-B6B6-FFA98E182931}"/>
              </a:ext>
            </a:extLst>
          </p:cNvPr>
          <p:cNvSpPr>
            <a:spLocks noGrp="1"/>
          </p:cNvSpPr>
          <p:nvPr>
            <p:ph type="dt" idx="1"/>
          </p:nvPr>
        </p:nvSpPr>
        <p:spPr/>
        <p:txBody>
          <a:bodyPr/>
          <a:lstStyle/>
          <a:p>
            <a:r>
              <a:rPr lang="en-US" dirty="0"/>
              <a:t>10/7/21</a:t>
            </a:r>
          </a:p>
        </p:txBody>
      </p:sp>
      <p:sp>
        <p:nvSpPr>
          <p:cNvPr id="3" name="Footer Placeholder 2">
            <a:extLst>
              <a:ext uri="{FF2B5EF4-FFF2-40B4-BE49-F238E27FC236}">
                <a16:creationId xmlns:a16="http://schemas.microsoft.com/office/drawing/2014/main" id="{81600CFB-8737-5046-8219-EB7F8CAEB36C}"/>
              </a:ext>
            </a:extLst>
          </p:cNvPr>
          <p:cNvSpPr>
            <a:spLocks noGrp="1"/>
          </p:cNvSpPr>
          <p:nvPr>
            <p:ph type="ftr" sz="quarter" idx="4"/>
          </p:nvPr>
        </p:nvSpPr>
        <p:spPr/>
        <p:txBody>
          <a:bodyPr/>
          <a:lstStyle/>
          <a:p>
            <a:r>
              <a:rPr lang="en-US"/>
              <a:t>AASD - Module 3</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In previous modules, we have talked about the goal of AASD, that: “Academic librarians will be able to effectively and systematically leverage data to communicate impact narratives and convey to stakeholders how their libraries bolster student success.”  Undertaking a local research project, that works through the cycle of inquiry pictured here, will move you toward this goal!  </a:t>
            </a:r>
          </a:p>
          <a:p>
            <a:endParaRPr lang="en-US" sz="1200" dirty="0">
              <a:latin typeface="+mn-lt"/>
            </a:endParaRPr>
          </a:p>
          <a:p>
            <a:r>
              <a:rPr lang="en-US" sz="1200" dirty="0">
                <a:latin typeface="+mn-lt"/>
              </a:rPr>
              <a:t>As a reminder, the cycle of inquiry includes 8 steps: </a:t>
            </a:r>
          </a:p>
          <a:p>
            <a:r>
              <a:rPr lang="en-US" sz="1200" dirty="0">
                <a:latin typeface="+mn-lt"/>
              </a:rPr>
              <a:t>Identifying an area of interest or a problem</a:t>
            </a:r>
          </a:p>
          <a:p>
            <a:r>
              <a:rPr lang="en-US" sz="1200" dirty="0">
                <a:latin typeface="+mn-lt"/>
              </a:rPr>
              <a:t>Developing a research question</a:t>
            </a:r>
          </a:p>
          <a:p>
            <a:r>
              <a:rPr lang="en-US" sz="1200" dirty="0">
                <a:latin typeface="+mn-lt"/>
              </a:rPr>
              <a:t>Gathering data and selecting methods of assessment</a:t>
            </a:r>
          </a:p>
          <a:p>
            <a:r>
              <a:rPr lang="en-US" sz="1200" dirty="0">
                <a:latin typeface="+mn-lt"/>
              </a:rPr>
              <a:t>Analyzing data</a:t>
            </a:r>
          </a:p>
          <a:p>
            <a:r>
              <a:rPr lang="en-US" sz="1200" dirty="0">
                <a:latin typeface="+mn-lt"/>
              </a:rPr>
              <a:t>Reviewing results and identifying findings</a:t>
            </a:r>
          </a:p>
          <a:p>
            <a:r>
              <a:rPr lang="en-US" sz="1200" dirty="0">
                <a:latin typeface="+mn-lt"/>
              </a:rPr>
              <a:t>Considering implications of the findings</a:t>
            </a:r>
          </a:p>
          <a:p>
            <a:r>
              <a:rPr lang="en-US" sz="1200" dirty="0">
                <a:latin typeface="+mn-lt"/>
              </a:rPr>
              <a:t>Adjusting practices as needed</a:t>
            </a:r>
          </a:p>
          <a:p>
            <a:r>
              <a:rPr lang="en-US" sz="1200" dirty="0">
                <a:latin typeface="+mn-lt"/>
              </a:rPr>
              <a:t>Observing the results of changes and reflecting on the need for re-starting the inquiry process. </a:t>
            </a:r>
          </a:p>
        </p:txBody>
      </p:sp>
      <p:sp>
        <p:nvSpPr>
          <p:cNvPr id="4" name="Date Placeholder 3"/>
          <p:cNvSpPr>
            <a:spLocks noGrp="1"/>
          </p:cNvSpPr>
          <p:nvPr>
            <p:ph type="dt" idx="1"/>
          </p:nvPr>
        </p:nvSpPr>
        <p:spPr/>
        <p:txBody>
          <a:bodyPr/>
          <a:lstStyle/>
          <a:p>
            <a:r>
              <a:rPr lang="en-US" dirty="0"/>
              <a:t>10/7/21</a:t>
            </a:r>
          </a:p>
        </p:txBody>
      </p:sp>
      <p:sp>
        <p:nvSpPr>
          <p:cNvPr id="5" name="Footer Placeholder 4"/>
          <p:cNvSpPr>
            <a:spLocks noGrp="1"/>
          </p:cNvSpPr>
          <p:nvPr>
            <p:ph type="ftr" sz="quarter" idx="4"/>
          </p:nvPr>
        </p:nvSpPr>
        <p:spPr/>
        <p:txBody>
          <a:bodyPr/>
          <a:lstStyle/>
          <a:p>
            <a:r>
              <a:rPr lang="en-US"/>
              <a:t>AASD - Module 3</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3</a:t>
            </a:fld>
            <a:endParaRPr lang="en-US" dirty="0"/>
          </a:p>
        </p:txBody>
      </p:sp>
    </p:spTree>
    <p:extLst>
      <p:ext uri="{BB962C8B-B14F-4D97-AF65-F5344CB8AC3E}">
        <p14:creationId xmlns:p14="http://schemas.microsoft.com/office/powerpoint/2010/main" val="3607040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process is extensive and it may take you longer to move through the cycle than the length of the AASD program.  Also, it’s important to recognize that at this stage of AASD training, we’re still only in stages 1 (determining an areas of interest or a problem) and 2 (developing a research question).</a:t>
            </a:r>
          </a:p>
          <a:p>
            <a:endParaRPr lang="en-US" dirty="0"/>
          </a:p>
          <a:p>
            <a:r>
              <a:rPr lang="en-US" dirty="0"/>
              <a:t>The goal for this module is to develop a research question and tentative research statement.</a:t>
            </a:r>
          </a:p>
          <a:p>
            <a:endParaRPr lang="en-US" dirty="0"/>
          </a:p>
        </p:txBody>
      </p:sp>
      <p:sp>
        <p:nvSpPr>
          <p:cNvPr id="4" name="Date Placeholder 3"/>
          <p:cNvSpPr>
            <a:spLocks noGrp="1"/>
          </p:cNvSpPr>
          <p:nvPr>
            <p:ph type="dt" idx="1"/>
          </p:nvPr>
        </p:nvSpPr>
        <p:spPr/>
        <p:txBody>
          <a:bodyPr/>
          <a:lstStyle/>
          <a:p>
            <a:r>
              <a:rPr lang="en-US" dirty="0"/>
              <a:t>10/7/21</a:t>
            </a:r>
          </a:p>
        </p:txBody>
      </p:sp>
      <p:sp>
        <p:nvSpPr>
          <p:cNvPr id="5" name="Footer Placeholder 4"/>
          <p:cNvSpPr>
            <a:spLocks noGrp="1"/>
          </p:cNvSpPr>
          <p:nvPr>
            <p:ph type="ftr" sz="quarter" idx="4"/>
          </p:nvPr>
        </p:nvSpPr>
        <p:spPr/>
        <p:txBody>
          <a:bodyPr/>
          <a:lstStyle/>
          <a:p>
            <a:r>
              <a:rPr lang="en-US"/>
              <a:t>AASD - Module 3</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4</a:t>
            </a:fld>
            <a:endParaRPr lang="en-US" dirty="0"/>
          </a:p>
        </p:txBody>
      </p:sp>
    </p:spTree>
    <p:extLst>
      <p:ext uri="{BB962C8B-B14F-4D97-AF65-F5344CB8AC3E}">
        <p14:creationId xmlns:p14="http://schemas.microsoft.com/office/powerpoint/2010/main" val="39071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There are lots of different kinds of research questions that can be asked!  </a:t>
            </a:r>
          </a:p>
          <a:p>
            <a:endParaRPr lang="en-US" sz="1200" dirty="0"/>
          </a:p>
          <a:p>
            <a:r>
              <a:rPr lang="en-US" sz="1200" dirty="0"/>
              <a:t>Explore: Questions that explore seek to help expand understanding in a quantitative way.  Potential questions starters for quantitative exploration might include: How much…?  Or  How many…?  Alternatively, qualitative exploration can help develop a better sense of nuance in regard to one’s experience– whether it’s  a user (student or professor) or a library staff member!  This type of question ties back to the reading in Module 1 of “Sense Making for Decisionmaking” by providing an exploratory map.</a:t>
            </a:r>
          </a:p>
          <a:p>
            <a:endParaRPr lang="en-US" sz="1200" dirty="0"/>
          </a:p>
          <a:p>
            <a:r>
              <a:rPr lang="en-US" sz="1200" dirty="0"/>
              <a:t>Explain: This research seeks to explain mechanisms.  Sometimes an explanation simply seeks to establish or recognize that covariance exists between two variables. A number of articles recommended for exploring variables in module 2 provide examples of this type of research as investigators noted that their findings indicated covariance but could not prove causality.  As a reminder, covariance must exist for causality to be a possibility– thus, such research moves towards greater confidence and understanding.  Causality, saying “X is causing Y” is another example of explanation– though we have to be careful that evidence actually supports making such claims.  If evidence isn’t clear, researchers can and should simply note that there is covariation, but the existence of confounding variables may explain causality.</a:t>
            </a:r>
          </a:p>
          <a:p>
            <a:endParaRPr lang="en-US" sz="1200" dirty="0"/>
          </a:p>
          <a:p>
            <a:r>
              <a:rPr lang="en-US" sz="1200" dirty="0"/>
              <a:t>Evaluate:  Evaluation seeks to define quality by asking questions like “How good is a (service or resource?”  or “How impactful are (teaching sessions or online tutorials or open textbooks)?</a:t>
            </a:r>
          </a:p>
          <a:p>
            <a:endParaRPr lang="en-US" sz="1200" dirty="0"/>
          </a:p>
          <a:p>
            <a:r>
              <a:rPr lang="en-US" sz="1200" dirty="0"/>
              <a:t>Experiment: Libraries typically don’t engage in experimental research because we don’t believe it’s ethical to offer certain users access to resources or privileges while denying access to others. The one exception to this approach is in user experience (UX) research when websites are altered to observe user behavior to identify what design is most helpful and appealing to users by saving time and getting them to resources effectively.  Thus, we only do experiments in libraries when we don’t know what is best for a user.</a:t>
            </a:r>
          </a:p>
        </p:txBody>
      </p:sp>
      <p:sp>
        <p:nvSpPr>
          <p:cNvPr id="4" name="Date Placeholder 3"/>
          <p:cNvSpPr>
            <a:spLocks noGrp="1"/>
          </p:cNvSpPr>
          <p:nvPr>
            <p:ph type="dt" idx="1"/>
          </p:nvPr>
        </p:nvSpPr>
        <p:spPr/>
        <p:txBody>
          <a:bodyPr/>
          <a:lstStyle/>
          <a:p>
            <a:r>
              <a:rPr lang="en-US" dirty="0"/>
              <a:t>10/7/21</a:t>
            </a:r>
          </a:p>
        </p:txBody>
      </p:sp>
      <p:sp>
        <p:nvSpPr>
          <p:cNvPr id="5" name="Footer Placeholder 4"/>
          <p:cNvSpPr>
            <a:spLocks noGrp="1"/>
          </p:cNvSpPr>
          <p:nvPr>
            <p:ph type="ftr" sz="quarter" idx="4"/>
          </p:nvPr>
        </p:nvSpPr>
        <p:spPr/>
        <p:txBody>
          <a:bodyPr/>
          <a:lstStyle/>
          <a:p>
            <a:r>
              <a:rPr lang="en-US"/>
              <a:t>AASD - Module 3</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5</a:t>
            </a:fld>
            <a:endParaRPr lang="en-US" dirty="0"/>
          </a:p>
        </p:txBody>
      </p:sp>
    </p:spTree>
    <p:extLst>
      <p:ext uri="{BB962C8B-B14F-4D97-AF65-F5344CB8AC3E}">
        <p14:creationId xmlns:p14="http://schemas.microsoft.com/office/powerpoint/2010/main" val="3685067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Another way to think about development of a research question is to explore different kinds of questions.  This framework comes from the “Project Planner,” which is a resource for walking through the stages of conducting a research project, available in the Sage Research Methods database.  Check to see if this content is available at your institution as many libraries subscribe to this database.</a:t>
            </a:r>
          </a:p>
          <a:p>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The kinds of questions that can be asked include:</a:t>
            </a:r>
          </a:p>
          <a:p>
            <a:endParaRPr lang="en-US" sz="1200" dirty="0">
              <a:latin typeface="+mn-lt"/>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200" b="0" i="0" u="none" strike="noStrike" kern="1200" dirty="0">
                <a:solidFill>
                  <a:srgbClr val="592C5F"/>
                </a:solidFill>
                <a:effectLst/>
                <a:latin typeface="+mn-lt"/>
              </a:rPr>
              <a:t>Why …seeks causal explanations</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200" b="0" i="0" u="none" strike="noStrike" dirty="0">
              <a:effectLst/>
              <a:latin typeface="+mn-lt"/>
            </a:endParaRPr>
          </a:p>
          <a:p>
            <a:pPr marL="0" algn="l" rtl="0" eaLnBrk="1" fontAlgn="t" latinLnBrk="0" hangingPunct="1">
              <a:spcBef>
                <a:spcPts val="0"/>
              </a:spcBef>
              <a:spcAft>
                <a:spcPts val="0"/>
              </a:spcAft>
            </a:pPr>
            <a:r>
              <a:rPr lang="en-US" sz="1200" b="0" i="0" u="none" strike="noStrike" kern="1200" dirty="0">
                <a:solidFill>
                  <a:srgbClr val="592C5F"/>
                </a:solidFill>
                <a:effectLst/>
                <a:latin typeface="+mn-lt"/>
              </a:rPr>
              <a:t>When …locates events in relation to the time at which they happened; processes in relation to when they happened and their duration; and/or setting things in temporal order or sequence</a:t>
            </a:r>
          </a:p>
          <a:p>
            <a:pPr marL="0" algn="l" rtl="0" eaLnBrk="1" fontAlgn="t" latinLnBrk="0" hangingPunct="1">
              <a:spcBef>
                <a:spcPts val="0"/>
              </a:spcBef>
              <a:spcAft>
                <a:spcPts val="0"/>
              </a:spcAft>
            </a:pPr>
            <a:r>
              <a:rPr lang="en-US" sz="1200" b="0" i="0" u="none" strike="noStrike" kern="1200" dirty="0">
                <a:solidFill>
                  <a:srgbClr val="592C5F"/>
                </a:solidFill>
                <a:effectLst/>
                <a:latin typeface="+mn-lt"/>
              </a:rPr>
              <a:t>When is a tutorial an effective mechanism for teaching information literacy? </a:t>
            </a:r>
            <a:br>
              <a:rPr lang="en-US" sz="1200" b="0" i="0" u="none" strike="noStrike" kern="1200" dirty="0">
                <a:solidFill>
                  <a:srgbClr val="592C5F"/>
                </a:solidFill>
                <a:effectLst/>
                <a:latin typeface="+mn-lt"/>
              </a:rPr>
            </a:br>
            <a:endParaRPr lang="en-US" sz="1200" b="0" i="0" u="none" strike="noStrike" dirty="0">
              <a:effectLst/>
              <a:latin typeface="+mn-lt"/>
            </a:endParaRPr>
          </a:p>
          <a:p>
            <a:pPr marL="0" algn="l" rtl="0" eaLnBrk="1" fontAlgn="t" latinLnBrk="0" hangingPunct="1">
              <a:spcBef>
                <a:spcPts val="0"/>
              </a:spcBef>
              <a:spcAft>
                <a:spcPts val="0"/>
              </a:spcAft>
            </a:pPr>
            <a:r>
              <a:rPr lang="en-US" sz="1200" b="0" i="0" u="none" strike="noStrike" kern="1200" dirty="0">
                <a:solidFill>
                  <a:srgbClr val="592C5F"/>
                </a:solidFill>
                <a:effectLst/>
                <a:latin typeface="+mn-lt"/>
              </a:rPr>
              <a:t>Who … addresses agency, identifying persons, institutions, or collective bodies responsible for something</a:t>
            </a:r>
            <a:br>
              <a:rPr lang="en-US" sz="1200" b="0" i="0" u="none" strike="noStrike" kern="1200" dirty="0">
                <a:solidFill>
                  <a:srgbClr val="592C5F"/>
                </a:solidFill>
                <a:effectLst/>
                <a:latin typeface="+mn-lt"/>
              </a:rPr>
            </a:br>
            <a:r>
              <a:rPr lang="en-US" sz="1200" b="0" i="0" u="none" strike="noStrike" kern="1200" dirty="0">
                <a:solidFill>
                  <a:srgbClr val="592C5F"/>
                </a:solidFill>
                <a:effectLst/>
                <a:latin typeface="+mn-lt"/>
              </a:rPr>
              <a:t>Who takes advantages of certain services? Who has agency?  Who has the ability to advance an initiative?  In academic libraries, research has shown a faculty champion for catalyzes library service usage among students.</a:t>
            </a:r>
            <a:br>
              <a:rPr lang="en-US" sz="1200" b="0" i="0" u="none" strike="noStrike" kern="1200" dirty="0">
                <a:solidFill>
                  <a:srgbClr val="592C5F"/>
                </a:solidFill>
                <a:effectLst/>
                <a:latin typeface="+mn-lt"/>
              </a:rPr>
            </a:br>
            <a:endParaRPr lang="en-US" sz="1200" b="0" i="0" u="none" strike="noStrike" dirty="0">
              <a:effectLst/>
              <a:latin typeface="+mn-lt"/>
            </a:endParaRPr>
          </a:p>
          <a:p>
            <a:pPr marL="0" algn="l" rtl="0" eaLnBrk="1" fontAlgn="t" latinLnBrk="0" hangingPunct="1">
              <a:spcBef>
                <a:spcPts val="0"/>
              </a:spcBef>
              <a:spcAft>
                <a:spcPts val="0"/>
              </a:spcAft>
            </a:pPr>
            <a:r>
              <a:rPr lang="en-US" sz="1200" b="0" i="0" u="none" strike="noStrike" kern="1200" dirty="0">
                <a:solidFill>
                  <a:srgbClr val="592C5F"/>
                </a:solidFill>
                <a:effectLst/>
                <a:latin typeface="+mn-lt"/>
              </a:rPr>
              <a:t>How …  seeks mechanisms to describe ways in which things are done which result in a specific outcome.  How does something work?  Perhaps we observe expected outcomes and benefits among some users but not others, thus we want to seek to understand how something functions. How is a particular resource used?</a:t>
            </a:r>
          </a:p>
          <a:p>
            <a:pPr marL="0" algn="l" rtl="0" eaLnBrk="1" fontAlgn="t" latinLnBrk="0" hangingPunct="1">
              <a:spcBef>
                <a:spcPts val="0"/>
              </a:spcBef>
              <a:spcAft>
                <a:spcPts val="0"/>
              </a:spcAft>
            </a:pPr>
            <a:endParaRPr lang="en-US" sz="1200" b="0" i="0" u="none" strike="noStrike" dirty="0">
              <a:effectLst/>
              <a:latin typeface="+mn-lt"/>
            </a:endParaRPr>
          </a:p>
          <a:p>
            <a:pPr marL="0" algn="l" rtl="0" eaLnBrk="1" fontAlgn="t" latinLnBrk="0" hangingPunct="1">
              <a:spcBef>
                <a:spcPts val="0"/>
              </a:spcBef>
              <a:spcAft>
                <a:spcPts val="0"/>
              </a:spcAft>
            </a:pPr>
            <a:r>
              <a:rPr lang="en-US" sz="1200" b="0" i="0" u="none" strike="noStrike" kern="1200" dirty="0">
                <a:solidFill>
                  <a:srgbClr val="592C5F"/>
                </a:solidFill>
                <a:effectLst/>
                <a:latin typeface="+mn-lt"/>
              </a:rPr>
              <a:t>Where …establishes contextual spaces and circumstances.  </a:t>
            </a:r>
          </a:p>
          <a:p>
            <a:pPr marL="0" algn="l" rtl="0" eaLnBrk="1" fontAlgn="t" latinLnBrk="0" hangingPunct="1">
              <a:spcBef>
                <a:spcPts val="0"/>
              </a:spcBef>
              <a:spcAft>
                <a:spcPts val="0"/>
              </a:spcAft>
            </a:pPr>
            <a:endParaRPr lang="en-US" sz="1200" b="0" i="0" u="none" strike="noStrike" kern="1200" dirty="0">
              <a:solidFill>
                <a:srgbClr val="592C5F"/>
              </a:solidFill>
              <a:effectLst/>
              <a:latin typeface="+mn-lt"/>
            </a:endParaRPr>
          </a:p>
          <a:p>
            <a:pPr marL="0" algn="l" rtl="0" eaLnBrk="1" fontAlgn="t" latinLnBrk="0" hangingPunct="1">
              <a:spcBef>
                <a:spcPts val="0"/>
              </a:spcBef>
              <a:spcAft>
                <a:spcPts val="0"/>
              </a:spcAft>
            </a:pPr>
            <a:r>
              <a:rPr lang="en-US" sz="1200" b="0" i="0" u="none" strike="noStrike" kern="1200" dirty="0">
                <a:solidFill>
                  <a:srgbClr val="592C5F"/>
                </a:solidFill>
                <a:effectLst/>
                <a:latin typeface="+mn-lt"/>
              </a:rPr>
              <a:t>No study will answer ALL of these questions, but they simply provide an opportunity to brainstorm ideas for research</a:t>
            </a:r>
          </a:p>
        </p:txBody>
      </p:sp>
      <p:sp>
        <p:nvSpPr>
          <p:cNvPr id="4" name="Date Placeholder 3"/>
          <p:cNvSpPr>
            <a:spLocks noGrp="1"/>
          </p:cNvSpPr>
          <p:nvPr>
            <p:ph type="dt" idx="1"/>
          </p:nvPr>
        </p:nvSpPr>
        <p:spPr/>
        <p:txBody>
          <a:bodyPr/>
          <a:lstStyle/>
          <a:p>
            <a:r>
              <a:rPr lang="en-US" dirty="0"/>
              <a:t>10/7/21</a:t>
            </a:r>
          </a:p>
        </p:txBody>
      </p:sp>
      <p:sp>
        <p:nvSpPr>
          <p:cNvPr id="5" name="Footer Placeholder 4"/>
          <p:cNvSpPr>
            <a:spLocks noGrp="1"/>
          </p:cNvSpPr>
          <p:nvPr>
            <p:ph type="ftr" sz="quarter" idx="4"/>
          </p:nvPr>
        </p:nvSpPr>
        <p:spPr/>
        <p:txBody>
          <a:bodyPr/>
          <a:lstStyle/>
          <a:p>
            <a:r>
              <a:rPr lang="en-US"/>
              <a:t>AASD - Module 3</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6</a:t>
            </a:fld>
            <a:endParaRPr lang="en-US" dirty="0"/>
          </a:p>
        </p:txBody>
      </p:sp>
    </p:spTree>
    <p:extLst>
      <p:ext uri="{BB962C8B-B14F-4D97-AF65-F5344CB8AC3E}">
        <p14:creationId xmlns:p14="http://schemas.microsoft.com/office/powerpoint/2010/main" val="2801852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reminder…AASD has an overall research question driving the program design: “What is the relationship between academic libraries and student success? As part of this work, your local case study topic draws on and contributes to a body of knowledge to move towards answering AASD’s question.</a:t>
            </a:r>
          </a:p>
          <a:p>
            <a:endParaRPr lang="en-US" dirty="0"/>
          </a:p>
          <a:p>
            <a:r>
              <a:rPr lang="en-US" dirty="0"/>
              <a:t>The time has now come to narrow your topic for investigation to a draft a single research question that will can be articulated as a research statement. </a:t>
            </a:r>
          </a:p>
        </p:txBody>
      </p:sp>
      <p:sp>
        <p:nvSpPr>
          <p:cNvPr id="4" name="Slide Number Placeholder 3"/>
          <p:cNvSpPr>
            <a:spLocks noGrp="1"/>
          </p:cNvSpPr>
          <p:nvPr>
            <p:ph type="sldNum" sz="quarter" idx="5"/>
          </p:nvPr>
        </p:nvSpPr>
        <p:spPr/>
        <p:txBody>
          <a:bodyPr/>
          <a:lstStyle/>
          <a:p>
            <a:fld id="{EF20A355-0347-4CEE-BB21-2FD81005CFD4}" type="slidenum">
              <a:rPr lang="en-US" smtClean="0"/>
              <a:t>7</a:t>
            </a:fld>
            <a:endParaRPr lang="en-US" dirty="0"/>
          </a:p>
        </p:txBody>
      </p:sp>
      <p:sp>
        <p:nvSpPr>
          <p:cNvPr id="5" name="Footer Placeholder 4">
            <a:extLst>
              <a:ext uri="{FF2B5EF4-FFF2-40B4-BE49-F238E27FC236}">
                <a16:creationId xmlns:a16="http://schemas.microsoft.com/office/drawing/2014/main" id="{B02CFC68-557C-C94D-9508-D51D0B26E175}"/>
              </a:ext>
            </a:extLst>
          </p:cNvPr>
          <p:cNvSpPr>
            <a:spLocks noGrp="1"/>
          </p:cNvSpPr>
          <p:nvPr>
            <p:ph type="ftr" sz="quarter" idx="4"/>
          </p:nvPr>
        </p:nvSpPr>
        <p:spPr/>
        <p:txBody>
          <a:bodyPr/>
          <a:lstStyle/>
          <a:p>
            <a:r>
              <a:rPr lang="en-US"/>
              <a:t>AASD - Module 3</a:t>
            </a:r>
            <a:endParaRPr lang="en-US" dirty="0"/>
          </a:p>
        </p:txBody>
      </p:sp>
      <p:sp>
        <p:nvSpPr>
          <p:cNvPr id="6" name="Date Placeholder 5">
            <a:extLst>
              <a:ext uri="{FF2B5EF4-FFF2-40B4-BE49-F238E27FC236}">
                <a16:creationId xmlns:a16="http://schemas.microsoft.com/office/drawing/2014/main" id="{E2353DAF-E757-6F49-9EA5-07715A455184}"/>
              </a:ext>
            </a:extLst>
          </p:cNvPr>
          <p:cNvSpPr>
            <a:spLocks noGrp="1"/>
          </p:cNvSpPr>
          <p:nvPr>
            <p:ph type="dt" idx="1"/>
          </p:nvPr>
        </p:nvSpPr>
        <p:spPr/>
        <p:txBody>
          <a:bodyPr/>
          <a:lstStyle/>
          <a:p>
            <a:r>
              <a:rPr lang="en-US" dirty="0"/>
              <a:t>10/6/21</a:t>
            </a:r>
          </a:p>
        </p:txBody>
      </p:sp>
    </p:spTree>
    <p:extLst>
      <p:ext uri="{BB962C8B-B14F-4D97-AF65-F5344CB8AC3E}">
        <p14:creationId xmlns:p14="http://schemas.microsoft.com/office/powerpoint/2010/main" val="371069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Spend time brainstorming.</a:t>
            </a:r>
          </a:p>
          <a:p>
            <a:endParaRPr lang="en-US" sz="1200" dirty="0">
              <a:latin typeface="+mn-lt"/>
            </a:endParaRPr>
          </a:p>
          <a:p>
            <a:r>
              <a:rPr lang="en-US" sz="1200" dirty="0">
                <a:latin typeface="+mn-lt"/>
              </a:rPr>
              <a:t>As you brainstorm, consider what question(s) will be useful for your institution?  This may help you prioritize a particular topic.</a:t>
            </a:r>
          </a:p>
          <a:p>
            <a:endParaRPr lang="en-US" sz="1200" dirty="0">
              <a:latin typeface="+mn-lt"/>
            </a:endParaRPr>
          </a:p>
          <a:p>
            <a:r>
              <a:rPr lang="en-US" sz="1200" dirty="0">
                <a:latin typeface="+mn-lt"/>
              </a:rPr>
              <a:t>(Give participants 5-7 minutes for silent brainstorming. Encourage them to try to develop a potential question for each row above.)</a:t>
            </a:r>
          </a:p>
        </p:txBody>
      </p:sp>
      <p:sp>
        <p:nvSpPr>
          <p:cNvPr id="4" name="Date Placeholder 3"/>
          <p:cNvSpPr>
            <a:spLocks noGrp="1"/>
          </p:cNvSpPr>
          <p:nvPr>
            <p:ph type="dt" idx="1"/>
          </p:nvPr>
        </p:nvSpPr>
        <p:spPr/>
        <p:txBody>
          <a:bodyPr/>
          <a:lstStyle/>
          <a:p>
            <a:r>
              <a:rPr lang="en-US" dirty="0"/>
              <a:t>10/7/21</a:t>
            </a:r>
          </a:p>
        </p:txBody>
      </p:sp>
      <p:sp>
        <p:nvSpPr>
          <p:cNvPr id="5" name="Footer Placeholder 4"/>
          <p:cNvSpPr>
            <a:spLocks noGrp="1"/>
          </p:cNvSpPr>
          <p:nvPr>
            <p:ph type="ftr" sz="quarter" idx="4"/>
          </p:nvPr>
        </p:nvSpPr>
        <p:spPr/>
        <p:txBody>
          <a:bodyPr/>
          <a:lstStyle/>
          <a:p>
            <a:r>
              <a:rPr lang="en-US"/>
              <a:t>AASD - Module 3</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8</a:t>
            </a:fld>
            <a:endParaRPr lang="en-US" dirty="0"/>
          </a:p>
        </p:txBody>
      </p:sp>
    </p:spTree>
    <p:extLst>
      <p:ext uri="{BB962C8B-B14F-4D97-AF65-F5344CB8AC3E}">
        <p14:creationId xmlns:p14="http://schemas.microsoft.com/office/powerpoint/2010/main" val="2734044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Another tool that can be helpful in this process is a mad-lib style approach to writing a research statement.  Some people prefer research questions and others prefer research statements.  A research statement is a way of describing a research project– detailing why the research has been undertaken and what it hopes to accomplish.</a:t>
            </a:r>
          </a:p>
          <a:p>
            <a:pPr marL="0" marR="0" lvl="0" indent="0" algn="l" rtl="0">
              <a:spcBef>
                <a:spcPts val="0"/>
              </a:spcBef>
              <a:spcAft>
                <a:spcPts val="0"/>
              </a:spcAft>
              <a:buNone/>
            </a:pPr>
            <a:endParaRPr lang="en-US" sz="1200" b="0" i="0" u="none" strike="noStrike" cap="none" dirty="0">
              <a:solidFill>
                <a:schemeClr val="dk1"/>
              </a:solidFill>
              <a:latin typeface="+mn-lt"/>
              <a:ea typeface="Calibri"/>
              <a:cs typeface="Calibri"/>
              <a:sym typeface="Calibri"/>
            </a:endParaRPr>
          </a:p>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Topic – What are we studying?</a:t>
            </a:r>
          </a:p>
          <a:p>
            <a:pPr marL="0" marR="0" lvl="0" indent="0" algn="l" rtl="0">
              <a:spcBef>
                <a:spcPts val="0"/>
              </a:spcBef>
              <a:spcAft>
                <a:spcPts val="0"/>
              </a:spcAft>
              <a:buNone/>
            </a:pPr>
            <a:endParaRPr dirty="0">
              <a:latin typeface="+mn-lt"/>
            </a:endParaRPr>
          </a:p>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Conceptual Question + Significance –  Why is a selected topic or question important?</a:t>
            </a:r>
            <a:endParaRPr lang="en-US" sz="1200" b="0" i="0" u="none" strike="noStrike" cap="none" dirty="0">
              <a:solidFill>
                <a:schemeClr val="dk1"/>
              </a:solidFill>
              <a:latin typeface="+mn-lt"/>
              <a:cs typeface="Calibri"/>
              <a:sym typeface="Calibri"/>
            </a:endParaRPr>
          </a:p>
          <a:p>
            <a:pPr marL="0" marR="0" lvl="0" indent="0" algn="l" rtl="0">
              <a:spcBef>
                <a:spcPts val="0"/>
              </a:spcBef>
              <a:spcAft>
                <a:spcPts val="0"/>
              </a:spcAft>
              <a:buNone/>
            </a:pPr>
            <a:endParaRPr dirty="0">
              <a:latin typeface="+mn-lt"/>
            </a:endParaRPr>
          </a:p>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Potential Applications - Discussion + Conclusions – This is how you anticipate responding to data/result of the investigation undertaken.</a:t>
            </a:r>
            <a:endParaRPr sz="1200" b="0" i="0" u="none" strike="noStrike" cap="none" dirty="0">
              <a:solidFill>
                <a:schemeClr val="dk1"/>
              </a:solidFill>
              <a:latin typeface="+mn-lt"/>
              <a:ea typeface="Calibri"/>
              <a:cs typeface="Calibri"/>
              <a:sym typeface="Calibri"/>
            </a:endParaRPr>
          </a:p>
        </p:txBody>
      </p:sp>
      <p:sp>
        <p:nvSpPr>
          <p:cNvPr id="193" name="Google Shape;193;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a:t>
            </a:fld>
            <a:endParaRPr sz="1200" dirty="0">
              <a:solidFill>
                <a:schemeClr val="dk1"/>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D9EEAB8A-5148-A34B-A692-FF6F978ECCCF}"/>
              </a:ext>
            </a:extLst>
          </p:cNvPr>
          <p:cNvSpPr>
            <a:spLocks noGrp="1"/>
          </p:cNvSpPr>
          <p:nvPr>
            <p:ph type="dt" idx="1"/>
          </p:nvPr>
        </p:nvSpPr>
        <p:spPr/>
        <p:txBody>
          <a:bodyPr/>
          <a:lstStyle/>
          <a:p>
            <a:r>
              <a:rPr lang="en-US" dirty="0"/>
              <a:t>10/7/21</a:t>
            </a:r>
          </a:p>
        </p:txBody>
      </p:sp>
      <p:sp>
        <p:nvSpPr>
          <p:cNvPr id="3" name="Footer Placeholder 2">
            <a:extLst>
              <a:ext uri="{FF2B5EF4-FFF2-40B4-BE49-F238E27FC236}">
                <a16:creationId xmlns:a16="http://schemas.microsoft.com/office/drawing/2014/main" id="{0F951655-C0A4-2742-941E-845AD6AA31F5}"/>
              </a:ext>
            </a:extLst>
          </p:cNvPr>
          <p:cNvSpPr>
            <a:spLocks noGrp="1"/>
          </p:cNvSpPr>
          <p:nvPr>
            <p:ph type="ftr" sz="quarter" idx="4"/>
          </p:nvPr>
        </p:nvSpPr>
        <p:spPr/>
        <p:txBody>
          <a:bodyPr/>
          <a:lstStyle/>
          <a:p>
            <a:r>
              <a:rPr lang="en-US"/>
              <a:t>AASD - Module 3</a:t>
            </a:r>
            <a:endParaRPr lang="en-US" dirty="0"/>
          </a:p>
        </p:txBody>
      </p:sp>
    </p:spTree>
    <p:extLst>
      <p:ext uri="{BB962C8B-B14F-4D97-AF65-F5344CB8AC3E}">
        <p14:creationId xmlns:p14="http://schemas.microsoft.com/office/powerpoint/2010/main" val="3983998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71460"/>
            <a:ext cx="10972800" cy="1143000"/>
          </a:xfrm>
        </p:spPr>
        <p:txBody>
          <a:bodyPr/>
          <a:lstStyle/>
          <a:p>
            <a:r>
              <a:rPr lang="en-US" dirty="0"/>
              <a:t>Click to edit Master title style</a:t>
            </a:r>
          </a:p>
        </p:txBody>
      </p:sp>
      <p:sp>
        <p:nvSpPr>
          <p:cNvPr id="6" name="Content Placeholder 2"/>
          <p:cNvSpPr>
            <a:spLocks noGrp="1"/>
          </p:cNvSpPr>
          <p:nvPr>
            <p:ph idx="1"/>
          </p:nvPr>
        </p:nvSpPr>
        <p:spPr>
          <a:xfrm>
            <a:off x="623048" y="1578197"/>
            <a:ext cx="10959352" cy="4596691"/>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C6A1059C-AB7C-9D4D-A556-3FF6C9593887}"/>
              </a:ext>
            </a:extLst>
          </p:cNvPr>
          <p:cNvSpPr/>
          <p:nvPr userDrawn="1"/>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217586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9AC57EA-F618-3B47-B42D-7D1EBD8A06FC}"/>
              </a:ext>
            </a:extLst>
          </p:cNvPr>
          <p:cNvSpPr/>
          <p:nvPr/>
        </p:nvSpPr>
        <p:spPr>
          <a:xfrm>
            <a:off x="6307138" y="0"/>
            <a:ext cx="5884862" cy="641508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93065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05DF37B-E6F3-B549-B0C8-74BC87AB0397}"/>
              </a:ext>
            </a:extLst>
          </p:cNvPr>
          <p:cNvSpPr/>
          <p:nvPr/>
        </p:nvSpPr>
        <p:spPr>
          <a:xfrm>
            <a:off x="6307138" y="0"/>
            <a:ext cx="5884862" cy="64150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549998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8666790-B0F5-2641-A393-6824EF96CC40}"/>
              </a:ext>
            </a:extLst>
          </p:cNvPr>
          <p:cNvSpPr/>
          <p:nvPr/>
        </p:nvSpPr>
        <p:spPr>
          <a:xfrm>
            <a:off x="6307138" y="0"/>
            <a:ext cx="5884862"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1462664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86C697-100C-3649-8DC1-1BAC94E90148}"/>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759030"/>
            <a:ext cx="6311076" cy="54408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5" name="Chart Placeholder 9"/>
          <p:cNvSpPr>
            <a:spLocks noGrp="1"/>
          </p:cNvSpPr>
          <p:nvPr>
            <p:ph type="chart" sz="quarter" idx="10"/>
          </p:nvPr>
        </p:nvSpPr>
        <p:spPr>
          <a:xfrm>
            <a:off x="6881284" y="758826"/>
            <a:ext cx="5018616" cy="2473325"/>
          </a:xfrm>
        </p:spPr>
        <p:txBody>
          <a:bodyPr rtlCol="0">
            <a:normAutofit/>
          </a:bodyPr>
          <a:lstStyle/>
          <a:p>
            <a:pPr lvl="0"/>
            <a:r>
              <a:rPr lang="en-US" noProof="0" dirty="0"/>
              <a:t>Click icon to add chart</a:t>
            </a:r>
          </a:p>
        </p:txBody>
      </p:sp>
      <p:sp>
        <p:nvSpPr>
          <p:cNvPr id="6" name="Picture Placeholder 11"/>
          <p:cNvSpPr>
            <a:spLocks noGrp="1"/>
          </p:cNvSpPr>
          <p:nvPr>
            <p:ph type="pic" sz="quarter" idx="11"/>
          </p:nvPr>
        </p:nvSpPr>
        <p:spPr>
          <a:xfrm>
            <a:off x="6881284" y="3394076"/>
            <a:ext cx="5018616" cy="2805113"/>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2058059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298320-2741-774E-B2CD-67F2DDBDECD8}"/>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1397001"/>
            <a:ext cx="11329500" cy="37638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259711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03812E3-B607-6C46-8DFD-6510DAB17BCF}"/>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5369701"/>
            <a:ext cx="11329500" cy="864845"/>
          </a:xfrm>
        </p:spPr>
        <p:txBody>
          <a:bodyPr/>
          <a:lstStyle>
            <a:lvl1pPr>
              <a:defRPr sz="1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6" name="Chart Placeholder 4"/>
          <p:cNvSpPr>
            <a:spLocks noGrp="1"/>
          </p:cNvSpPr>
          <p:nvPr>
            <p:ph type="chart" sz="quarter" idx="10"/>
          </p:nvPr>
        </p:nvSpPr>
        <p:spPr>
          <a:xfrm>
            <a:off x="416077" y="1004888"/>
            <a:ext cx="11329308" cy="4144962"/>
          </a:xfrm>
        </p:spPr>
        <p:txBody>
          <a:bodyPr rtlCol="0">
            <a:normAutofit/>
          </a:bodyPr>
          <a:lstStyle/>
          <a:p>
            <a:pPr lvl="0"/>
            <a:r>
              <a:rPr lang="en-US" noProof="0" dirty="0"/>
              <a:t>Click icon to add chart</a:t>
            </a:r>
          </a:p>
        </p:txBody>
      </p:sp>
    </p:spTree>
    <p:extLst>
      <p:ext uri="{BB962C8B-B14F-4D97-AF65-F5344CB8AC3E}">
        <p14:creationId xmlns:p14="http://schemas.microsoft.com/office/powerpoint/2010/main" val="2474095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Picture Placeholder 5"/>
          <p:cNvSpPr>
            <a:spLocks noGrp="1"/>
          </p:cNvSpPr>
          <p:nvPr>
            <p:ph type="pic" sz="quarter" idx="10"/>
          </p:nvPr>
        </p:nvSpPr>
        <p:spPr>
          <a:xfrm>
            <a:off x="0" y="1"/>
            <a:ext cx="5988051" cy="6384925"/>
          </a:xfrm>
        </p:spPr>
        <p:txBody>
          <a:bodyPr rtlCol="0">
            <a:normAutofit/>
          </a:bodyPr>
          <a:lstStyle/>
          <a:p>
            <a:pPr lvl="0"/>
            <a:r>
              <a:rPr lang="en-US" noProof="0" dirty="0"/>
              <a:t>Click icon to add picture</a:t>
            </a:r>
          </a:p>
        </p:txBody>
      </p:sp>
      <p:sp>
        <p:nvSpPr>
          <p:cNvPr id="3" name="Picture Placeholder 9"/>
          <p:cNvSpPr>
            <a:spLocks noGrp="1"/>
          </p:cNvSpPr>
          <p:nvPr>
            <p:ph type="pic" sz="quarter" idx="11"/>
          </p:nvPr>
        </p:nvSpPr>
        <p:spPr>
          <a:xfrm>
            <a:off x="6096001" y="0"/>
            <a:ext cx="6096000" cy="3290888"/>
          </a:xfrm>
        </p:spPr>
        <p:txBody>
          <a:bodyPr rtlCol="0">
            <a:normAutofit/>
          </a:bodyPr>
          <a:lstStyle/>
          <a:p>
            <a:pPr lvl="0"/>
            <a:r>
              <a:rPr lang="en-US" noProof="0" dirty="0"/>
              <a:t>Click icon to add picture</a:t>
            </a:r>
          </a:p>
        </p:txBody>
      </p:sp>
      <p:sp>
        <p:nvSpPr>
          <p:cNvPr id="4" name="Picture Placeholder 11"/>
          <p:cNvSpPr>
            <a:spLocks noGrp="1"/>
          </p:cNvSpPr>
          <p:nvPr>
            <p:ph type="pic" sz="quarter" idx="12"/>
          </p:nvPr>
        </p:nvSpPr>
        <p:spPr>
          <a:xfrm>
            <a:off x="6096000" y="3371998"/>
            <a:ext cx="6096000" cy="3012927"/>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3532969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dirty="0"/>
              <a:t>10/7/21</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dirty="0"/>
              <a:t>CARLI Counts - Cohort 3 - October 7, 2021</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D25D079-129F-4CE5-A79A-DB2BE73EC287}" type="slidenum">
              <a:rPr lang="en-US" smtClean="0"/>
              <a:t>‹#›</a:t>
            </a:fld>
            <a:endParaRPr lang="en-US" dirty="0"/>
          </a:p>
        </p:txBody>
      </p:sp>
    </p:spTree>
    <p:extLst>
      <p:ext uri="{BB962C8B-B14F-4D97-AF65-F5344CB8AC3E}">
        <p14:creationId xmlns:p14="http://schemas.microsoft.com/office/powerpoint/2010/main" val="20184385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12800" y="274638"/>
            <a:ext cx="10566400" cy="1143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lt1"/>
              </a:buClr>
              <a:buSzPts val="3000"/>
              <a:buFont typeface="Arial Narrow"/>
              <a:buNone/>
              <a:defRPr sz="3000" b="0" i="0" u="none" strike="noStrike" cap="none">
                <a:solidFill>
                  <a:schemeClr val="lt1"/>
                </a:solidFill>
                <a:latin typeface="Arial Narrow"/>
                <a:ea typeface="Arial Narrow"/>
                <a:cs typeface="Arial Narrow"/>
                <a:sym typeface="Arial Narrow"/>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35" name="Google Shape;35;p5"/>
          <p:cNvSpPr txBox="1">
            <a:spLocks noGrp="1"/>
          </p:cNvSpPr>
          <p:nvPr>
            <p:ph type="dt" idx="10"/>
          </p:nvPr>
        </p:nvSpPr>
        <p:spPr>
          <a:xfrm>
            <a:off x="7620000" y="6356351"/>
            <a:ext cx="20320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strike="noStrike">
                <a:solidFill>
                  <a:schemeClr val="lt1"/>
                </a:solidFill>
                <a:latin typeface="Arial Narrow"/>
                <a:ea typeface="Arial Narrow"/>
                <a:cs typeface="Arial Narrow"/>
                <a:sym typeface="Arial Narrow"/>
              </a:defRPr>
            </a:lvl1pPr>
            <a:lvl2pPr marL="457200" marR="0" lvl="1"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2pPr>
            <a:lvl3pPr marL="914400" marR="0" lvl="2"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3pPr>
            <a:lvl4pPr marL="1371600" marR="0" lvl="3"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4pPr>
            <a:lvl5pPr marL="1828800" marR="0" lvl="4"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5pPr>
            <a:lvl6pPr marL="2286000" marR="0" lvl="5"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6pPr>
            <a:lvl7pPr marL="2743200" marR="0" lvl="6"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7pPr>
            <a:lvl8pPr marL="3200400" marR="0" lvl="7"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8pPr>
            <a:lvl9pPr marL="3657600" marR="0" lvl="8"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9pPr>
          </a:lstStyle>
          <a:p>
            <a:r>
              <a:rPr lang="en-US" dirty="0"/>
              <a:t>10/7/21</a:t>
            </a:r>
            <a:endParaRPr dirty="0"/>
          </a:p>
        </p:txBody>
      </p:sp>
      <p:sp>
        <p:nvSpPr>
          <p:cNvPr id="36" name="Google Shape;36;p5"/>
          <p:cNvSpPr txBox="1">
            <a:spLocks noGrp="1"/>
          </p:cNvSpPr>
          <p:nvPr>
            <p:ph type="ftr" idx="11"/>
          </p:nvPr>
        </p:nvSpPr>
        <p:spPr>
          <a:xfrm>
            <a:off x="812800" y="6356351"/>
            <a:ext cx="38608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cap="none">
                <a:solidFill>
                  <a:schemeClr val="lt1"/>
                </a:solidFill>
                <a:latin typeface="Arial Narrow"/>
                <a:ea typeface="Arial Narrow"/>
                <a:cs typeface="Arial Narrow"/>
                <a:sym typeface="Arial Narrow"/>
              </a:defRPr>
            </a:lvl1pPr>
            <a:lvl2pPr marL="457200" marR="0" lvl="1"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2pPr>
            <a:lvl3pPr marL="914400" marR="0" lvl="2"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3pPr>
            <a:lvl4pPr marL="1371600" marR="0" lvl="3"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4pPr>
            <a:lvl5pPr marL="1828800" marR="0" lvl="4"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5pPr>
            <a:lvl6pPr marL="2286000" marR="0" lvl="5"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6pPr>
            <a:lvl7pPr marL="2743200" marR="0" lvl="6"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7pPr>
            <a:lvl8pPr marL="3200400" marR="0" lvl="7"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8pPr>
            <a:lvl9pPr marL="3657600" marR="0" lvl="8"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9pPr>
          </a:lstStyle>
          <a:p>
            <a:r>
              <a:rPr lang="en-US" dirty="0"/>
              <a:t>CARLI Counts - Cohort 3 - October 7, 2021</a:t>
            </a:r>
            <a:endParaRPr dirty="0"/>
          </a:p>
        </p:txBody>
      </p:sp>
      <p:sp>
        <p:nvSpPr>
          <p:cNvPr id="37" name="Google Shape;37;p5"/>
          <p:cNvSpPr txBox="1">
            <a:spLocks noGrp="1"/>
          </p:cNvSpPr>
          <p:nvPr>
            <p:ph type="sldNum" idx="12"/>
          </p:nvPr>
        </p:nvSpPr>
        <p:spPr>
          <a:xfrm>
            <a:off x="10058400" y="6356351"/>
            <a:ext cx="1320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100">
                <a:solidFill>
                  <a:schemeClr val="lt1"/>
                </a:solidFill>
                <a:latin typeface="Arial Narrow"/>
                <a:ea typeface="Arial Narrow"/>
                <a:cs typeface="Arial Narrow"/>
                <a:sym typeface="Arial Narrow"/>
              </a:defRPr>
            </a:lvl1pPr>
            <a:lvl2pPr marL="0" marR="0" lvl="1" indent="0" algn="r" rtl="0">
              <a:spcBef>
                <a:spcPts val="0"/>
              </a:spcBef>
              <a:buNone/>
              <a:defRPr sz="1100">
                <a:solidFill>
                  <a:schemeClr val="lt1"/>
                </a:solidFill>
                <a:latin typeface="Arial Narrow"/>
                <a:ea typeface="Arial Narrow"/>
                <a:cs typeface="Arial Narrow"/>
                <a:sym typeface="Arial Narrow"/>
              </a:defRPr>
            </a:lvl2pPr>
            <a:lvl3pPr marL="0" marR="0" lvl="2" indent="0" algn="r" rtl="0">
              <a:spcBef>
                <a:spcPts val="0"/>
              </a:spcBef>
              <a:buNone/>
              <a:defRPr sz="1100">
                <a:solidFill>
                  <a:schemeClr val="lt1"/>
                </a:solidFill>
                <a:latin typeface="Arial Narrow"/>
                <a:ea typeface="Arial Narrow"/>
                <a:cs typeface="Arial Narrow"/>
                <a:sym typeface="Arial Narrow"/>
              </a:defRPr>
            </a:lvl3pPr>
            <a:lvl4pPr marL="0" marR="0" lvl="3" indent="0" algn="r" rtl="0">
              <a:spcBef>
                <a:spcPts val="0"/>
              </a:spcBef>
              <a:buNone/>
              <a:defRPr sz="1100">
                <a:solidFill>
                  <a:schemeClr val="lt1"/>
                </a:solidFill>
                <a:latin typeface="Arial Narrow"/>
                <a:ea typeface="Arial Narrow"/>
                <a:cs typeface="Arial Narrow"/>
                <a:sym typeface="Arial Narrow"/>
              </a:defRPr>
            </a:lvl4pPr>
            <a:lvl5pPr marL="0" marR="0" lvl="4" indent="0" algn="r" rtl="0">
              <a:spcBef>
                <a:spcPts val="0"/>
              </a:spcBef>
              <a:buNone/>
              <a:defRPr sz="1100">
                <a:solidFill>
                  <a:schemeClr val="lt1"/>
                </a:solidFill>
                <a:latin typeface="Arial Narrow"/>
                <a:ea typeface="Arial Narrow"/>
                <a:cs typeface="Arial Narrow"/>
                <a:sym typeface="Arial Narrow"/>
              </a:defRPr>
            </a:lvl5pPr>
            <a:lvl6pPr marL="0" marR="0" lvl="5" indent="0" algn="r" rtl="0">
              <a:spcBef>
                <a:spcPts val="0"/>
              </a:spcBef>
              <a:buNone/>
              <a:defRPr sz="1100">
                <a:solidFill>
                  <a:schemeClr val="lt1"/>
                </a:solidFill>
                <a:latin typeface="Arial Narrow"/>
                <a:ea typeface="Arial Narrow"/>
                <a:cs typeface="Arial Narrow"/>
                <a:sym typeface="Arial Narrow"/>
              </a:defRPr>
            </a:lvl6pPr>
            <a:lvl7pPr marL="0" marR="0" lvl="6" indent="0" algn="r" rtl="0">
              <a:spcBef>
                <a:spcPts val="0"/>
              </a:spcBef>
              <a:buNone/>
              <a:defRPr sz="1100">
                <a:solidFill>
                  <a:schemeClr val="lt1"/>
                </a:solidFill>
                <a:latin typeface="Arial Narrow"/>
                <a:ea typeface="Arial Narrow"/>
                <a:cs typeface="Arial Narrow"/>
                <a:sym typeface="Arial Narrow"/>
              </a:defRPr>
            </a:lvl7pPr>
            <a:lvl8pPr marL="0" marR="0" lvl="7" indent="0" algn="r" rtl="0">
              <a:spcBef>
                <a:spcPts val="0"/>
              </a:spcBef>
              <a:buNone/>
              <a:defRPr sz="1100">
                <a:solidFill>
                  <a:schemeClr val="lt1"/>
                </a:solidFill>
                <a:latin typeface="Arial Narrow"/>
                <a:ea typeface="Arial Narrow"/>
                <a:cs typeface="Arial Narrow"/>
                <a:sym typeface="Arial Narrow"/>
              </a:defRPr>
            </a:lvl8pPr>
            <a:lvl9pPr marL="0" marR="0" lvl="8" indent="0" algn="r" rtl="0">
              <a:spcBef>
                <a:spcPts val="0"/>
              </a:spcBef>
              <a:buNone/>
              <a:defRPr sz="1100">
                <a:solidFill>
                  <a:schemeClr val="lt1"/>
                </a:solidFill>
                <a:latin typeface="Arial Narrow"/>
                <a:ea typeface="Arial Narrow"/>
                <a:cs typeface="Arial Narrow"/>
                <a:sym typeface="Arial Narrow"/>
              </a:defRPr>
            </a:lvl9pPr>
          </a:lstStyle>
          <a:p>
            <a:pPr>
              <a:spcAft>
                <a:spcPts val="0"/>
              </a:spcAft>
            </a:pPr>
            <a:fld id="{00000000-1234-1234-1234-123412341234}" type="slidenum">
              <a:rPr lang="en-US" smtClean="0"/>
              <a:pPr>
                <a:spcAft>
                  <a:spcPts val="0"/>
                </a:spcAft>
              </a:pPr>
              <a:t>‹#›</a:t>
            </a:fld>
            <a:endParaRPr lang="en-US" dirty="0"/>
          </a:p>
        </p:txBody>
      </p:sp>
    </p:spTree>
    <p:extLst>
      <p:ext uri="{BB962C8B-B14F-4D97-AF65-F5344CB8AC3E}">
        <p14:creationId xmlns:p14="http://schemas.microsoft.com/office/powerpoint/2010/main" val="759102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482E39-19DF-B94E-A4A6-28D80806AB19}"/>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4" name="Content Placeholder 5"/>
          <p:cNvSpPr>
            <a:spLocks noGrp="1"/>
          </p:cNvSpPr>
          <p:nvPr>
            <p:ph sz="quarter" idx="10"/>
          </p:nvPr>
        </p:nvSpPr>
        <p:spPr>
          <a:xfrm>
            <a:off x="306917" y="634996"/>
            <a:ext cx="5635143"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9"/>
          <p:cNvSpPr>
            <a:spLocks noGrp="1"/>
          </p:cNvSpPr>
          <p:nvPr>
            <p:ph sz="quarter" idx="11"/>
          </p:nvPr>
        </p:nvSpPr>
        <p:spPr>
          <a:xfrm>
            <a:off x="6096001" y="634996"/>
            <a:ext cx="5710767"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14"/>
          <p:cNvSpPr>
            <a:spLocks noGrp="1"/>
          </p:cNvSpPr>
          <p:nvPr>
            <p:ph type="body" sz="quarter" idx="13"/>
          </p:nvPr>
        </p:nvSpPr>
        <p:spPr>
          <a:xfrm>
            <a:off x="306918" y="5599113"/>
            <a:ext cx="11499849" cy="635000"/>
          </a:xfrm>
        </p:spPr>
        <p:txBody>
          <a:bodyPr/>
          <a:lstStyle>
            <a:lvl1pPr>
              <a:defRPr sz="1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1529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C6A1059C-AB7C-9D4D-A556-3FF6C9593887}"/>
              </a:ext>
            </a:extLst>
          </p:cNvPr>
          <p:cNvSpPr/>
          <p:nvPr userDrawn="1"/>
        </p:nvSpPr>
        <p:spPr>
          <a:xfrm>
            <a:off x="0" y="11991"/>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14862957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FB946F1-8F44-3A4D-8E1E-48E06C2CCF36}"/>
              </a:ext>
            </a:extLst>
          </p:cNvPr>
          <p:cNvSpPr/>
          <p:nvPr/>
        </p:nvSpPr>
        <p:spPr>
          <a:xfrm>
            <a:off x="0" y="0"/>
            <a:ext cx="74945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6" name="Title 1"/>
          <p:cNvSpPr>
            <a:spLocks noGrp="1"/>
          </p:cNvSpPr>
          <p:nvPr>
            <p:ph type="title"/>
          </p:nvPr>
        </p:nvSpPr>
        <p:spPr>
          <a:xfrm>
            <a:off x="7798570" y="273051"/>
            <a:ext cx="4011084" cy="673677"/>
          </a:xfrm>
        </p:spPr>
        <p:txBody>
          <a:bodyPr anchor="b"/>
          <a:lstStyle>
            <a:lvl1pPr algn="l">
              <a:defRPr sz="2000" b="1"/>
            </a:lvl1pPr>
          </a:lstStyle>
          <a:p>
            <a:r>
              <a:rPr lang="en-US"/>
              <a:t>Click to edit Master title style</a:t>
            </a:r>
            <a:endParaRPr lang="en-US" dirty="0"/>
          </a:p>
        </p:txBody>
      </p:sp>
      <p:sp>
        <p:nvSpPr>
          <p:cNvPr id="7" name="Content Placeholder 2"/>
          <p:cNvSpPr>
            <a:spLocks noGrp="1"/>
          </p:cNvSpPr>
          <p:nvPr>
            <p:ph idx="1"/>
          </p:nvPr>
        </p:nvSpPr>
        <p:spPr>
          <a:xfrm>
            <a:off x="366956" y="273051"/>
            <a:ext cx="6517793" cy="5853113"/>
          </a:xfrm>
        </p:spPr>
        <p:txBody>
          <a:bodyPr/>
          <a:lstStyle>
            <a:lvl1pPr>
              <a:defRPr sz="2600" b="0" i="0" cap="all">
                <a:solidFill>
                  <a:schemeClr val="bg2"/>
                </a:solidFill>
                <a:latin typeface="+mj-lt"/>
              </a:defRPr>
            </a:lvl1pPr>
            <a:lvl2pPr marL="0" indent="0">
              <a:buFontTx/>
              <a:buNone/>
              <a:defRPr sz="1600" b="0" i="0">
                <a:solidFill>
                  <a:schemeClr val="bg2"/>
                </a:solidFill>
                <a:latin typeface="+mj-lt"/>
              </a:defRPr>
            </a:lvl2pPr>
            <a:lvl3pPr marL="228600" indent="0">
              <a:spcBef>
                <a:spcPts val="500"/>
              </a:spcBef>
              <a:buFontTx/>
              <a:buNone/>
              <a:defRPr sz="1200" b="0" i="0">
                <a:solidFill>
                  <a:schemeClr val="bg2"/>
                </a:solidFill>
                <a:latin typeface="+mj-lt"/>
              </a:defRPr>
            </a:lvl3pPr>
            <a:lvl4pPr>
              <a:defRPr sz="2000" b="0" i="0">
                <a:latin typeface="+mj-lt"/>
              </a:defRPr>
            </a:lvl4pPr>
            <a:lvl5pPr>
              <a:defRPr sz="2000" b="0" i="0">
                <a:latin typeface="+mj-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half" idx="2"/>
          </p:nvPr>
        </p:nvSpPr>
        <p:spPr>
          <a:xfrm>
            <a:off x="7798570" y="1054105"/>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62366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06C667-A098-5A43-B7CD-6BF250E32228}"/>
              </a:ext>
            </a:extLst>
          </p:cNvPr>
          <p:cNvSpPr/>
          <p:nvPr/>
        </p:nvSpPr>
        <p:spPr>
          <a:xfrm>
            <a:off x="0" y="0"/>
            <a:ext cx="96662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4" name="Title 1"/>
          <p:cNvSpPr>
            <a:spLocks noGrp="1"/>
          </p:cNvSpPr>
          <p:nvPr>
            <p:ph type="title"/>
          </p:nvPr>
        </p:nvSpPr>
        <p:spPr>
          <a:xfrm>
            <a:off x="609600" y="274639"/>
            <a:ext cx="8657552" cy="683635"/>
          </a:xfrm>
        </p:spPr>
        <p:txBody>
          <a:bodyPr>
            <a:normAutofit/>
          </a:bodyPr>
          <a:lstStyle>
            <a:lvl1pPr algn="l">
              <a:defRPr sz="2400" b="0" i="0" cap="all">
                <a:solidFill>
                  <a:schemeClr val="bg2"/>
                </a:solidFill>
              </a:defRPr>
            </a:lvl1pPr>
          </a:lstStyle>
          <a:p>
            <a:r>
              <a:rPr lang="en-US"/>
              <a:t>Click to edit Master title style</a:t>
            </a:r>
            <a:endParaRPr lang="en-US" dirty="0"/>
          </a:p>
        </p:txBody>
      </p:sp>
      <p:sp>
        <p:nvSpPr>
          <p:cNvPr id="5" name="Text Placeholder 10"/>
          <p:cNvSpPr>
            <a:spLocks noGrp="1"/>
          </p:cNvSpPr>
          <p:nvPr>
            <p:ph type="body" sz="quarter" idx="10"/>
          </p:nvPr>
        </p:nvSpPr>
        <p:spPr>
          <a:xfrm>
            <a:off x="609601" y="1154546"/>
            <a:ext cx="8657167" cy="490653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12"/>
          <p:cNvSpPr>
            <a:spLocks noGrp="1"/>
          </p:cNvSpPr>
          <p:nvPr>
            <p:ph type="pic" sz="quarter" idx="11"/>
          </p:nvPr>
        </p:nvSpPr>
        <p:spPr>
          <a:xfrm>
            <a:off x="9774768" y="0"/>
            <a:ext cx="2417233" cy="1639888"/>
          </a:xfrm>
        </p:spPr>
        <p:txBody>
          <a:bodyPr rtlCol="0">
            <a:normAutofit/>
          </a:bodyPr>
          <a:lstStyle/>
          <a:p>
            <a:pPr lvl="0"/>
            <a:r>
              <a:rPr lang="en-US" noProof="0" dirty="0"/>
              <a:t>Drag picture to placeholder or click icon to add</a:t>
            </a:r>
          </a:p>
        </p:txBody>
      </p:sp>
      <p:sp>
        <p:nvSpPr>
          <p:cNvPr id="7" name="Picture Placeholder 14"/>
          <p:cNvSpPr>
            <a:spLocks noGrp="1"/>
          </p:cNvSpPr>
          <p:nvPr>
            <p:ph type="pic" sz="quarter" idx="12"/>
          </p:nvPr>
        </p:nvSpPr>
        <p:spPr>
          <a:xfrm>
            <a:off x="9774768" y="1708440"/>
            <a:ext cx="2417233" cy="2332038"/>
          </a:xfrm>
        </p:spPr>
        <p:txBody>
          <a:bodyPr rtlCol="0">
            <a:normAutofit/>
          </a:bodyPr>
          <a:lstStyle/>
          <a:p>
            <a:pPr lvl="0"/>
            <a:r>
              <a:rPr lang="en-US" noProof="0" dirty="0"/>
              <a:t>Drag picture to placeholder or click icon to add</a:t>
            </a:r>
          </a:p>
        </p:txBody>
      </p:sp>
      <p:sp>
        <p:nvSpPr>
          <p:cNvPr id="8" name="Picture Placeholder 16"/>
          <p:cNvSpPr>
            <a:spLocks noGrp="1"/>
          </p:cNvSpPr>
          <p:nvPr>
            <p:ph type="pic" sz="quarter" idx="13"/>
          </p:nvPr>
        </p:nvSpPr>
        <p:spPr>
          <a:xfrm>
            <a:off x="9774768" y="4122305"/>
            <a:ext cx="2417233" cy="2281238"/>
          </a:xfrm>
        </p:spPr>
        <p:txBody>
          <a:bodyPr rtlCol="0">
            <a:normAutofit/>
          </a:bodyPr>
          <a:lstStyle/>
          <a:p>
            <a:pPr lvl="0"/>
            <a:r>
              <a:rPr lang="en-US" noProof="0" dirty="0"/>
              <a:t>Drag picture to placeholder or click icon to add</a:t>
            </a:r>
          </a:p>
        </p:txBody>
      </p:sp>
    </p:spTree>
    <p:extLst>
      <p:ext uri="{BB962C8B-B14F-4D97-AF65-F5344CB8AC3E}">
        <p14:creationId xmlns:p14="http://schemas.microsoft.com/office/powerpoint/2010/main" val="1982131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E5704A1-50B6-7149-B6D7-DD5ACD9CFA33}"/>
              </a:ext>
            </a:extLst>
          </p:cNvPr>
          <p:cNvSpPr/>
          <p:nvPr/>
        </p:nvSpPr>
        <p:spPr>
          <a:xfrm>
            <a:off x="0" y="4895850"/>
            <a:ext cx="12192000" cy="15128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Picture Placeholder 8"/>
          <p:cNvSpPr>
            <a:spLocks noGrp="1"/>
          </p:cNvSpPr>
          <p:nvPr>
            <p:ph type="pic" sz="quarter" idx="10"/>
          </p:nvPr>
        </p:nvSpPr>
        <p:spPr>
          <a:xfrm>
            <a:off x="0" y="1"/>
            <a:ext cx="12192000" cy="4895272"/>
          </a:xfrm>
        </p:spPr>
        <p:txBody>
          <a:bodyPr rtlCol="0">
            <a:normAutofit/>
          </a:bodyPr>
          <a:lstStyle/>
          <a:p>
            <a:pPr lvl="0"/>
            <a:r>
              <a:rPr lang="en-US" noProof="0" dirty="0"/>
              <a:t>Drag picture to placeholder or click icon to add</a:t>
            </a:r>
          </a:p>
        </p:txBody>
      </p:sp>
      <p:sp>
        <p:nvSpPr>
          <p:cNvPr id="5" name="Title 1"/>
          <p:cNvSpPr>
            <a:spLocks noGrp="1"/>
          </p:cNvSpPr>
          <p:nvPr>
            <p:ph type="title"/>
          </p:nvPr>
        </p:nvSpPr>
        <p:spPr>
          <a:xfrm>
            <a:off x="1339274" y="5323455"/>
            <a:ext cx="9698181" cy="1362075"/>
          </a:xfrm>
        </p:spPr>
        <p:txBody>
          <a:bodyPr anchor="t">
            <a:normAutofit/>
          </a:bodyPr>
          <a:lstStyle>
            <a:lvl1pPr algn="l">
              <a:defRPr sz="2800" b="1" cap="all">
                <a:solidFill>
                  <a:schemeClr val="bg2"/>
                </a:solidFill>
              </a:defRPr>
            </a:lvl1pPr>
          </a:lstStyle>
          <a:p>
            <a:r>
              <a:rPr lang="en-US"/>
              <a:t>Click to edit Master title style</a:t>
            </a:r>
            <a:endParaRPr lang="en-US" dirty="0"/>
          </a:p>
        </p:txBody>
      </p:sp>
      <p:sp>
        <p:nvSpPr>
          <p:cNvPr id="6" name="Text Placeholder 2"/>
          <p:cNvSpPr>
            <a:spLocks noGrp="1"/>
          </p:cNvSpPr>
          <p:nvPr>
            <p:ph type="body" idx="1"/>
          </p:nvPr>
        </p:nvSpPr>
        <p:spPr>
          <a:xfrm>
            <a:off x="1339273" y="4504306"/>
            <a:ext cx="9987011" cy="819148"/>
          </a:xfrm>
        </p:spPr>
        <p:txBody>
          <a:bodyPr anchor="b">
            <a:normAutofit/>
          </a:bodyPr>
          <a:lstStyle>
            <a:lvl1pPr marL="0" indent="0">
              <a:buNone/>
              <a:defRPr sz="16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445426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835F9D-4052-E346-A946-475603D1730A}"/>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759030"/>
            <a:ext cx="6311076" cy="54408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5" name="Chart Placeholder 9"/>
          <p:cNvSpPr>
            <a:spLocks noGrp="1"/>
          </p:cNvSpPr>
          <p:nvPr>
            <p:ph type="chart" sz="quarter" idx="10"/>
          </p:nvPr>
        </p:nvSpPr>
        <p:spPr>
          <a:xfrm>
            <a:off x="6881284" y="758826"/>
            <a:ext cx="5018616" cy="2473325"/>
          </a:xfrm>
        </p:spPr>
        <p:txBody>
          <a:bodyPr rtlCol="0">
            <a:normAutofit/>
          </a:bodyPr>
          <a:lstStyle/>
          <a:p>
            <a:pPr lvl="0"/>
            <a:r>
              <a:rPr lang="en-US" noProof="0" dirty="0"/>
              <a:t>Click icon to add chart</a:t>
            </a:r>
          </a:p>
        </p:txBody>
      </p:sp>
      <p:sp>
        <p:nvSpPr>
          <p:cNvPr id="6" name="Picture Placeholder 11"/>
          <p:cNvSpPr>
            <a:spLocks noGrp="1"/>
          </p:cNvSpPr>
          <p:nvPr>
            <p:ph type="pic" sz="quarter" idx="11"/>
          </p:nvPr>
        </p:nvSpPr>
        <p:spPr>
          <a:xfrm>
            <a:off x="6881284" y="3394076"/>
            <a:ext cx="5018616" cy="2805113"/>
          </a:xfrm>
        </p:spPr>
        <p:txBody>
          <a:bodyPr rtlCol="0">
            <a:normAutofit/>
          </a:bodyPr>
          <a:lstStyle/>
          <a:p>
            <a:pPr lvl="0"/>
            <a:r>
              <a:rPr lang="en-US" noProof="0" dirty="0"/>
              <a:t>Drag picture to placeholder or click icon to add</a:t>
            </a:r>
          </a:p>
        </p:txBody>
      </p:sp>
    </p:spTree>
    <p:extLst>
      <p:ext uri="{BB962C8B-B14F-4D97-AF65-F5344CB8AC3E}">
        <p14:creationId xmlns:p14="http://schemas.microsoft.com/office/powerpoint/2010/main" val="4061255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D63CE0D-DB9D-3F47-8786-A1198D988ECC}"/>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1397001"/>
            <a:ext cx="11329500" cy="3763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1384220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090247-FE2C-EF44-8A1C-49BFA9831AB3}"/>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5369701"/>
            <a:ext cx="11329500" cy="864845"/>
          </a:xfrm>
        </p:spPr>
        <p:txBody>
          <a:bodyPr/>
          <a:lstStyle>
            <a:lvl1pPr>
              <a:defRPr sz="1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6" name="Chart Placeholder 4"/>
          <p:cNvSpPr>
            <a:spLocks noGrp="1"/>
          </p:cNvSpPr>
          <p:nvPr>
            <p:ph type="chart" sz="quarter" idx="10"/>
          </p:nvPr>
        </p:nvSpPr>
        <p:spPr>
          <a:xfrm>
            <a:off x="416077" y="1004888"/>
            <a:ext cx="11329308" cy="4144962"/>
          </a:xfrm>
        </p:spPr>
        <p:txBody>
          <a:bodyPr rtlCol="0">
            <a:normAutofit/>
          </a:bodyPr>
          <a:lstStyle/>
          <a:p>
            <a:pPr lvl="0"/>
            <a:r>
              <a:rPr lang="en-US" noProof="0" dirty="0"/>
              <a:t>Click icon to add chart</a:t>
            </a:r>
          </a:p>
        </p:txBody>
      </p:sp>
    </p:spTree>
    <p:extLst>
      <p:ext uri="{BB962C8B-B14F-4D97-AF65-F5344CB8AC3E}">
        <p14:creationId xmlns:p14="http://schemas.microsoft.com/office/powerpoint/2010/main" val="2923632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Picture Placeholder 5"/>
          <p:cNvSpPr>
            <a:spLocks noGrp="1"/>
          </p:cNvSpPr>
          <p:nvPr>
            <p:ph type="pic" sz="quarter" idx="10"/>
          </p:nvPr>
        </p:nvSpPr>
        <p:spPr>
          <a:xfrm>
            <a:off x="0" y="1"/>
            <a:ext cx="5988051" cy="6384925"/>
          </a:xfrm>
        </p:spPr>
        <p:txBody>
          <a:bodyPr rtlCol="0">
            <a:normAutofit/>
          </a:bodyPr>
          <a:lstStyle/>
          <a:p>
            <a:pPr lvl="0"/>
            <a:r>
              <a:rPr lang="en-US" noProof="0" dirty="0"/>
              <a:t>Drag picture to placeholder or click icon to add</a:t>
            </a:r>
          </a:p>
        </p:txBody>
      </p:sp>
      <p:sp>
        <p:nvSpPr>
          <p:cNvPr id="3" name="Picture Placeholder 9"/>
          <p:cNvSpPr>
            <a:spLocks noGrp="1"/>
          </p:cNvSpPr>
          <p:nvPr>
            <p:ph type="pic" sz="quarter" idx="11"/>
          </p:nvPr>
        </p:nvSpPr>
        <p:spPr>
          <a:xfrm>
            <a:off x="6096001" y="0"/>
            <a:ext cx="6096000" cy="3290888"/>
          </a:xfrm>
        </p:spPr>
        <p:txBody>
          <a:bodyPr rtlCol="0">
            <a:normAutofit/>
          </a:bodyPr>
          <a:lstStyle/>
          <a:p>
            <a:pPr lvl="0"/>
            <a:r>
              <a:rPr lang="en-US" noProof="0" dirty="0"/>
              <a:t>Drag picture to placeholder or click icon to add</a:t>
            </a:r>
          </a:p>
        </p:txBody>
      </p:sp>
      <p:sp>
        <p:nvSpPr>
          <p:cNvPr id="4" name="Picture Placeholder 11"/>
          <p:cNvSpPr>
            <a:spLocks noGrp="1"/>
          </p:cNvSpPr>
          <p:nvPr>
            <p:ph type="pic" sz="quarter" idx="12"/>
          </p:nvPr>
        </p:nvSpPr>
        <p:spPr>
          <a:xfrm>
            <a:off x="6096000" y="3371998"/>
            <a:ext cx="6096000" cy="3012927"/>
          </a:xfrm>
        </p:spPr>
        <p:txBody>
          <a:bodyPr rtlCol="0">
            <a:normAutofit/>
          </a:bodyPr>
          <a:lstStyle/>
          <a:p>
            <a:pPr lvl="0"/>
            <a:r>
              <a:rPr lang="en-US" noProof="0" dirty="0"/>
              <a:t>Drag picture to placeholder or click icon to add</a:t>
            </a:r>
          </a:p>
        </p:txBody>
      </p:sp>
    </p:spTree>
    <p:extLst>
      <p:ext uri="{BB962C8B-B14F-4D97-AF65-F5344CB8AC3E}">
        <p14:creationId xmlns:p14="http://schemas.microsoft.com/office/powerpoint/2010/main" val="30040714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spcBef>
                <a:spcPts val="0"/>
              </a:spcBef>
              <a:spcAft>
                <a:spcPts val="0"/>
              </a:spcAft>
            </a:pPr>
            <a:fld id="{00000000-1234-1234-1234-123412341234}" type="slidenum">
              <a:rPr lang="en" smtClean="0"/>
              <a:pPr algn="r">
                <a:spcBef>
                  <a:spcPts val="0"/>
                </a:spcBef>
                <a:spcAft>
                  <a:spcPts val="0"/>
                </a:spcAft>
              </a:pPr>
              <a:t>‹#›</a:t>
            </a:fld>
            <a:endParaRPr lang="en"/>
          </a:p>
        </p:txBody>
      </p:sp>
    </p:spTree>
    <p:extLst>
      <p:ext uri="{BB962C8B-B14F-4D97-AF65-F5344CB8AC3E}">
        <p14:creationId xmlns:p14="http://schemas.microsoft.com/office/powerpoint/2010/main" val="10628645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39329453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216996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A1059C-AB7C-9D4D-A556-3FF6C9593887}"/>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dirty="0"/>
              <a:t>Click to edit Master title style</a:t>
            </a:r>
          </a:p>
        </p:txBody>
      </p:sp>
      <p:sp>
        <p:nvSpPr>
          <p:cNvPr id="4" name="Content Placeholder 5"/>
          <p:cNvSpPr>
            <a:spLocks noGrp="1"/>
          </p:cNvSpPr>
          <p:nvPr>
            <p:ph sz="quarter" idx="10"/>
          </p:nvPr>
        </p:nvSpPr>
        <p:spPr>
          <a:xfrm>
            <a:off x="306917" y="634996"/>
            <a:ext cx="5635143" cy="48609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9"/>
          <p:cNvSpPr>
            <a:spLocks noGrp="1"/>
          </p:cNvSpPr>
          <p:nvPr>
            <p:ph sz="quarter" idx="11"/>
          </p:nvPr>
        </p:nvSpPr>
        <p:spPr>
          <a:xfrm>
            <a:off x="6096001" y="634996"/>
            <a:ext cx="5710767" cy="4860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14"/>
          <p:cNvSpPr>
            <a:spLocks noGrp="1"/>
          </p:cNvSpPr>
          <p:nvPr>
            <p:ph type="body" sz="quarter" idx="13"/>
          </p:nvPr>
        </p:nvSpPr>
        <p:spPr>
          <a:xfrm>
            <a:off x="306918" y="5599113"/>
            <a:ext cx="11499849" cy="635000"/>
          </a:xfrm>
        </p:spPr>
        <p:txBody>
          <a:bodyPr/>
          <a:lstStyle>
            <a:lvl1pPr>
              <a:defRPr sz="1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0069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13171098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514222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10/7/21</a:t>
            </a:r>
          </a:p>
        </p:txBody>
      </p:sp>
      <p:sp>
        <p:nvSpPr>
          <p:cNvPr id="8" name="Footer Placeholder 7"/>
          <p:cNvSpPr>
            <a:spLocks noGrp="1"/>
          </p:cNvSpPr>
          <p:nvPr>
            <p:ph type="ftr" sz="quarter" idx="11"/>
          </p:nvPr>
        </p:nvSpPr>
        <p:spPr/>
        <p:txBody>
          <a:bodyPr/>
          <a:lstStyle/>
          <a:p>
            <a:r>
              <a:rPr lang="en-US" dirty="0"/>
              <a:t>CARLI Counts - Cohort 3 - October 7, 2021</a:t>
            </a:r>
          </a:p>
        </p:txBody>
      </p:sp>
      <p:sp>
        <p:nvSpPr>
          <p:cNvPr id="9" name="Slide Number Placeholder 8"/>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24572831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10/7/21</a:t>
            </a:r>
          </a:p>
        </p:txBody>
      </p:sp>
      <p:sp>
        <p:nvSpPr>
          <p:cNvPr id="4" name="Footer Placeholder 3"/>
          <p:cNvSpPr>
            <a:spLocks noGrp="1"/>
          </p:cNvSpPr>
          <p:nvPr>
            <p:ph type="ftr" sz="quarter" idx="11"/>
          </p:nvPr>
        </p:nvSpPr>
        <p:spPr/>
        <p:txBody>
          <a:bodyPr/>
          <a:lstStyle/>
          <a:p>
            <a:r>
              <a:rPr lang="en-US" dirty="0"/>
              <a:t>CARLI Counts - Cohort 3 - October 7, 2021</a:t>
            </a:r>
          </a:p>
        </p:txBody>
      </p:sp>
      <p:sp>
        <p:nvSpPr>
          <p:cNvPr id="5" name="Slide Number Placeholder 4"/>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13873477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10/7/21</a:t>
            </a:r>
          </a:p>
        </p:txBody>
      </p:sp>
      <p:sp>
        <p:nvSpPr>
          <p:cNvPr id="3" name="Footer Placeholder 2"/>
          <p:cNvSpPr>
            <a:spLocks noGrp="1"/>
          </p:cNvSpPr>
          <p:nvPr>
            <p:ph type="ftr" sz="quarter" idx="11"/>
          </p:nvPr>
        </p:nvSpPr>
        <p:spPr/>
        <p:txBody>
          <a:bodyPr/>
          <a:lstStyle/>
          <a:p>
            <a:r>
              <a:rPr lang="en-US" dirty="0"/>
              <a:t>CARLI Counts - Cohort 3 - October 7, 2021</a:t>
            </a:r>
          </a:p>
        </p:txBody>
      </p:sp>
      <p:sp>
        <p:nvSpPr>
          <p:cNvPr id="4" name="Slide Number Placeholder 3"/>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39738024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31196248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18339860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25954634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38493590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1358290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8F8992-2527-0846-92F4-00C094E2B1FC}"/>
              </a:ext>
            </a:extLst>
          </p:cNvPr>
          <p:cNvSpPr/>
          <p:nvPr/>
        </p:nvSpPr>
        <p:spPr>
          <a:xfrm>
            <a:off x="0" y="0"/>
            <a:ext cx="74945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6" name="Title 1"/>
          <p:cNvSpPr>
            <a:spLocks noGrp="1"/>
          </p:cNvSpPr>
          <p:nvPr>
            <p:ph type="title"/>
          </p:nvPr>
        </p:nvSpPr>
        <p:spPr>
          <a:xfrm>
            <a:off x="7798570" y="273051"/>
            <a:ext cx="4011084" cy="673677"/>
          </a:xfrm>
        </p:spPr>
        <p:txBody>
          <a:bodyPr anchor="b"/>
          <a:lstStyle>
            <a:lvl1pPr algn="l">
              <a:defRPr sz="2000" b="1"/>
            </a:lvl1pPr>
          </a:lstStyle>
          <a:p>
            <a:r>
              <a:rPr lang="en-US"/>
              <a:t>Click to edit Master title style</a:t>
            </a:r>
            <a:endParaRPr lang="en-US" dirty="0"/>
          </a:p>
        </p:txBody>
      </p:sp>
      <p:sp>
        <p:nvSpPr>
          <p:cNvPr id="7" name="Content Placeholder 2"/>
          <p:cNvSpPr>
            <a:spLocks noGrp="1"/>
          </p:cNvSpPr>
          <p:nvPr>
            <p:ph idx="1"/>
          </p:nvPr>
        </p:nvSpPr>
        <p:spPr>
          <a:xfrm>
            <a:off x="366956" y="273051"/>
            <a:ext cx="6517793" cy="5853113"/>
          </a:xfrm>
        </p:spPr>
        <p:txBody>
          <a:bodyPr anchor="t"/>
          <a:lstStyle>
            <a:lvl1pPr algn="ctr">
              <a:defRPr sz="5400" b="0" i="0" cap="all">
                <a:solidFill>
                  <a:schemeClr val="bg2"/>
                </a:solidFill>
                <a:latin typeface="+mj-lt"/>
              </a:defRPr>
            </a:lvl1pPr>
            <a:lvl2pPr marL="0" indent="0">
              <a:buFontTx/>
              <a:buNone/>
              <a:defRPr sz="1600" b="0" i="0">
                <a:solidFill>
                  <a:schemeClr val="bg2"/>
                </a:solidFill>
                <a:latin typeface="+mj-lt"/>
              </a:defRPr>
            </a:lvl2pPr>
            <a:lvl3pPr marL="228600" indent="0">
              <a:spcBef>
                <a:spcPts val="500"/>
              </a:spcBef>
              <a:buFontTx/>
              <a:buNone/>
              <a:defRPr sz="1200" b="0" i="0">
                <a:solidFill>
                  <a:schemeClr val="bg2"/>
                </a:solidFill>
                <a:latin typeface="+mj-lt"/>
              </a:defRPr>
            </a:lvl3pPr>
            <a:lvl4pPr>
              <a:defRPr sz="2000" b="0" i="0">
                <a:latin typeface="+mj-lt"/>
              </a:defRPr>
            </a:lvl4pPr>
            <a:lvl5pPr marL="1828800" indent="0">
              <a:buNone/>
              <a:defRPr sz="2000" b="0" i="0">
                <a:latin typeface="+mj-lt"/>
              </a:defRPr>
            </a:lvl5pPr>
            <a:lvl6pPr>
              <a:defRPr sz="2000"/>
            </a:lvl6pPr>
            <a:lvl7pPr>
              <a:defRPr sz="2000"/>
            </a:lvl7pPr>
            <a:lvl8pPr>
              <a:defRPr sz="2000"/>
            </a:lvl8pPr>
            <a:lvl9pPr>
              <a:defRPr sz="2000"/>
            </a:lvl9pPr>
          </a:lstStyle>
          <a:p>
            <a:pPr lvl="0"/>
            <a:endParaRPr lang="en-US" dirty="0"/>
          </a:p>
          <a:p>
            <a:pPr lvl="0"/>
            <a:r>
              <a:rPr lang="en-US" dirty="0"/>
              <a:t>Edit Master text styles</a:t>
            </a:r>
          </a:p>
        </p:txBody>
      </p:sp>
      <p:sp>
        <p:nvSpPr>
          <p:cNvPr id="8" name="Text Placeholder 3"/>
          <p:cNvSpPr>
            <a:spLocks noGrp="1"/>
          </p:cNvSpPr>
          <p:nvPr>
            <p:ph type="body" sz="half" idx="2"/>
          </p:nvPr>
        </p:nvSpPr>
        <p:spPr>
          <a:xfrm>
            <a:off x="7798570" y="1054105"/>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30259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630399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1059854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3962278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10/7/21</a:t>
            </a:r>
          </a:p>
        </p:txBody>
      </p:sp>
      <p:sp>
        <p:nvSpPr>
          <p:cNvPr id="8" name="Footer Placeholder 7"/>
          <p:cNvSpPr>
            <a:spLocks noGrp="1"/>
          </p:cNvSpPr>
          <p:nvPr>
            <p:ph type="ftr" sz="quarter" idx="11"/>
          </p:nvPr>
        </p:nvSpPr>
        <p:spPr/>
        <p:txBody>
          <a:bodyPr/>
          <a:lstStyle/>
          <a:p>
            <a:r>
              <a:rPr lang="en-US" dirty="0"/>
              <a:t>CARLI Counts - Cohort 3 - October 7, 2021</a:t>
            </a:r>
          </a:p>
        </p:txBody>
      </p:sp>
      <p:sp>
        <p:nvSpPr>
          <p:cNvPr id="9" name="Slide Number Placeholder 8"/>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588702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10/7/21</a:t>
            </a:r>
          </a:p>
        </p:txBody>
      </p:sp>
      <p:sp>
        <p:nvSpPr>
          <p:cNvPr id="4" name="Footer Placeholder 3"/>
          <p:cNvSpPr>
            <a:spLocks noGrp="1"/>
          </p:cNvSpPr>
          <p:nvPr>
            <p:ph type="ftr" sz="quarter" idx="11"/>
          </p:nvPr>
        </p:nvSpPr>
        <p:spPr/>
        <p:txBody>
          <a:bodyPr/>
          <a:lstStyle/>
          <a:p>
            <a:r>
              <a:rPr lang="en-US" dirty="0"/>
              <a:t>CARLI Counts - Cohort 3 - October 7, 2021</a:t>
            </a:r>
          </a:p>
        </p:txBody>
      </p:sp>
      <p:sp>
        <p:nvSpPr>
          <p:cNvPr id="5" name="Slide Number Placeholder 4"/>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9928290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10/7/21</a:t>
            </a:r>
          </a:p>
        </p:txBody>
      </p:sp>
      <p:sp>
        <p:nvSpPr>
          <p:cNvPr id="3" name="Footer Placeholder 2"/>
          <p:cNvSpPr>
            <a:spLocks noGrp="1"/>
          </p:cNvSpPr>
          <p:nvPr>
            <p:ph type="ftr" sz="quarter" idx="11"/>
          </p:nvPr>
        </p:nvSpPr>
        <p:spPr/>
        <p:txBody>
          <a:bodyPr/>
          <a:lstStyle/>
          <a:p>
            <a:r>
              <a:rPr lang="en-US" dirty="0"/>
              <a:t>CARLI Counts - Cohort 3 - October 7, 2021</a:t>
            </a:r>
          </a:p>
        </p:txBody>
      </p:sp>
      <p:sp>
        <p:nvSpPr>
          <p:cNvPr id="4" name="Slide Number Placeholder 3"/>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1756300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14384645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39729885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1743712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25712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8F8992-2527-0846-92F4-00C094E2B1FC}"/>
              </a:ext>
            </a:extLst>
          </p:cNvPr>
          <p:cNvSpPr/>
          <p:nvPr/>
        </p:nvSpPr>
        <p:spPr>
          <a:xfrm>
            <a:off x="0" y="0"/>
            <a:ext cx="74945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6" name="Title 1"/>
          <p:cNvSpPr>
            <a:spLocks noGrp="1"/>
          </p:cNvSpPr>
          <p:nvPr>
            <p:ph type="title"/>
          </p:nvPr>
        </p:nvSpPr>
        <p:spPr>
          <a:xfrm>
            <a:off x="7798570" y="273051"/>
            <a:ext cx="4011084" cy="673677"/>
          </a:xfrm>
        </p:spPr>
        <p:txBody>
          <a:bodyPr anchor="b"/>
          <a:lstStyle>
            <a:lvl1pPr algn="l">
              <a:defRPr sz="2000" b="1"/>
            </a:lvl1pPr>
          </a:lstStyle>
          <a:p>
            <a:r>
              <a:rPr lang="en-US"/>
              <a:t>Click to edit Master title style</a:t>
            </a:r>
            <a:endParaRPr lang="en-US" dirty="0"/>
          </a:p>
        </p:txBody>
      </p:sp>
      <p:sp>
        <p:nvSpPr>
          <p:cNvPr id="7" name="Content Placeholder 2"/>
          <p:cNvSpPr>
            <a:spLocks noGrp="1"/>
          </p:cNvSpPr>
          <p:nvPr>
            <p:ph idx="1"/>
          </p:nvPr>
        </p:nvSpPr>
        <p:spPr>
          <a:xfrm>
            <a:off x="366956" y="273051"/>
            <a:ext cx="6517793" cy="5853113"/>
          </a:xfrm>
        </p:spPr>
        <p:txBody>
          <a:bodyPr/>
          <a:lstStyle>
            <a:lvl1pPr>
              <a:defRPr sz="2600" b="0" i="0" cap="all">
                <a:solidFill>
                  <a:schemeClr val="bg2"/>
                </a:solidFill>
                <a:latin typeface="+mj-lt"/>
              </a:defRPr>
            </a:lvl1pPr>
            <a:lvl2pPr marL="0" indent="0">
              <a:buFontTx/>
              <a:buNone/>
              <a:defRPr sz="1600" b="0" i="0">
                <a:solidFill>
                  <a:schemeClr val="bg2"/>
                </a:solidFill>
                <a:latin typeface="+mj-lt"/>
              </a:defRPr>
            </a:lvl2pPr>
            <a:lvl3pPr marL="228600" indent="0">
              <a:spcBef>
                <a:spcPts val="500"/>
              </a:spcBef>
              <a:buFontTx/>
              <a:buNone/>
              <a:defRPr sz="1200" b="0" i="0">
                <a:solidFill>
                  <a:schemeClr val="bg2"/>
                </a:solidFill>
                <a:latin typeface="+mj-lt"/>
              </a:defRPr>
            </a:lvl3pPr>
            <a:lvl4pPr>
              <a:defRPr sz="2000" b="0" i="0">
                <a:latin typeface="+mj-lt"/>
              </a:defRPr>
            </a:lvl4pPr>
            <a:lvl5pPr>
              <a:defRPr sz="2000" b="0" i="0">
                <a:latin typeface="+mj-lt"/>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half" idx="2"/>
          </p:nvPr>
        </p:nvSpPr>
        <p:spPr>
          <a:xfrm>
            <a:off x="7798570" y="1054105"/>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90461742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D63CE0D-DB9D-3F47-8786-A1198D988ECC}"/>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1397001"/>
            <a:ext cx="11329500" cy="3763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13842205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C6A1059C-AB7C-9D4D-A556-3FF6C9593887}"/>
              </a:ext>
            </a:extLst>
          </p:cNvPr>
          <p:cNvSpPr/>
          <p:nvPr userDrawn="1"/>
        </p:nvSpPr>
        <p:spPr>
          <a:xfrm>
            <a:off x="0" y="11991"/>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14862957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71460"/>
            <a:ext cx="10972800" cy="1143000"/>
          </a:xfrm>
        </p:spPr>
        <p:txBody>
          <a:bodyPr/>
          <a:lstStyle/>
          <a:p>
            <a:r>
              <a:rPr lang="en-US" dirty="0"/>
              <a:t>Click to edit Master title style</a:t>
            </a:r>
          </a:p>
        </p:txBody>
      </p:sp>
      <p:sp>
        <p:nvSpPr>
          <p:cNvPr id="6" name="Content Placeholder 2"/>
          <p:cNvSpPr>
            <a:spLocks noGrp="1"/>
          </p:cNvSpPr>
          <p:nvPr>
            <p:ph idx="1"/>
          </p:nvPr>
        </p:nvSpPr>
        <p:spPr>
          <a:xfrm>
            <a:off x="623048" y="1578197"/>
            <a:ext cx="10959352" cy="4596691"/>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C6A1059C-AB7C-9D4D-A556-3FF6C9593887}"/>
              </a:ext>
            </a:extLst>
          </p:cNvPr>
          <p:cNvSpPr/>
          <p:nvPr userDrawn="1"/>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217586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1F8591-1862-504A-A44A-A013D54AFD40}"/>
              </a:ext>
            </a:extLst>
          </p:cNvPr>
          <p:cNvSpPr/>
          <p:nvPr/>
        </p:nvSpPr>
        <p:spPr>
          <a:xfrm>
            <a:off x="0" y="0"/>
            <a:ext cx="96662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4" name="Title 1"/>
          <p:cNvSpPr>
            <a:spLocks noGrp="1"/>
          </p:cNvSpPr>
          <p:nvPr>
            <p:ph type="title"/>
          </p:nvPr>
        </p:nvSpPr>
        <p:spPr>
          <a:xfrm>
            <a:off x="609600" y="274639"/>
            <a:ext cx="8657552" cy="683635"/>
          </a:xfrm>
        </p:spPr>
        <p:txBody>
          <a:bodyPr>
            <a:normAutofit/>
          </a:bodyPr>
          <a:lstStyle>
            <a:lvl1pPr algn="l">
              <a:defRPr sz="2400" b="0" i="0" cap="all">
                <a:solidFill>
                  <a:schemeClr val="bg2"/>
                </a:solidFill>
              </a:defRPr>
            </a:lvl1pPr>
          </a:lstStyle>
          <a:p>
            <a:r>
              <a:rPr lang="en-US"/>
              <a:t>Click to edit Master title style</a:t>
            </a:r>
            <a:endParaRPr lang="en-US" dirty="0"/>
          </a:p>
        </p:txBody>
      </p:sp>
      <p:sp>
        <p:nvSpPr>
          <p:cNvPr id="5" name="Text Placeholder 10"/>
          <p:cNvSpPr>
            <a:spLocks noGrp="1"/>
          </p:cNvSpPr>
          <p:nvPr>
            <p:ph type="body" sz="quarter" idx="10"/>
          </p:nvPr>
        </p:nvSpPr>
        <p:spPr>
          <a:xfrm>
            <a:off x="609601" y="1154546"/>
            <a:ext cx="8657167" cy="490653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12"/>
          <p:cNvSpPr>
            <a:spLocks noGrp="1"/>
          </p:cNvSpPr>
          <p:nvPr>
            <p:ph type="pic" sz="quarter" idx="11"/>
          </p:nvPr>
        </p:nvSpPr>
        <p:spPr>
          <a:xfrm>
            <a:off x="9774768" y="0"/>
            <a:ext cx="2417233" cy="1639888"/>
          </a:xfrm>
        </p:spPr>
        <p:txBody>
          <a:bodyPr rtlCol="0">
            <a:normAutofit/>
          </a:bodyPr>
          <a:lstStyle/>
          <a:p>
            <a:pPr lvl="0"/>
            <a:r>
              <a:rPr lang="en-US" noProof="0" dirty="0"/>
              <a:t>Click icon to add picture</a:t>
            </a:r>
          </a:p>
        </p:txBody>
      </p:sp>
      <p:sp>
        <p:nvSpPr>
          <p:cNvPr id="7" name="Picture Placeholder 14"/>
          <p:cNvSpPr>
            <a:spLocks noGrp="1"/>
          </p:cNvSpPr>
          <p:nvPr>
            <p:ph type="pic" sz="quarter" idx="12"/>
          </p:nvPr>
        </p:nvSpPr>
        <p:spPr>
          <a:xfrm>
            <a:off x="9774768" y="1708440"/>
            <a:ext cx="2417233" cy="2332038"/>
          </a:xfrm>
        </p:spPr>
        <p:txBody>
          <a:bodyPr rtlCol="0">
            <a:normAutofit/>
          </a:bodyPr>
          <a:lstStyle/>
          <a:p>
            <a:pPr lvl="0"/>
            <a:r>
              <a:rPr lang="en-US" noProof="0" dirty="0"/>
              <a:t>Click icon to add picture</a:t>
            </a:r>
          </a:p>
        </p:txBody>
      </p:sp>
      <p:sp>
        <p:nvSpPr>
          <p:cNvPr id="8" name="Picture Placeholder 16"/>
          <p:cNvSpPr>
            <a:spLocks noGrp="1"/>
          </p:cNvSpPr>
          <p:nvPr>
            <p:ph type="pic" sz="quarter" idx="13"/>
          </p:nvPr>
        </p:nvSpPr>
        <p:spPr>
          <a:xfrm>
            <a:off x="9774768" y="4122305"/>
            <a:ext cx="2417233" cy="228123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366805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197469F-E8B1-AD41-BB17-718297ABBD5A}"/>
              </a:ext>
            </a:extLst>
          </p:cNvPr>
          <p:cNvSpPr/>
          <p:nvPr/>
        </p:nvSpPr>
        <p:spPr>
          <a:xfrm>
            <a:off x="0" y="4895850"/>
            <a:ext cx="12192000" cy="15128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Picture Placeholder 8"/>
          <p:cNvSpPr>
            <a:spLocks noGrp="1"/>
          </p:cNvSpPr>
          <p:nvPr>
            <p:ph type="pic" sz="quarter" idx="10"/>
          </p:nvPr>
        </p:nvSpPr>
        <p:spPr>
          <a:xfrm>
            <a:off x="0" y="1"/>
            <a:ext cx="12192000" cy="4895272"/>
          </a:xfrm>
        </p:spPr>
        <p:txBody>
          <a:bodyPr rtlCol="0">
            <a:normAutofit/>
          </a:bodyPr>
          <a:lstStyle/>
          <a:p>
            <a:pPr lvl="0"/>
            <a:r>
              <a:rPr lang="en-US" noProof="0" dirty="0"/>
              <a:t>Click icon to add picture</a:t>
            </a:r>
          </a:p>
        </p:txBody>
      </p:sp>
      <p:sp>
        <p:nvSpPr>
          <p:cNvPr id="5" name="Title 1"/>
          <p:cNvSpPr>
            <a:spLocks noGrp="1"/>
          </p:cNvSpPr>
          <p:nvPr>
            <p:ph type="title"/>
          </p:nvPr>
        </p:nvSpPr>
        <p:spPr>
          <a:xfrm>
            <a:off x="1339274" y="5323455"/>
            <a:ext cx="9698181" cy="1362075"/>
          </a:xfrm>
        </p:spPr>
        <p:txBody>
          <a:bodyPr anchor="t">
            <a:normAutofit/>
          </a:bodyPr>
          <a:lstStyle>
            <a:lvl1pPr algn="l">
              <a:defRPr sz="2800" b="1" cap="all">
                <a:solidFill>
                  <a:schemeClr val="bg2"/>
                </a:solidFill>
              </a:defRPr>
            </a:lvl1pPr>
          </a:lstStyle>
          <a:p>
            <a:r>
              <a:rPr lang="en-US"/>
              <a:t>Click to edit Master title style</a:t>
            </a:r>
            <a:endParaRPr lang="en-US" dirty="0"/>
          </a:p>
        </p:txBody>
      </p:sp>
      <p:sp>
        <p:nvSpPr>
          <p:cNvPr id="6" name="Text Placeholder 2"/>
          <p:cNvSpPr>
            <a:spLocks noGrp="1"/>
          </p:cNvSpPr>
          <p:nvPr>
            <p:ph type="body" idx="1"/>
          </p:nvPr>
        </p:nvSpPr>
        <p:spPr>
          <a:xfrm>
            <a:off x="1339273" y="4504306"/>
            <a:ext cx="9987011" cy="819148"/>
          </a:xfrm>
        </p:spPr>
        <p:txBody>
          <a:bodyPr anchor="b">
            <a:normAutofit/>
          </a:bodyPr>
          <a:lstStyle>
            <a:lvl1pPr marL="0" indent="0">
              <a:buNone/>
              <a:defRPr sz="16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43828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C6B797-C0E8-1F42-A4F2-2A121916BCF9}"/>
              </a:ext>
            </a:extLst>
          </p:cNvPr>
          <p:cNvSpPr/>
          <p:nvPr/>
        </p:nvSpPr>
        <p:spPr>
          <a:xfrm>
            <a:off x="6307138" y="0"/>
            <a:ext cx="5884862" cy="64150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303110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E196D0-8BC8-654C-8734-A8894AD41662}"/>
              </a:ext>
            </a:extLst>
          </p:cNvPr>
          <p:cNvSpPr/>
          <p:nvPr/>
        </p:nvSpPr>
        <p:spPr>
          <a:xfrm>
            <a:off x="6307138" y="0"/>
            <a:ext cx="5884862" cy="641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325698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0.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52.xml"/><Relationship Id="rId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428EB87-DFED-ED4F-8402-CE5B9192D72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5A9C97C-B466-7445-9258-1C4A01EDA7CB}"/>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1028" name="Group 7">
            <a:extLst>
              <a:ext uri="{FF2B5EF4-FFF2-40B4-BE49-F238E27FC236}">
                <a16:creationId xmlns:a16="http://schemas.microsoft.com/office/drawing/2014/main" id="{279E9B11-F4B8-0C43-BED2-0FA92BA00E68}"/>
              </a:ext>
            </a:extLst>
          </p:cNvPr>
          <p:cNvGrpSpPr>
            <a:grpSpLocks/>
          </p:cNvGrpSpPr>
          <p:nvPr/>
        </p:nvGrpSpPr>
        <p:grpSpPr bwMode="auto">
          <a:xfrm>
            <a:off x="0" y="6450013"/>
            <a:ext cx="12204700" cy="415925"/>
            <a:chOff x="126124" y="6360379"/>
            <a:chExt cx="9091992" cy="504457"/>
          </a:xfrm>
        </p:grpSpPr>
        <p:sp>
          <p:nvSpPr>
            <p:cNvPr id="9" name="Rectangle 8">
              <a:extLst>
                <a:ext uri="{FF2B5EF4-FFF2-40B4-BE49-F238E27FC236}">
                  <a16:creationId xmlns:a16="http://schemas.microsoft.com/office/drawing/2014/main" id="{9A94F82D-C6F3-1145-82B4-362D27EAACE0}"/>
                </a:ext>
              </a:extLst>
            </p:cNvPr>
            <p:cNvSpPr/>
            <p:nvPr/>
          </p:nvSpPr>
          <p:spPr>
            <a:xfrm>
              <a:off x="126124" y="6362304"/>
              <a:ext cx="8680440" cy="50253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1030" name="Group 9">
              <a:extLst>
                <a:ext uri="{FF2B5EF4-FFF2-40B4-BE49-F238E27FC236}">
                  <a16:creationId xmlns:a16="http://schemas.microsoft.com/office/drawing/2014/main" id="{889E96C1-0C41-754B-BB9B-541DEFC09E5E}"/>
                </a:ext>
              </a:extLst>
            </p:cNvPr>
            <p:cNvGrpSpPr>
              <a:grpSpLocks/>
            </p:cNvGrpSpPr>
            <p:nvPr/>
          </p:nvGrpSpPr>
          <p:grpSpPr bwMode="auto">
            <a:xfrm>
              <a:off x="8817821" y="6360379"/>
              <a:ext cx="400295" cy="501650"/>
              <a:chOff x="-682839" y="6360379"/>
              <a:chExt cx="8484472" cy="501650"/>
            </a:xfrm>
          </p:grpSpPr>
          <p:sp>
            <p:nvSpPr>
              <p:cNvPr id="11" name="Rectangle 10">
                <a:extLst>
                  <a:ext uri="{FF2B5EF4-FFF2-40B4-BE49-F238E27FC236}">
                    <a16:creationId xmlns:a16="http://schemas.microsoft.com/office/drawing/2014/main" id="{31DDF398-63BB-C141-981F-53E835C8A47E}"/>
                  </a:ext>
                </a:extLst>
              </p:cNvPr>
              <p:cNvSpPr/>
              <p:nvPr/>
            </p:nvSpPr>
            <p:spPr>
              <a:xfrm>
                <a:off x="6322729" y="6360379"/>
                <a:ext cx="1478904" cy="50253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a:extLst>
                  <a:ext uri="{FF2B5EF4-FFF2-40B4-BE49-F238E27FC236}">
                    <a16:creationId xmlns:a16="http://schemas.microsoft.com/office/drawing/2014/main" id="{F57D9237-D556-5A4D-B60E-2FE3EC0D9F12}"/>
                  </a:ext>
                </a:extLst>
              </p:cNvPr>
              <p:cNvSpPr/>
              <p:nvPr/>
            </p:nvSpPr>
            <p:spPr>
              <a:xfrm>
                <a:off x="4568089" y="6360379"/>
                <a:ext cx="1478904" cy="502531"/>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a:extLst>
                  <a:ext uri="{FF2B5EF4-FFF2-40B4-BE49-F238E27FC236}">
                    <a16:creationId xmlns:a16="http://schemas.microsoft.com/office/drawing/2014/main" id="{9B20FC9F-3B52-A847-B8A9-B5C56452BDDA}"/>
                  </a:ext>
                </a:extLst>
              </p:cNvPr>
              <p:cNvSpPr/>
              <p:nvPr/>
            </p:nvSpPr>
            <p:spPr>
              <a:xfrm>
                <a:off x="2788373" y="6360379"/>
                <a:ext cx="1529052" cy="502531"/>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a:extLst>
                  <a:ext uri="{FF2B5EF4-FFF2-40B4-BE49-F238E27FC236}">
                    <a16:creationId xmlns:a16="http://schemas.microsoft.com/office/drawing/2014/main" id="{D8256D19-2DFB-5544-8A5A-2CE5A4286ED4}"/>
                  </a:ext>
                </a:extLst>
              </p:cNvPr>
              <p:cNvSpPr/>
              <p:nvPr/>
            </p:nvSpPr>
            <p:spPr>
              <a:xfrm>
                <a:off x="1058807" y="6360379"/>
                <a:ext cx="1478904" cy="502531"/>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Rectangle 14">
                <a:extLst>
                  <a:ext uri="{FF2B5EF4-FFF2-40B4-BE49-F238E27FC236}">
                    <a16:creationId xmlns:a16="http://schemas.microsoft.com/office/drawing/2014/main" id="{79A455B2-EA4E-4649-9959-6BB6022DE174}"/>
                  </a:ext>
                </a:extLst>
              </p:cNvPr>
              <p:cNvSpPr/>
              <p:nvPr/>
            </p:nvSpPr>
            <p:spPr>
              <a:xfrm>
                <a:off x="-670776" y="6360379"/>
                <a:ext cx="1478919" cy="502531"/>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spTree>
  </p:cSld>
  <p:clrMap bg1="lt1" tx1="dk1" bg2="lt2" tx2="dk2" accent1="accent1" accent2="accent2" accent3="accent3" accent4="accent4" accent5="accent5" accent6="accent6" hlink="hlink" folHlink="folHlink"/>
  <p:sldLayoutIdLst>
    <p:sldLayoutId id="2147483777" r:id="rId1"/>
    <p:sldLayoutId id="2147483778" r:id="rId2"/>
    <p:sldLayoutId id="2147483721" r:id="rId3"/>
    <p:sldLayoutId id="2147483779"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19" r:id="rId16"/>
    <p:sldLayoutId id="2147483764" r:id="rId17"/>
    <p:sldLayoutId id="2147483780" r:id="rId18"/>
  </p:sldLayoutIdLst>
  <p:hf sldNum="0" hdr="0"/>
  <p:txStyles>
    <p:titleStyle>
      <a:lvl1pPr algn="l" defTabSz="457200" rtl="0" eaLnBrk="1" fontAlgn="base" hangingPunct="1">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eaLnBrk="1" fontAlgn="base" hangingPunct="1">
        <a:spcBef>
          <a:spcPct val="20000"/>
        </a:spcBef>
        <a:spcAft>
          <a:spcPct val="0"/>
        </a:spcAft>
        <a:defRPr sz="2500" kern="1200">
          <a:solidFill>
            <a:schemeClr val="tx1"/>
          </a:solidFill>
          <a:latin typeface="+mj-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chemeClr val="tx1"/>
          </a:solidFill>
          <a:latin typeface="+mj-lt"/>
          <a:ea typeface="ＭＳ Ｐゴシック" charset="0"/>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1900" kern="1200">
          <a:solidFill>
            <a:schemeClr val="tx1"/>
          </a:solidFill>
          <a:latin typeface="+mj-lt"/>
          <a:ea typeface="ＭＳ Ｐゴシック" charset="0"/>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j-lt"/>
          <a:ea typeface="ＭＳ Ｐゴシック" charset="0"/>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400" kern="1200">
          <a:solidFill>
            <a:schemeClr val="tx1"/>
          </a:solidFill>
          <a:latin typeface="+mj-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C4F3937C-4190-A843-A09D-AEC580E76DE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1" name="Text Placeholder 2">
            <a:extLst>
              <a:ext uri="{FF2B5EF4-FFF2-40B4-BE49-F238E27FC236}">
                <a16:creationId xmlns:a16="http://schemas.microsoft.com/office/drawing/2014/main" id="{4DF225C1-587D-534A-A140-D2F73B3BC9BA}"/>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2052" name="Group 7">
            <a:extLst>
              <a:ext uri="{FF2B5EF4-FFF2-40B4-BE49-F238E27FC236}">
                <a16:creationId xmlns:a16="http://schemas.microsoft.com/office/drawing/2014/main" id="{8F7BB3BD-22D2-E44F-8881-A444C28F4B80}"/>
              </a:ext>
            </a:extLst>
          </p:cNvPr>
          <p:cNvGrpSpPr>
            <a:grpSpLocks/>
          </p:cNvGrpSpPr>
          <p:nvPr/>
        </p:nvGrpSpPr>
        <p:grpSpPr bwMode="auto">
          <a:xfrm>
            <a:off x="0" y="6450013"/>
            <a:ext cx="12204700" cy="415925"/>
            <a:chOff x="126124" y="6360379"/>
            <a:chExt cx="9091992" cy="504457"/>
          </a:xfrm>
        </p:grpSpPr>
        <p:sp>
          <p:nvSpPr>
            <p:cNvPr id="9" name="Rectangle 8">
              <a:extLst>
                <a:ext uri="{FF2B5EF4-FFF2-40B4-BE49-F238E27FC236}">
                  <a16:creationId xmlns:a16="http://schemas.microsoft.com/office/drawing/2014/main" id="{66E4B63A-B3EF-FE4C-8BCC-39C37F6F47CA}"/>
                </a:ext>
              </a:extLst>
            </p:cNvPr>
            <p:cNvSpPr/>
            <p:nvPr/>
          </p:nvSpPr>
          <p:spPr>
            <a:xfrm>
              <a:off x="126124" y="6362304"/>
              <a:ext cx="8680440" cy="50253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2054" name="Group 9">
              <a:extLst>
                <a:ext uri="{FF2B5EF4-FFF2-40B4-BE49-F238E27FC236}">
                  <a16:creationId xmlns:a16="http://schemas.microsoft.com/office/drawing/2014/main" id="{AAE66DD6-B0F4-DD4A-B58C-5DB780177BA9}"/>
                </a:ext>
              </a:extLst>
            </p:cNvPr>
            <p:cNvGrpSpPr>
              <a:grpSpLocks/>
            </p:cNvGrpSpPr>
            <p:nvPr/>
          </p:nvGrpSpPr>
          <p:grpSpPr bwMode="auto">
            <a:xfrm>
              <a:off x="8817821" y="6360379"/>
              <a:ext cx="400295" cy="501650"/>
              <a:chOff x="-682839" y="6360379"/>
              <a:chExt cx="8484472" cy="501650"/>
            </a:xfrm>
          </p:grpSpPr>
          <p:sp>
            <p:nvSpPr>
              <p:cNvPr id="11" name="Rectangle 10">
                <a:extLst>
                  <a:ext uri="{FF2B5EF4-FFF2-40B4-BE49-F238E27FC236}">
                    <a16:creationId xmlns:a16="http://schemas.microsoft.com/office/drawing/2014/main" id="{0E73BEDD-A8A3-7E41-A031-CECA84A30502}"/>
                  </a:ext>
                </a:extLst>
              </p:cNvPr>
              <p:cNvSpPr/>
              <p:nvPr/>
            </p:nvSpPr>
            <p:spPr>
              <a:xfrm>
                <a:off x="6322729" y="6360379"/>
                <a:ext cx="1478904" cy="50253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a:extLst>
                  <a:ext uri="{FF2B5EF4-FFF2-40B4-BE49-F238E27FC236}">
                    <a16:creationId xmlns:a16="http://schemas.microsoft.com/office/drawing/2014/main" id="{F08201D3-BEDC-2449-8B17-AFD1E48B0C26}"/>
                  </a:ext>
                </a:extLst>
              </p:cNvPr>
              <p:cNvSpPr/>
              <p:nvPr/>
            </p:nvSpPr>
            <p:spPr>
              <a:xfrm>
                <a:off x="4568089" y="6360379"/>
                <a:ext cx="1478904" cy="502531"/>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a:extLst>
                  <a:ext uri="{FF2B5EF4-FFF2-40B4-BE49-F238E27FC236}">
                    <a16:creationId xmlns:a16="http://schemas.microsoft.com/office/drawing/2014/main" id="{5D463E20-174C-F047-8C9C-E90943BD0785}"/>
                  </a:ext>
                </a:extLst>
              </p:cNvPr>
              <p:cNvSpPr/>
              <p:nvPr/>
            </p:nvSpPr>
            <p:spPr>
              <a:xfrm>
                <a:off x="2788373" y="6360379"/>
                <a:ext cx="1529052" cy="502531"/>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a:extLst>
                  <a:ext uri="{FF2B5EF4-FFF2-40B4-BE49-F238E27FC236}">
                    <a16:creationId xmlns:a16="http://schemas.microsoft.com/office/drawing/2014/main" id="{170B3AF0-D475-6F40-B353-CF8289AB0393}"/>
                  </a:ext>
                </a:extLst>
              </p:cNvPr>
              <p:cNvSpPr/>
              <p:nvPr/>
            </p:nvSpPr>
            <p:spPr>
              <a:xfrm>
                <a:off x="1058807" y="6360379"/>
                <a:ext cx="1478904" cy="502531"/>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Rectangle 14">
                <a:extLst>
                  <a:ext uri="{FF2B5EF4-FFF2-40B4-BE49-F238E27FC236}">
                    <a16:creationId xmlns:a16="http://schemas.microsoft.com/office/drawing/2014/main" id="{84C619DE-6100-6A43-9622-B221B265BE5F}"/>
                  </a:ext>
                </a:extLst>
              </p:cNvPr>
              <p:cNvSpPr/>
              <p:nvPr/>
            </p:nvSpPr>
            <p:spPr>
              <a:xfrm>
                <a:off x="-670776" y="6360379"/>
                <a:ext cx="1478919" cy="502531"/>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20" r:id="rId8"/>
    <p:sldLayoutId id="2147483782" r:id="rId9"/>
  </p:sldLayoutIdLst>
  <p:hf sldNum="0" hdr="0"/>
  <p:txStyles>
    <p:titleStyle>
      <a:lvl1pPr algn="l" defTabSz="457200" rtl="0" fontAlgn="base">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fontAlgn="base">
        <a:spcBef>
          <a:spcPct val="20000"/>
        </a:spcBef>
        <a:spcAft>
          <a:spcPct val="0"/>
        </a:spcAft>
        <a:defRPr sz="25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panose="020B0604020202020204" pitchFamily="34" charset="0"/>
        <a:buChar char="•"/>
        <a:defRPr sz="19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panose="020B0604020202020204" pitchFamily="34" charset="0"/>
        <a:buChar char="–"/>
        <a:defRPr sz="16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panose="020B0604020202020204" pitchFamily="34"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10/7/21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CARLI Counts - Cohort 3 - October 7, 2021</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3027A-DB4B-4D3A-8BF3-88B2A79EB2CA}" type="slidenum">
              <a:rPr lang="en-US" smtClean="0"/>
              <a:t>‹#›</a:t>
            </a:fld>
            <a:endParaRPr lang="en-US" dirty="0"/>
          </a:p>
        </p:txBody>
      </p:sp>
    </p:spTree>
    <p:extLst>
      <p:ext uri="{BB962C8B-B14F-4D97-AF65-F5344CB8AC3E}">
        <p14:creationId xmlns:p14="http://schemas.microsoft.com/office/powerpoint/2010/main" val="3230557922"/>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10/7/21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CARLI Counts - Cohort 3 - October 7, 2021</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4871D-7AC1-4D45-933C-D88850B923FC}" type="slidenum">
              <a:rPr lang="en-US" smtClean="0"/>
              <a:t>‹#›</a:t>
            </a:fld>
            <a:endParaRPr lang="en-US" dirty="0"/>
          </a:p>
        </p:txBody>
      </p:sp>
    </p:spTree>
    <p:extLst>
      <p:ext uri="{BB962C8B-B14F-4D97-AF65-F5344CB8AC3E}">
        <p14:creationId xmlns:p14="http://schemas.microsoft.com/office/powerpoint/2010/main" val="4285877254"/>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C4F3937C-4190-A843-A09D-AEC580E76DE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1" name="Text Placeholder 2">
            <a:extLst>
              <a:ext uri="{FF2B5EF4-FFF2-40B4-BE49-F238E27FC236}">
                <a16:creationId xmlns:a16="http://schemas.microsoft.com/office/drawing/2014/main" id="{4DF225C1-587D-534A-A140-D2F73B3BC9BA}"/>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2052" name="Group 7">
            <a:extLst>
              <a:ext uri="{FF2B5EF4-FFF2-40B4-BE49-F238E27FC236}">
                <a16:creationId xmlns:a16="http://schemas.microsoft.com/office/drawing/2014/main" id="{8F7BB3BD-22D2-E44F-8881-A444C28F4B80}"/>
              </a:ext>
            </a:extLst>
          </p:cNvPr>
          <p:cNvGrpSpPr>
            <a:grpSpLocks/>
          </p:cNvGrpSpPr>
          <p:nvPr/>
        </p:nvGrpSpPr>
        <p:grpSpPr bwMode="auto">
          <a:xfrm>
            <a:off x="0" y="6450013"/>
            <a:ext cx="12204700" cy="415925"/>
            <a:chOff x="126124" y="6360379"/>
            <a:chExt cx="9091992" cy="504457"/>
          </a:xfrm>
        </p:grpSpPr>
        <p:sp>
          <p:nvSpPr>
            <p:cNvPr id="9" name="Rectangle 8">
              <a:extLst>
                <a:ext uri="{FF2B5EF4-FFF2-40B4-BE49-F238E27FC236}">
                  <a16:creationId xmlns:a16="http://schemas.microsoft.com/office/drawing/2014/main" id="{66E4B63A-B3EF-FE4C-8BCC-39C37F6F47CA}"/>
                </a:ext>
              </a:extLst>
            </p:cNvPr>
            <p:cNvSpPr/>
            <p:nvPr/>
          </p:nvSpPr>
          <p:spPr>
            <a:xfrm>
              <a:off x="126124" y="6362304"/>
              <a:ext cx="8680440" cy="50253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2054" name="Group 9">
              <a:extLst>
                <a:ext uri="{FF2B5EF4-FFF2-40B4-BE49-F238E27FC236}">
                  <a16:creationId xmlns:a16="http://schemas.microsoft.com/office/drawing/2014/main" id="{AAE66DD6-B0F4-DD4A-B58C-5DB780177BA9}"/>
                </a:ext>
              </a:extLst>
            </p:cNvPr>
            <p:cNvGrpSpPr>
              <a:grpSpLocks/>
            </p:cNvGrpSpPr>
            <p:nvPr/>
          </p:nvGrpSpPr>
          <p:grpSpPr bwMode="auto">
            <a:xfrm>
              <a:off x="8817821" y="6360379"/>
              <a:ext cx="400295" cy="501650"/>
              <a:chOff x="-682839" y="6360379"/>
              <a:chExt cx="8484472" cy="501650"/>
            </a:xfrm>
          </p:grpSpPr>
          <p:sp>
            <p:nvSpPr>
              <p:cNvPr id="11" name="Rectangle 10">
                <a:extLst>
                  <a:ext uri="{FF2B5EF4-FFF2-40B4-BE49-F238E27FC236}">
                    <a16:creationId xmlns:a16="http://schemas.microsoft.com/office/drawing/2014/main" id="{0E73BEDD-A8A3-7E41-A031-CECA84A30502}"/>
                  </a:ext>
                </a:extLst>
              </p:cNvPr>
              <p:cNvSpPr/>
              <p:nvPr/>
            </p:nvSpPr>
            <p:spPr>
              <a:xfrm>
                <a:off x="6322729" y="6360379"/>
                <a:ext cx="1478904" cy="50253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a:extLst>
                  <a:ext uri="{FF2B5EF4-FFF2-40B4-BE49-F238E27FC236}">
                    <a16:creationId xmlns:a16="http://schemas.microsoft.com/office/drawing/2014/main" id="{F08201D3-BEDC-2449-8B17-AFD1E48B0C26}"/>
                  </a:ext>
                </a:extLst>
              </p:cNvPr>
              <p:cNvSpPr/>
              <p:nvPr/>
            </p:nvSpPr>
            <p:spPr>
              <a:xfrm>
                <a:off x="4568089" y="6360379"/>
                <a:ext cx="1478904" cy="502531"/>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a:extLst>
                  <a:ext uri="{FF2B5EF4-FFF2-40B4-BE49-F238E27FC236}">
                    <a16:creationId xmlns:a16="http://schemas.microsoft.com/office/drawing/2014/main" id="{5D463E20-174C-F047-8C9C-E90943BD0785}"/>
                  </a:ext>
                </a:extLst>
              </p:cNvPr>
              <p:cNvSpPr/>
              <p:nvPr/>
            </p:nvSpPr>
            <p:spPr>
              <a:xfrm>
                <a:off x="2788373" y="6360379"/>
                <a:ext cx="1529052" cy="502531"/>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a:extLst>
                  <a:ext uri="{FF2B5EF4-FFF2-40B4-BE49-F238E27FC236}">
                    <a16:creationId xmlns:a16="http://schemas.microsoft.com/office/drawing/2014/main" id="{170B3AF0-D475-6F40-B353-CF8289AB0393}"/>
                  </a:ext>
                </a:extLst>
              </p:cNvPr>
              <p:cNvSpPr/>
              <p:nvPr/>
            </p:nvSpPr>
            <p:spPr>
              <a:xfrm>
                <a:off x="1058807" y="6360379"/>
                <a:ext cx="1478904" cy="502531"/>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Rectangle 14">
                <a:extLst>
                  <a:ext uri="{FF2B5EF4-FFF2-40B4-BE49-F238E27FC236}">
                    <a16:creationId xmlns:a16="http://schemas.microsoft.com/office/drawing/2014/main" id="{84C619DE-6100-6A43-9622-B221B265BE5F}"/>
                  </a:ext>
                </a:extLst>
              </p:cNvPr>
              <p:cNvSpPr/>
              <p:nvPr/>
            </p:nvSpPr>
            <p:spPr>
              <a:xfrm>
                <a:off x="-670776" y="6360379"/>
                <a:ext cx="1478919" cy="502531"/>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spTree>
  </p:cSld>
  <p:clrMap bg1="lt1" tx1="dk1" bg2="lt2" tx2="dk2" accent1="accent1" accent2="accent2" accent3="accent3" accent4="accent4" accent5="accent5" accent6="accent6" hlink="hlink" folHlink="folHlink"/>
  <p:sldLayoutIdLst>
    <p:sldLayoutId id="2147483784" r:id="rId1"/>
  </p:sldLayoutIdLst>
  <p:hf hdr="0" ftr="0" dt="0"/>
  <p:txStyles>
    <p:titleStyle>
      <a:lvl1pPr algn="l" defTabSz="457200" rtl="0" fontAlgn="base">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fontAlgn="base">
        <a:spcBef>
          <a:spcPct val="20000"/>
        </a:spcBef>
        <a:spcAft>
          <a:spcPct val="0"/>
        </a:spcAft>
        <a:defRPr sz="25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panose="020B0604020202020204" pitchFamily="34" charset="0"/>
        <a:buChar char="•"/>
        <a:defRPr sz="19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panose="020B0604020202020204" pitchFamily="34" charset="0"/>
        <a:buChar char="–"/>
        <a:defRPr sz="16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panose="020B0604020202020204" pitchFamily="34"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428EB87-DFED-ED4F-8402-CE5B9192D72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5A9C97C-B466-7445-9258-1C4A01EDA7CB}"/>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1028" name="Group 7">
            <a:extLst>
              <a:ext uri="{FF2B5EF4-FFF2-40B4-BE49-F238E27FC236}">
                <a16:creationId xmlns:a16="http://schemas.microsoft.com/office/drawing/2014/main" id="{279E9B11-F4B8-0C43-BED2-0FA92BA00E68}"/>
              </a:ext>
            </a:extLst>
          </p:cNvPr>
          <p:cNvGrpSpPr>
            <a:grpSpLocks/>
          </p:cNvGrpSpPr>
          <p:nvPr/>
        </p:nvGrpSpPr>
        <p:grpSpPr bwMode="auto">
          <a:xfrm>
            <a:off x="0" y="6450013"/>
            <a:ext cx="12204700" cy="415925"/>
            <a:chOff x="126124" y="6360379"/>
            <a:chExt cx="9091992" cy="504457"/>
          </a:xfrm>
        </p:grpSpPr>
        <p:sp>
          <p:nvSpPr>
            <p:cNvPr id="9" name="Rectangle 8">
              <a:extLst>
                <a:ext uri="{FF2B5EF4-FFF2-40B4-BE49-F238E27FC236}">
                  <a16:creationId xmlns:a16="http://schemas.microsoft.com/office/drawing/2014/main" id="{9A94F82D-C6F3-1145-82B4-362D27EAACE0}"/>
                </a:ext>
              </a:extLst>
            </p:cNvPr>
            <p:cNvSpPr/>
            <p:nvPr/>
          </p:nvSpPr>
          <p:spPr>
            <a:xfrm>
              <a:off x="126124" y="6362304"/>
              <a:ext cx="8680440" cy="50253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1030" name="Group 9">
              <a:extLst>
                <a:ext uri="{FF2B5EF4-FFF2-40B4-BE49-F238E27FC236}">
                  <a16:creationId xmlns:a16="http://schemas.microsoft.com/office/drawing/2014/main" id="{889E96C1-0C41-754B-BB9B-541DEFC09E5E}"/>
                </a:ext>
              </a:extLst>
            </p:cNvPr>
            <p:cNvGrpSpPr>
              <a:grpSpLocks/>
            </p:cNvGrpSpPr>
            <p:nvPr/>
          </p:nvGrpSpPr>
          <p:grpSpPr bwMode="auto">
            <a:xfrm>
              <a:off x="8817821" y="6360379"/>
              <a:ext cx="400295" cy="501650"/>
              <a:chOff x="-682839" y="6360379"/>
              <a:chExt cx="8484472" cy="501650"/>
            </a:xfrm>
          </p:grpSpPr>
          <p:sp>
            <p:nvSpPr>
              <p:cNvPr id="11" name="Rectangle 10">
                <a:extLst>
                  <a:ext uri="{FF2B5EF4-FFF2-40B4-BE49-F238E27FC236}">
                    <a16:creationId xmlns:a16="http://schemas.microsoft.com/office/drawing/2014/main" id="{31DDF398-63BB-C141-981F-53E835C8A47E}"/>
                  </a:ext>
                </a:extLst>
              </p:cNvPr>
              <p:cNvSpPr/>
              <p:nvPr/>
            </p:nvSpPr>
            <p:spPr>
              <a:xfrm>
                <a:off x="6322729" y="6360379"/>
                <a:ext cx="1478904" cy="50253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a:extLst>
                  <a:ext uri="{FF2B5EF4-FFF2-40B4-BE49-F238E27FC236}">
                    <a16:creationId xmlns:a16="http://schemas.microsoft.com/office/drawing/2014/main" id="{F57D9237-D556-5A4D-B60E-2FE3EC0D9F12}"/>
                  </a:ext>
                </a:extLst>
              </p:cNvPr>
              <p:cNvSpPr/>
              <p:nvPr/>
            </p:nvSpPr>
            <p:spPr>
              <a:xfrm>
                <a:off x="4568089" y="6360379"/>
                <a:ext cx="1478904" cy="502531"/>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a:extLst>
                  <a:ext uri="{FF2B5EF4-FFF2-40B4-BE49-F238E27FC236}">
                    <a16:creationId xmlns:a16="http://schemas.microsoft.com/office/drawing/2014/main" id="{9B20FC9F-3B52-A847-B8A9-B5C56452BDDA}"/>
                  </a:ext>
                </a:extLst>
              </p:cNvPr>
              <p:cNvSpPr/>
              <p:nvPr/>
            </p:nvSpPr>
            <p:spPr>
              <a:xfrm>
                <a:off x="2788373" y="6360379"/>
                <a:ext cx="1529052" cy="502531"/>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a:extLst>
                  <a:ext uri="{FF2B5EF4-FFF2-40B4-BE49-F238E27FC236}">
                    <a16:creationId xmlns:a16="http://schemas.microsoft.com/office/drawing/2014/main" id="{D8256D19-2DFB-5544-8A5A-2CE5A4286ED4}"/>
                  </a:ext>
                </a:extLst>
              </p:cNvPr>
              <p:cNvSpPr/>
              <p:nvPr/>
            </p:nvSpPr>
            <p:spPr>
              <a:xfrm>
                <a:off x="1058807" y="6360379"/>
                <a:ext cx="1478904" cy="502531"/>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Rectangle 14">
                <a:extLst>
                  <a:ext uri="{FF2B5EF4-FFF2-40B4-BE49-F238E27FC236}">
                    <a16:creationId xmlns:a16="http://schemas.microsoft.com/office/drawing/2014/main" id="{79A455B2-EA4E-4649-9959-6BB6022DE174}"/>
                  </a:ext>
                </a:extLst>
              </p:cNvPr>
              <p:cNvSpPr/>
              <p:nvPr/>
            </p:nvSpPr>
            <p:spPr>
              <a:xfrm>
                <a:off x="-670776" y="6360379"/>
                <a:ext cx="1478919" cy="502531"/>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spTree>
  </p:cSld>
  <p:clrMap bg1="lt1" tx1="dk1" bg2="lt2" tx2="dk2" accent1="accent1" accent2="accent2" accent3="accent3" accent4="accent4" accent5="accent5" accent6="accent6" hlink="hlink" folHlink="folHlink"/>
  <p:sldLayoutIdLst>
    <p:sldLayoutId id="2147483787" r:id="rId1"/>
    <p:sldLayoutId id="2147483786" r:id="rId2"/>
  </p:sldLayoutIdLst>
  <p:txStyles>
    <p:titleStyle>
      <a:lvl1pPr algn="l" defTabSz="457200" rtl="0" eaLnBrk="1" fontAlgn="base" hangingPunct="1">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eaLnBrk="1" fontAlgn="base" hangingPunct="1">
        <a:spcBef>
          <a:spcPct val="20000"/>
        </a:spcBef>
        <a:spcAft>
          <a:spcPct val="0"/>
        </a:spcAft>
        <a:defRPr sz="2500" kern="1200">
          <a:solidFill>
            <a:schemeClr val="tx1"/>
          </a:solidFill>
          <a:latin typeface="+mj-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chemeClr val="tx1"/>
          </a:solidFill>
          <a:latin typeface="+mj-lt"/>
          <a:ea typeface="ＭＳ Ｐゴシック" charset="0"/>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1900" kern="1200">
          <a:solidFill>
            <a:schemeClr val="tx1"/>
          </a:solidFill>
          <a:latin typeface="+mj-lt"/>
          <a:ea typeface="ＭＳ Ｐゴシック" charset="0"/>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j-lt"/>
          <a:ea typeface="ＭＳ Ｐゴシック" charset="0"/>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400" kern="1200">
          <a:solidFill>
            <a:schemeClr val="tx1"/>
          </a:solidFill>
          <a:latin typeface="+mj-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0.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unsplash.com/s/photos/draw?utm_source=unsplash&amp;utm_medium=referral&amp;utm_content=creditCopyText" TargetMode="External"/><Relationship Id="rId4" Type="http://schemas.openxmlformats.org/officeDocument/2006/relationships/hyperlink" Target="https://unsplash.com/ja/@kobuagency?utm_source=unsplash&amp;utm_medium=referral&amp;utm_content=creditCopyTex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hyperlink" Target="https://www.carli.illinois.edu/products-services/prof-devel/carli-counts/cohort1" TargetMode="External"/><Relationship Id="rId2" Type="http://schemas.openxmlformats.org/officeDocument/2006/relationships/notesSlide" Target="../notesSlides/notesSlide13.xml"/><Relationship Id="rId1" Type="http://schemas.openxmlformats.org/officeDocument/2006/relationships/slideLayout" Target="../slideLayouts/slideLayout52.xml"/><Relationship Id="rId4" Type="http://schemas.openxmlformats.org/officeDocument/2006/relationships/hyperlink" Target="https://www.carli.illinois.edu/products-services/prof-devel/carli-counts/cohort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4.xml"/><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D0A65-31C9-4890-94B6-F51F7C625B07}"/>
              </a:ext>
            </a:extLst>
          </p:cNvPr>
          <p:cNvSpPr>
            <a:spLocks noGrp="1"/>
          </p:cNvSpPr>
          <p:nvPr>
            <p:ph type="title" idx="4294967295"/>
          </p:nvPr>
        </p:nvSpPr>
        <p:spPr>
          <a:xfrm>
            <a:off x="661132" y="1200221"/>
            <a:ext cx="11252446" cy="18774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solidFill>
                  <a:schemeClr val="accent4">
                    <a:lumMod val="75000"/>
                  </a:schemeClr>
                </a:solidFill>
                <a:effectLst/>
                <a:uLnTx/>
                <a:uFillTx/>
                <a:latin typeface="Calibri Light" panose="020F0302020204030204" pitchFamily="34" charset="0"/>
                <a:ea typeface="+mn-ea"/>
                <a:cs typeface="Calibri Light" panose="020F0302020204030204" pitchFamily="34" charset="0"/>
              </a:rPr>
              <a:t>Analytics and Advocacy for Service Development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solidFill>
                <a:schemeClr val="accent4">
                  <a:lumMod val="75000"/>
                </a:schemeClr>
              </a:solidFill>
              <a:effectLst/>
              <a:uLnTx/>
              <a:uFillTx/>
              <a:latin typeface="Calibri Light" panose="020F0302020204030204" pitchFamily="34" charset="0"/>
              <a:ea typeface="+mn-ea"/>
              <a:cs typeface="Calibri Light" panose="020F03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solidFill>
                  <a:schemeClr val="accent3">
                    <a:lumMod val="75000"/>
                  </a:schemeClr>
                </a:solidFill>
                <a:effectLst/>
                <a:uLnTx/>
                <a:uFillTx/>
                <a:latin typeface="Calibri Light" panose="020F0302020204030204" pitchFamily="34" charset="0"/>
                <a:ea typeface="+mn-ea"/>
                <a:cs typeface="Calibri Light" panose="020F0302020204030204" pitchFamily="34" charset="0"/>
              </a:rPr>
              <a:t>Module 3: Research Question Development</a:t>
            </a:r>
          </a:p>
        </p:txBody>
      </p:sp>
      <p:sp>
        <p:nvSpPr>
          <p:cNvPr id="22531" name="TextBox 2">
            <a:extLst>
              <a:ext uri="{FF2B5EF4-FFF2-40B4-BE49-F238E27FC236}">
                <a16:creationId xmlns:a16="http://schemas.microsoft.com/office/drawing/2014/main" id="{10718DD4-0AE7-B341-AE90-C38286FE87A8}"/>
              </a:ext>
            </a:extLst>
          </p:cNvPr>
          <p:cNvSpPr txBox="1">
            <a:spLocks noChangeArrowheads="1"/>
          </p:cNvSpPr>
          <p:nvPr/>
        </p:nvSpPr>
        <p:spPr bwMode="auto">
          <a:xfrm>
            <a:off x="487362" y="3780342"/>
            <a:ext cx="119824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eaLnBrk="1" hangingPunct="1"/>
            <a:r>
              <a:rPr lang="en-US" altLang="en-US" sz="2000" dirty="0">
                <a:solidFill>
                  <a:srgbClr val="592C5F"/>
                </a:solidFill>
                <a:latin typeface="Calibri Light" panose="020F0302020204030204" pitchFamily="34" charset="0"/>
                <a:cs typeface="Calibri Light" panose="020F0302020204030204" pitchFamily="34" charset="0"/>
              </a:rPr>
              <a:t>Content is </a:t>
            </a:r>
            <a:r>
              <a:rPr lang="en-US" altLang="en-US" sz="2000">
                <a:solidFill>
                  <a:srgbClr val="592C5F"/>
                </a:solidFill>
                <a:latin typeface="Calibri Light" panose="020F0302020204030204" pitchFamily="34" charset="0"/>
                <a:cs typeface="Calibri Light" panose="020F0302020204030204" pitchFamily="34" charset="0"/>
              </a:rPr>
              <a:t>based on </a:t>
            </a:r>
            <a:r>
              <a:rPr lang="en-US" altLang="en-US" sz="2000" b="1">
                <a:solidFill>
                  <a:srgbClr val="592C5F"/>
                </a:solidFill>
                <a:latin typeface="Calibri Light" panose="020F0302020204030204" pitchFamily="34" charset="0"/>
                <a:cs typeface="Calibri Light" panose="020F0302020204030204" pitchFamily="34" charset="0"/>
              </a:rPr>
              <a:t>CARLI </a:t>
            </a:r>
            <a:r>
              <a:rPr lang="en-US" altLang="en-US" sz="2000" b="1" dirty="0">
                <a:solidFill>
                  <a:srgbClr val="592C5F"/>
                </a:solidFill>
                <a:latin typeface="Calibri Light" panose="020F0302020204030204" pitchFamily="34" charset="0"/>
                <a:cs typeface="Calibri Light" panose="020F0302020204030204" pitchFamily="34" charset="0"/>
              </a:rPr>
              <a:t>Counts: Analytics and Advocacy for Service Development</a:t>
            </a:r>
            <a:r>
              <a:rPr lang="en-US" altLang="en-US" sz="2000" dirty="0">
                <a:solidFill>
                  <a:srgbClr val="592C5F"/>
                </a:solidFill>
                <a:latin typeface="Calibri Light" panose="020F0302020204030204" pitchFamily="34" charset="0"/>
                <a:cs typeface="Calibri Light" panose="020F0302020204030204" pitchFamily="34" charset="0"/>
              </a:rPr>
              <a:t>, a project made </a:t>
            </a:r>
            <a:r>
              <a:rPr lang="en-US" altLang="en-US" sz="2000">
                <a:solidFill>
                  <a:srgbClr val="592C5F"/>
                </a:solidFill>
                <a:latin typeface="Calibri Light" panose="020F0302020204030204" pitchFamily="34" charset="0"/>
                <a:cs typeface="Calibri Light" panose="020F0302020204030204" pitchFamily="34" charset="0"/>
              </a:rPr>
              <a:t>possible </a:t>
            </a:r>
            <a:br>
              <a:rPr lang="en-US" altLang="en-US" sz="2000">
                <a:solidFill>
                  <a:srgbClr val="592C5F"/>
                </a:solidFill>
                <a:latin typeface="Calibri Light" panose="020F0302020204030204" pitchFamily="34" charset="0"/>
                <a:cs typeface="Calibri Light" panose="020F0302020204030204" pitchFamily="34" charset="0"/>
              </a:rPr>
            </a:br>
            <a:r>
              <a:rPr lang="en-US" altLang="en-US" sz="2000">
                <a:solidFill>
                  <a:srgbClr val="592C5F"/>
                </a:solidFill>
                <a:latin typeface="Calibri Light" panose="020F0302020204030204" pitchFamily="34" charset="0"/>
                <a:cs typeface="Calibri Light" panose="020F0302020204030204" pitchFamily="34" charset="0"/>
              </a:rPr>
              <a:t>in </a:t>
            </a:r>
            <a:r>
              <a:rPr lang="en-US" altLang="en-US" sz="2000" dirty="0">
                <a:solidFill>
                  <a:srgbClr val="592C5F"/>
                </a:solidFill>
                <a:latin typeface="Calibri Light" panose="020F0302020204030204" pitchFamily="34" charset="0"/>
                <a:cs typeface="Calibri Light" panose="020F0302020204030204" pitchFamily="34" charset="0"/>
              </a:rPr>
              <a:t>part by the </a:t>
            </a:r>
            <a:r>
              <a:rPr lang="en-US" altLang="en-US" sz="2000" b="1" dirty="0">
                <a:solidFill>
                  <a:srgbClr val="592C5F"/>
                </a:solidFill>
                <a:latin typeface="Calibri Light" panose="020F0302020204030204" pitchFamily="34" charset="0"/>
                <a:cs typeface="Calibri Light" panose="020F0302020204030204" pitchFamily="34" charset="0"/>
              </a:rPr>
              <a:t>Institute of Museum and Library Services </a:t>
            </a:r>
            <a:r>
              <a:rPr lang="en-US" altLang="en-US" sz="2000" dirty="0">
                <a:solidFill>
                  <a:srgbClr val="592C5F"/>
                </a:solidFill>
                <a:latin typeface="Calibri Light" panose="020F0302020204030204" pitchFamily="34" charset="0"/>
                <a:cs typeface="Calibri Light" panose="020F0302020204030204" pitchFamily="34" charset="0"/>
              </a:rPr>
              <a:t>(Grant Number RE-95-18-0084-18).</a:t>
            </a:r>
          </a:p>
        </p:txBody>
      </p:sp>
      <p:pic>
        <p:nvPicPr>
          <p:cNvPr id="22529" name="Content Placeholder 3">
            <a:extLst>
              <a:ext uri="{FF2B5EF4-FFF2-40B4-BE49-F238E27FC236}">
                <a16:creationId xmlns:a16="http://schemas.microsoft.com/office/drawing/2014/main" id="{5734F482-0F3D-ED45-B876-00C1051B42FC}"/>
              </a:ext>
              <a:ext uri="{C183D7F6-B498-43B3-948B-1728B52AA6E4}">
                <adec:decorative xmlns:adec="http://schemas.microsoft.com/office/drawing/2017/decorative" val="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2707" r="5891" b="2"/>
          <a:stretch>
            <a:fillRect/>
          </a:stretch>
        </p:blipFill>
        <p:spPr>
          <a:xfrm>
            <a:off x="487362" y="4984984"/>
            <a:ext cx="6376499" cy="971814"/>
          </a:xfrm>
        </p:spPr>
      </p:pic>
      <p:pic>
        <p:nvPicPr>
          <p:cNvPr id="22530" name="Picture 1">
            <a:extLst>
              <a:ext uri="{FF2B5EF4-FFF2-40B4-BE49-F238E27FC236}">
                <a16:creationId xmlns:a16="http://schemas.microsoft.com/office/drawing/2014/main" id="{C11B2BE3-5C04-C94D-9E65-52B595BCA5F4}"/>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2448" y="4488228"/>
            <a:ext cx="4321175"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0315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27056-B87B-8342-887D-E70EEEBE83C0}"/>
              </a:ext>
            </a:extLst>
          </p:cNvPr>
          <p:cNvSpPr>
            <a:spLocks noGrp="1"/>
          </p:cNvSpPr>
          <p:nvPr>
            <p:ph type="title"/>
          </p:nvPr>
        </p:nvSpPr>
        <p:spPr>
          <a:xfrm>
            <a:off x="609600" y="87086"/>
            <a:ext cx="10972800" cy="1427374"/>
          </a:xfrm>
        </p:spPr>
        <p:txBody>
          <a:bodyPr/>
          <a:lstStyle/>
          <a:p>
            <a:r>
              <a:rPr lang="en-US" sz="3200" dirty="0"/>
              <a:t>Brainstorming Additional Project Details:</a:t>
            </a:r>
          </a:p>
        </p:txBody>
      </p:sp>
      <p:graphicFrame>
        <p:nvGraphicFramePr>
          <p:cNvPr id="5" name="Content Placeholder 4">
            <a:extLst>
              <a:ext uri="{FF2B5EF4-FFF2-40B4-BE49-F238E27FC236}">
                <a16:creationId xmlns:a16="http://schemas.microsoft.com/office/drawing/2014/main" id="{D118BDD2-E398-6541-9014-6817EBF738F6}"/>
              </a:ext>
            </a:extLst>
          </p:cNvPr>
          <p:cNvGraphicFramePr>
            <a:graphicFrameLocks noGrp="1"/>
          </p:cNvGraphicFramePr>
          <p:nvPr>
            <p:ph idx="1"/>
            <p:extLst>
              <p:ext uri="{D42A27DB-BD31-4B8C-83A1-F6EECF244321}">
                <p14:modId xmlns:p14="http://schemas.microsoft.com/office/powerpoint/2010/main" val="3025317202"/>
              </p:ext>
            </p:extLst>
          </p:nvPr>
        </p:nvGraphicFramePr>
        <p:xfrm>
          <a:off x="622300" y="1230622"/>
          <a:ext cx="10960100" cy="4876800"/>
        </p:xfrm>
        <a:graphic>
          <a:graphicData uri="http://schemas.openxmlformats.org/drawingml/2006/table">
            <a:tbl>
              <a:tblPr firstRow="1" bandRow="1">
                <a:tableStyleId>{5940675A-B579-460E-94D1-54222C63F5DA}</a:tableStyleId>
              </a:tblPr>
              <a:tblGrid>
                <a:gridCol w="3819071">
                  <a:extLst>
                    <a:ext uri="{9D8B030D-6E8A-4147-A177-3AD203B41FA5}">
                      <a16:colId xmlns:a16="http://schemas.microsoft.com/office/drawing/2014/main" val="3040240173"/>
                    </a:ext>
                  </a:extLst>
                </a:gridCol>
                <a:gridCol w="7141029">
                  <a:extLst>
                    <a:ext uri="{9D8B030D-6E8A-4147-A177-3AD203B41FA5}">
                      <a16:colId xmlns:a16="http://schemas.microsoft.com/office/drawing/2014/main" val="2587203733"/>
                    </a:ext>
                  </a:extLst>
                </a:gridCol>
              </a:tblGrid>
              <a:tr h="675313">
                <a:tc>
                  <a:txBody>
                    <a:bodyPr/>
                    <a:lstStyle/>
                    <a:p>
                      <a:r>
                        <a:rPr lang="en-US" sz="1600" dirty="0">
                          <a:latin typeface="+mj-lt"/>
                        </a:rPr>
                        <a:t>What’s your theory (or analysis) of the relationship between variables?</a:t>
                      </a:r>
                    </a:p>
                  </a:txBody>
                  <a:tcPr/>
                </a:tc>
                <a:tc>
                  <a:txBody>
                    <a:bodyPr/>
                    <a:lstStyle/>
                    <a:p>
                      <a:endParaRPr lang="en-US" sz="2400" dirty="0">
                        <a:latin typeface="+mj-lt"/>
                      </a:endParaRPr>
                    </a:p>
                    <a:p>
                      <a:endParaRPr lang="en-US" sz="2400" dirty="0">
                        <a:latin typeface="+mj-lt"/>
                      </a:endParaRPr>
                    </a:p>
                    <a:p>
                      <a:endParaRPr lang="en-US" sz="2400" dirty="0">
                        <a:latin typeface="+mj-lt"/>
                      </a:endParaRPr>
                    </a:p>
                  </a:txBody>
                  <a:tcPr/>
                </a:tc>
                <a:extLst>
                  <a:ext uri="{0D108BD9-81ED-4DB2-BD59-A6C34878D82A}">
                    <a16:rowId xmlns:a16="http://schemas.microsoft.com/office/drawing/2014/main" val="2894442738"/>
                  </a:ext>
                </a:extLst>
              </a:tr>
              <a:tr h="815892">
                <a:tc>
                  <a:txBody>
                    <a:bodyPr/>
                    <a:lstStyle/>
                    <a:p>
                      <a:r>
                        <a:rPr lang="en-US" sz="1600" dirty="0">
                          <a:latin typeface="+mj-lt"/>
                        </a:rPr>
                        <a:t>What evidence do you have or need…</a:t>
                      </a:r>
                    </a:p>
                    <a:p>
                      <a:r>
                        <a:rPr lang="en-US" sz="1600" dirty="0">
                          <a:latin typeface="+mj-lt"/>
                        </a:rPr>
                        <a:t>*locally?</a:t>
                      </a:r>
                    </a:p>
                    <a:p>
                      <a:endParaRPr lang="en-US" sz="1600" dirty="0">
                        <a:latin typeface="+mj-lt"/>
                      </a:endParaRPr>
                    </a:p>
                    <a:p>
                      <a:r>
                        <a:rPr lang="en-US" sz="1600" dirty="0">
                          <a:latin typeface="+mj-lt"/>
                        </a:rPr>
                        <a:t>*externally?</a:t>
                      </a:r>
                    </a:p>
                  </a:txBody>
                  <a:tcPr/>
                </a:tc>
                <a:tc>
                  <a:txBody>
                    <a:bodyPr/>
                    <a:lstStyle/>
                    <a:p>
                      <a:endParaRPr lang="en-US" sz="2400" dirty="0">
                        <a:latin typeface="+mj-lt"/>
                      </a:endParaRPr>
                    </a:p>
                  </a:txBody>
                  <a:tcPr/>
                </a:tc>
                <a:extLst>
                  <a:ext uri="{0D108BD9-81ED-4DB2-BD59-A6C34878D82A}">
                    <a16:rowId xmlns:a16="http://schemas.microsoft.com/office/drawing/2014/main" val="2625558507"/>
                  </a:ext>
                </a:extLst>
              </a:tr>
              <a:tr h="675313">
                <a:tc>
                  <a:txBody>
                    <a:bodyPr/>
                    <a:lstStyle/>
                    <a:p>
                      <a:r>
                        <a:rPr lang="en-US" sz="1600" dirty="0">
                          <a:latin typeface="+mj-lt"/>
                        </a:rPr>
                        <a:t>How could your idea connect to…</a:t>
                      </a:r>
                    </a:p>
                    <a:p>
                      <a:r>
                        <a:rPr lang="en-US" sz="1600" dirty="0">
                          <a:latin typeface="+mj-lt"/>
                        </a:rPr>
                        <a:t>*campus priorities?</a:t>
                      </a:r>
                    </a:p>
                    <a:p>
                      <a:endParaRPr lang="en-US" sz="1600" dirty="0">
                        <a:latin typeface="+mj-lt"/>
                      </a:endParaRPr>
                    </a:p>
                    <a:p>
                      <a:r>
                        <a:rPr lang="en-US" sz="1600" dirty="0">
                          <a:latin typeface="+mj-lt"/>
                        </a:rPr>
                        <a:t>*AiA or other LIS best practices?</a:t>
                      </a:r>
                    </a:p>
                    <a:p>
                      <a:endParaRPr lang="en-US" sz="1600" dirty="0">
                        <a:latin typeface="+mj-lt"/>
                      </a:endParaRPr>
                    </a:p>
                  </a:txBody>
                  <a:tcPr/>
                </a:tc>
                <a:tc>
                  <a:txBody>
                    <a:bodyPr/>
                    <a:lstStyle/>
                    <a:p>
                      <a:endParaRPr lang="en-US" sz="2400" dirty="0">
                        <a:latin typeface="+mj-lt"/>
                      </a:endParaRPr>
                    </a:p>
                  </a:txBody>
                  <a:tcPr/>
                </a:tc>
                <a:extLst>
                  <a:ext uri="{0D108BD9-81ED-4DB2-BD59-A6C34878D82A}">
                    <a16:rowId xmlns:a16="http://schemas.microsoft.com/office/drawing/2014/main" val="2013290446"/>
                  </a:ext>
                </a:extLst>
              </a:tr>
              <a:tr h="675313">
                <a:tc>
                  <a:txBody>
                    <a:bodyPr/>
                    <a:lstStyle/>
                    <a:p>
                      <a:r>
                        <a:rPr lang="en-US" sz="1600" dirty="0">
                          <a:latin typeface="+mj-lt"/>
                        </a:rPr>
                        <a:t>Who could be your collaborators…</a:t>
                      </a:r>
                    </a:p>
                    <a:p>
                      <a:r>
                        <a:rPr lang="en-US" sz="1600" dirty="0">
                          <a:latin typeface="+mj-lt"/>
                        </a:rPr>
                        <a:t>*in the library?</a:t>
                      </a:r>
                    </a:p>
                    <a:p>
                      <a:endParaRPr lang="en-US" sz="1600" dirty="0">
                        <a:latin typeface="+mj-lt"/>
                      </a:endParaRPr>
                    </a:p>
                    <a:p>
                      <a:r>
                        <a:rPr lang="en-US" sz="1600" dirty="0">
                          <a:latin typeface="+mj-lt"/>
                        </a:rPr>
                        <a:t>*on campus?</a:t>
                      </a:r>
                    </a:p>
                    <a:p>
                      <a:endParaRPr lang="en-US" sz="1600" dirty="0">
                        <a:latin typeface="+mj-lt"/>
                      </a:endParaRPr>
                    </a:p>
                  </a:txBody>
                  <a:tcPr/>
                </a:tc>
                <a:tc>
                  <a:txBody>
                    <a:bodyPr/>
                    <a:lstStyle/>
                    <a:p>
                      <a:endParaRPr lang="en-US" sz="2400" dirty="0">
                        <a:latin typeface="+mj-lt"/>
                      </a:endParaRPr>
                    </a:p>
                  </a:txBody>
                  <a:tcPr/>
                </a:tc>
                <a:extLst>
                  <a:ext uri="{0D108BD9-81ED-4DB2-BD59-A6C34878D82A}">
                    <a16:rowId xmlns:a16="http://schemas.microsoft.com/office/drawing/2014/main" val="1098631051"/>
                  </a:ext>
                </a:extLst>
              </a:tr>
            </a:tbl>
          </a:graphicData>
        </a:graphic>
      </p:graphicFrame>
    </p:spTree>
    <p:extLst>
      <p:ext uri="{BB962C8B-B14F-4D97-AF65-F5344CB8AC3E}">
        <p14:creationId xmlns:p14="http://schemas.microsoft.com/office/powerpoint/2010/main" val="3632931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3BCF7-2E11-DB4A-95BC-2566A4C71B49}"/>
              </a:ext>
            </a:extLst>
          </p:cNvPr>
          <p:cNvSpPr>
            <a:spLocks noGrp="1"/>
          </p:cNvSpPr>
          <p:nvPr>
            <p:ph type="title"/>
          </p:nvPr>
        </p:nvSpPr>
        <p:spPr>
          <a:xfrm>
            <a:off x="7798570" y="273051"/>
            <a:ext cx="4011084" cy="673677"/>
          </a:xfrm>
        </p:spPr>
        <p:txBody>
          <a:bodyPr wrap="square" anchor="b">
            <a:normAutofit/>
          </a:bodyPr>
          <a:lstStyle/>
          <a:p>
            <a:r>
              <a:rPr lang="en-US" dirty="0"/>
              <a:t>Sketch and Share! </a:t>
            </a:r>
          </a:p>
        </p:txBody>
      </p:sp>
      <p:pic>
        <p:nvPicPr>
          <p:cNvPr id="1026" name="Picture 2" descr="sketch pad and coloring pens">
            <a:extLst>
              <a:ext uri="{FF2B5EF4-FFF2-40B4-BE49-F238E27FC236}">
                <a16:creationId xmlns:a16="http://schemas.microsoft.com/office/drawing/2014/main" id="{3BDCF8D8-011F-4BB3-9DF7-A0877E2108D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165" r="8557" b="1"/>
          <a:stretch/>
        </p:blipFill>
        <p:spPr bwMode="auto">
          <a:xfrm>
            <a:off x="366956" y="273051"/>
            <a:ext cx="6517793" cy="5853113"/>
          </a:xfrm>
          <a:prstGeom prst="rect">
            <a:avLst/>
          </a:prstGeom>
          <a:solidFill>
            <a:srgbClr val="FFFFFF"/>
          </a:solidFill>
        </p:spPr>
      </p:pic>
      <p:sp>
        <p:nvSpPr>
          <p:cNvPr id="1033" name="Text Placeholder 3">
            <a:extLst>
              <a:ext uri="{FF2B5EF4-FFF2-40B4-BE49-F238E27FC236}">
                <a16:creationId xmlns:a16="http://schemas.microsoft.com/office/drawing/2014/main" id="{4F70A2C1-E88C-0355-7EA9-E9FB4489A063}"/>
              </a:ext>
            </a:extLst>
          </p:cNvPr>
          <p:cNvSpPr>
            <a:spLocks noGrp="1"/>
          </p:cNvSpPr>
          <p:nvPr>
            <p:ph type="body" sz="half" idx="2"/>
          </p:nvPr>
        </p:nvSpPr>
        <p:spPr>
          <a:xfrm>
            <a:off x="7798570" y="1054105"/>
            <a:ext cx="4011084" cy="4691063"/>
          </a:xfrm>
        </p:spPr>
        <p:txBody>
          <a:bodyPr/>
          <a:lstStyle/>
          <a:p>
            <a:r>
              <a:rPr lang="en-US" b="0" i="0" dirty="0">
                <a:solidFill>
                  <a:srgbClr val="111111"/>
                </a:solidFill>
                <a:effectLst/>
                <a:latin typeface="-apple-system"/>
              </a:rPr>
              <a:t>Photo by </a:t>
            </a:r>
            <a:r>
              <a:rPr lang="en-US" b="0" i="0" dirty="0">
                <a:solidFill>
                  <a:srgbClr val="767676"/>
                </a:solidFill>
                <a:effectLst/>
                <a:latin typeface="-apple-system"/>
                <a:hlinkClick r:id="rId4"/>
              </a:rPr>
              <a:t>KOBU Agency</a:t>
            </a:r>
            <a:r>
              <a:rPr lang="en-US" b="0" i="0" dirty="0">
                <a:solidFill>
                  <a:srgbClr val="111111"/>
                </a:solidFill>
                <a:effectLst/>
                <a:latin typeface="-apple-system"/>
              </a:rPr>
              <a:t> on </a:t>
            </a:r>
            <a:r>
              <a:rPr lang="en-US" b="0" i="0" dirty="0">
                <a:solidFill>
                  <a:srgbClr val="767676"/>
                </a:solidFill>
                <a:effectLst/>
                <a:latin typeface="-apple-system"/>
                <a:hlinkClick r:id="rId5"/>
              </a:rPr>
              <a:t>Unsplash</a:t>
            </a:r>
            <a:endParaRPr lang="en-US" dirty="0"/>
          </a:p>
        </p:txBody>
      </p:sp>
    </p:spTree>
    <p:extLst>
      <p:ext uri="{BB962C8B-B14F-4D97-AF65-F5344CB8AC3E}">
        <p14:creationId xmlns:p14="http://schemas.microsoft.com/office/powerpoint/2010/main" val="316305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Shape 53"/>
        <p:cNvGrpSpPr/>
        <p:nvPr/>
      </p:nvGrpSpPr>
      <p:grpSpPr>
        <a:xfrm>
          <a:off x="0" y="0"/>
          <a:ext cx="0" cy="0"/>
          <a:chOff x="0" y="0"/>
          <a:chExt cx="0" cy="0"/>
        </a:xfrm>
      </p:grpSpPr>
      <p:sp>
        <p:nvSpPr>
          <p:cNvPr id="3" name="Title 2">
            <a:extLst>
              <a:ext uri="{FF2B5EF4-FFF2-40B4-BE49-F238E27FC236}">
                <a16:creationId xmlns:a16="http://schemas.microsoft.com/office/drawing/2014/main" id="{F6E8188D-5497-496C-9129-2C32B3704F92}"/>
              </a:ext>
            </a:extLst>
          </p:cNvPr>
          <p:cNvSpPr>
            <a:spLocks noGrp="1"/>
          </p:cNvSpPr>
          <p:nvPr>
            <p:ph type="title" idx="4294967295"/>
          </p:nvPr>
        </p:nvSpPr>
        <p:spPr>
          <a:xfrm>
            <a:off x="609600" y="-1143000"/>
            <a:ext cx="10972800" cy="1143000"/>
          </a:xfrm>
        </p:spPr>
        <p:txBody>
          <a:bodyPr vert="horz" wrap="square" lIns="91440" tIns="45720" rIns="91440" bIns="45720" numCol="1" anchor="b" anchorCtr="0" compatLnSpc="1">
            <a:prstTxWarp prst="textNoShape">
              <a:avLst/>
            </a:prstTxWarp>
          </a:bodyPr>
          <a:lstStyle/>
          <a:p>
            <a:r>
              <a:rPr lang="en-US" dirty="0"/>
              <a:t>Gradients of Agreement Framework Check</a:t>
            </a:r>
          </a:p>
        </p:txBody>
      </p:sp>
      <p:sp>
        <p:nvSpPr>
          <p:cNvPr id="2" name="Rectangle 1">
            <a:extLst>
              <a:ext uri="{FF2B5EF4-FFF2-40B4-BE49-F238E27FC236}">
                <a16:creationId xmlns:a16="http://schemas.microsoft.com/office/drawing/2014/main" id="{442D2AD7-66E3-FE44-B32C-7BCE90F55D87}"/>
              </a:ext>
              <a:ext uri="{C183D7F6-B498-43B3-948B-1728B52AA6E4}">
                <adec:decorative xmlns:adec="http://schemas.microsoft.com/office/drawing/2017/decorative" val="1"/>
              </a:ext>
            </a:extLst>
          </p:cNvPr>
          <p:cNvSpPr/>
          <p:nvPr/>
        </p:nvSpPr>
        <p:spPr>
          <a:xfrm>
            <a:off x="920866" y="406398"/>
            <a:ext cx="10350268" cy="6168573"/>
          </a:xfrm>
          <a:prstGeom prst="rect">
            <a:avLst/>
          </a:prstGeom>
          <a:solidFill>
            <a:srgbClr val="1AAAF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4" name="Google Shape;54;p13" descr="Gradients of Agreement Framework:&#10;1: Really do not like&#10;2: Skeptical&#10;3-5: Open to Trying it Out&#10;6: Feeling Really Good&#10;7: Love it"/>
          <p:cNvPicPr preferRelativeResize="0"/>
          <p:nvPr/>
        </p:nvPicPr>
        <p:blipFill>
          <a:blip r:embed="rId3">
            <a:alphaModFix/>
          </a:blip>
          <a:stretch>
            <a:fillRect/>
          </a:stretch>
        </p:blipFill>
        <p:spPr>
          <a:xfrm>
            <a:off x="920867" y="203201"/>
            <a:ext cx="10350268" cy="6451601"/>
          </a:xfrm>
          <a:prstGeom prst="rect">
            <a:avLst/>
          </a:prstGeom>
          <a:gradFill>
            <a:gsLst>
              <a:gs pos="46990">
                <a:srgbClr val="D6B2DB"/>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
        <p:nvSpPr>
          <p:cNvPr id="55" name="Google Shape;55;p13">
            <a:extLst>
              <a:ext uri="{C183D7F6-B498-43B3-948B-1728B52AA6E4}">
                <adec:decorative xmlns:adec="http://schemas.microsoft.com/office/drawing/2017/decorative" val="1"/>
              </a:ext>
            </a:extLst>
          </p:cNvPr>
          <p:cNvSpPr txBox="1"/>
          <p:nvPr/>
        </p:nvSpPr>
        <p:spPr>
          <a:xfrm>
            <a:off x="0" y="6287200"/>
            <a:ext cx="12192000" cy="570800"/>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pPr>
            <a:r>
              <a:rPr lang="en" sz="1200" i="1" dirty="0">
                <a:latin typeface="Calibri"/>
                <a:ea typeface="Calibri"/>
                <a:cs typeface="Calibri"/>
                <a:sym typeface="Calibri"/>
              </a:rPr>
              <a:t>Source: </a:t>
            </a:r>
            <a:r>
              <a:rPr lang="en" sz="1200" i="1" dirty="0">
                <a:solidFill>
                  <a:srgbClr val="999999"/>
                </a:solidFill>
                <a:latin typeface="Calibri"/>
                <a:ea typeface="Calibri"/>
                <a:cs typeface="Calibri"/>
                <a:sym typeface="Calibri"/>
              </a:rPr>
              <a:t>The Facilitator’s Guide to Participatory Decision Making “Gradients of Agreement” (1996)</a:t>
            </a:r>
            <a:endParaRPr sz="1200" i="1" dirty="0">
              <a:solidFill>
                <a:srgbClr val="999999"/>
              </a:solidFill>
              <a:latin typeface="Calibri"/>
              <a:ea typeface="Calibri"/>
              <a:cs typeface="Calibri"/>
              <a:sym typeface="Calibri"/>
            </a:endParaRPr>
          </a:p>
        </p:txBody>
      </p:sp>
    </p:spTree>
    <p:extLst>
      <p:ext uri="{BB962C8B-B14F-4D97-AF65-F5344CB8AC3E}">
        <p14:creationId xmlns:p14="http://schemas.microsoft.com/office/powerpoint/2010/main" val="3347807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40828"/>
            <a:ext cx="10972800" cy="1143000"/>
          </a:xfrm>
        </p:spPr>
        <p:txBody>
          <a:bodyPr/>
          <a:lstStyle/>
          <a:p>
            <a:r>
              <a:rPr lang="en-US" dirty="0"/>
              <a:t>Team Development Time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5867127"/>
              </p:ext>
            </p:extLst>
          </p:nvPr>
        </p:nvGraphicFramePr>
        <p:xfrm>
          <a:off x="896564" y="1027609"/>
          <a:ext cx="10398872" cy="5151120"/>
        </p:xfrm>
        <a:graphic>
          <a:graphicData uri="http://schemas.openxmlformats.org/drawingml/2006/table">
            <a:tbl>
              <a:tblPr firstRow="1" bandRow="1">
                <a:tableStyleId>{5940675A-B579-460E-94D1-54222C63F5DA}</a:tableStyleId>
              </a:tblPr>
              <a:tblGrid>
                <a:gridCol w="10398872">
                  <a:extLst>
                    <a:ext uri="{9D8B030D-6E8A-4147-A177-3AD203B41FA5}">
                      <a16:colId xmlns:a16="http://schemas.microsoft.com/office/drawing/2014/main" val="20000"/>
                    </a:ext>
                  </a:extLst>
                </a:gridCol>
              </a:tblGrid>
              <a:tr h="368499">
                <a:tc>
                  <a:txBody>
                    <a:bodyPr/>
                    <a:lstStyle/>
                    <a:p>
                      <a:endParaRPr lang="en-US" sz="2000" b="1" dirty="0">
                        <a:latin typeface="+mj-lt"/>
                      </a:endParaRPr>
                    </a:p>
                    <a:p>
                      <a:r>
                        <a:rPr lang="en-US" sz="2000" b="1" dirty="0">
                          <a:latin typeface="+mj-lt"/>
                        </a:rPr>
                        <a:t>What are your overall </a:t>
                      </a:r>
                      <a:r>
                        <a:rPr lang="en-US" sz="2000" b="1" baseline="0" dirty="0">
                          <a:latin typeface="+mj-lt"/>
                        </a:rPr>
                        <a:t>takeaways from developing a research question and statement in Module 3?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3451">
                <a:tc>
                  <a:txBody>
                    <a:bodyPr/>
                    <a:lstStyle/>
                    <a:p>
                      <a:endParaRPr lang="en-US" sz="2000" dirty="0">
                        <a:latin typeface="+mj-lt"/>
                      </a:endParaRPr>
                    </a:p>
                    <a:p>
                      <a:r>
                        <a:rPr lang="en-US" sz="2000" b="1" dirty="0">
                          <a:latin typeface="+mj-lt"/>
                        </a:rPr>
                        <a:t>Case Study Project Discussion</a:t>
                      </a:r>
                    </a:p>
                    <a:p>
                      <a:pPr marL="285750" indent="-285750">
                        <a:buFont typeface="Arial" panose="020B0604020202020204" pitchFamily="34" charset="0"/>
                        <a:buChar char="•"/>
                      </a:pPr>
                      <a:r>
                        <a:rPr lang="en-US" sz="2000" dirty="0">
                          <a:latin typeface="+mj-lt"/>
                        </a:rPr>
                        <a:t>Each team member should share (8-10 minutes each) about their research question, statement, and visualization.</a:t>
                      </a:r>
                    </a:p>
                    <a:p>
                      <a:pPr marL="285750" indent="-285750">
                        <a:buFont typeface="Arial" panose="020B0604020202020204" pitchFamily="34" charset="0"/>
                        <a:buChar char="•"/>
                      </a:pPr>
                      <a:r>
                        <a:rPr lang="en-US" sz="2000" baseline="0" dirty="0">
                          <a:latin typeface="+mj-lt"/>
                        </a:rPr>
                        <a:t>Provide feedback to each presenter on the clarity of their question, statement, and sketch.</a:t>
                      </a:r>
                    </a:p>
                    <a:p>
                      <a:pPr marL="285750" indent="-285750">
                        <a:buFont typeface="Arial" panose="020B0604020202020204" pitchFamily="34" charset="0"/>
                        <a:buChar char="•"/>
                      </a:pPr>
                      <a:endParaRPr lang="en-US" sz="2000" baseline="0" dirty="0">
                        <a:latin typeface="+mj-lt"/>
                      </a:endParaRPr>
                    </a:p>
                    <a:p>
                      <a:pPr marL="0" indent="0">
                        <a:buFont typeface="Arial" panose="020B0604020202020204" pitchFamily="34" charset="0"/>
                        <a:buNone/>
                      </a:pPr>
                      <a:r>
                        <a:rPr lang="en-US" sz="2000" b="1" baseline="0" dirty="0">
                          <a:latin typeface="+mj-lt"/>
                        </a:rPr>
                        <a:t>Next Steps</a:t>
                      </a:r>
                    </a:p>
                    <a:p>
                      <a:pPr marL="342900" indent="-342900">
                        <a:buFont typeface="Arial" panose="020B0604020202020204" pitchFamily="34" charset="0"/>
                        <a:buChar char="•"/>
                      </a:pPr>
                      <a:r>
                        <a:rPr lang="en-US" sz="2000" baseline="0" dirty="0">
                          <a:latin typeface="+mj-lt"/>
                        </a:rPr>
                        <a:t>Revisit your research statement by “socializing” it with stakeholders at your institution.</a:t>
                      </a:r>
                    </a:p>
                    <a:p>
                      <a:pPr marL="342900" indent="-342900">
                        <a:buFont typeface="Arial" panose="020B0604020202020204" pitchFamily="34" charset="0"/>
                        <a:buChar char="•"/>
                      </a:pPr>
                      <a:r>
                        <a:rPr lang="en-US" sz="2000" baseline="0" dirty="0">
                          <a:latin typeface="+mj-lt"/>
                        </a:rPr>
                        <a:t>Explore Available resources – Experts, Tools, Literature, etc.</a:t>
                      </a:r>
                    </a:p>
                    <a:p>
                      <a:pPr marL="342900" indent="-342900">
                        <a:buFont typeface="Arial" panose="020B0604020202020204" pitchFamily="34" charset="0"/>
                        <a:buChar char="•"/>
                      </a:pPr>
                      <a:r>
                        <a:rPr lang="en-US" sz="2000" baseline="0" dirty="0">
                          <a:latin typeface="+mj-lt"/>
                        </a:rPr>
                        <a:t>If you’re stuck or uncertain about your research question: Review projects from CARLI Counts </a:t>
                      </a:r>
                      <a:r>
                        <a:rPr lang="en-US" sz="2000" baseline="0" dirty="0">
                          <a:latin typeface="+mj-lt"/>
                          <a:hlinkClick r:id="rId3"/>
                        </a:rPr>
                        <a:t>Cohort One</a:t>
                      </a:r>
                      <a:r>
                        <a:rPr lang="en-US" sz="2000" baseline="0" dirty="0">
                          <a:latin typeface="+mj-lt"/>
                        </a:rPr>
                        <a:t> and </a:t>
                      </a:r>
                      <a:r>
                        <a:rPr lang="en-US" sz="2000" baseline="0" dirty="0">
                          <a:latin typeface="+mj-lt"/>
                          <a:hlinkClick r:id="rId4"/>
                        </a:rPr>
                        <a:t>Cohort Two </a:t>
                      </a:r>
                      <a:r>
                        <a:rPr lang="en-US" sz="2000" baseline="0" dirty="0">
                          <a:latin typeface="+mj-lt"/>
                        </a:rPr>
                        <a:t>for ideas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8499">
                <a:tc>
                  <a:txBody>
                    <a:bodyPr/>
                    <a:lstStyle/>
                    <a:p>
                      <a:endParaRPr lang="en-US" sz="200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21778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B93C2-4439-44B3-B019-F36412854C0F}"/>
              </a:ext>
            </a:extLst>
          </p:cNvPr>
          <p:cNvSpPr>
            <a:spLocks noGrp="1"/>
          </p:cNvSpPr>
          <p:nvPr>
            <p:ph type="title"/>
          </p:nvPr>
        </p:nvSpPr>
        <p:spPr>
          <a:xfrm>
            <a:off x="808801" y="2938513"/>
            <a:ext cx="10972800" cy="1143000"/>
          </a:xfrm>
        </p:spPr>
        <p:txBody>
          <a:bodyPr/>
          <a:lstStyle/>
          <a:p>
            <a:pPr marL="0" marR="0">
              <a:spcBef>
                <a:spcPts val="0"/>
              </a:spcBef>
              <a:spcAft>
                <a:spcPts val="0"/>
              </a:spcAft>
            </a:pPr>
            <a:r>
              <a:rPr lang="en-US" sz="2400" dirty="0">
                <a:solidFill>
                  <a:srgbClr val="040404"/>
                </a:solidFill>
                <a:effectLst/>
                <a:latin typeface="Calibri" panose="020F0502020204030204" pitchFamily="34" charset="0"/>
                <a:ea typeface="DengXian" panose="02010600030101010101" pitchFamily="2" charset="-122"/>
                <a:cs typeface="Calibri" panose="020F0502020204030204" pitchFamily="34" charset="0"/>
              </a:rPr>
              <a:t>©2022. This work is licensed under a </a:t>
            </a:r>
            <a:r>
              <a:rPr lang="en-US" sz="2400" u="sng" dirty="0">
                <a:solidFill>
                  <a:srgbClr val="049CCF"/>
                </a:solidFill>
                <a:effectLst/>
                <a:latin typeface="Calibri" panose="020F0502020204030204" pitchFamily="34" charset="0"/>
                <a:ea typeface="DengXian" panose="02010600030101010101" pitchFamily="2" charset="-122"/>
                <a:cs typeface="Calibri" panose="020F0502020204030204" pitchFamily="34" charset="0"/>
                <a:hlinkClick r:id="rId3"/>
              </a:rPr>
              <a:t>CC BY 4.0 license</a:t>
            </a:r>
            <a:r>
              <a:rPr lang="en-US" sz="2400" dirty="0">
                <a:solidFill>
                  <a:srgbClr val="464646"/>
                </a:solidFill>
                <a:effectLst/>
                <a:latin typeface="Calibri" panose="020F0502020204030204" pitchFamily="34" charset="0"/>
                <a:ea typeface="DengXian" panose="02010600030101010101" pitchFamily="2" charset="-122"/>
                <a:cs typeface="Calibri" panose="020F0502020204030204" pitchFamily="34" charset="0"/>
              </a:rPr>
              <a:t>. </a:t>
            </a:r>
            <a:br>
              <a:rPr lang="en-US" sz="2400" dirty="0">
                <a:effectLst/>
                <a:latin typeface="Calibri" panose="020F0502020204030204" pitchFamily="34" charset="0"/>
                <a:ea typeface="DengXian" panose="02010600030101010101" pitchFamily="2" charset="-122"/>
                <a:cs typeface="Times New Roman" panose="02020603050405020304" pitchFamily="18" charset="0"/>
              </a:rPr>
            </a:br>
            <a:r>
              <a:rPr lang="en-US" sz="2400"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 </a:t>
            </a:r>
            <a:br>
              <a:rPr lang="en-US" sz="2400" dirty="0">
                <a:effectLst/>
                <a:latin typeface="Calibri" panose="020F0502020204030204" pitchFamily="34" charset="0"/>
                <a:ea typeface="DengXian" panose="02010600030101010101" pitchFamily="2" charset="-122"/>
                <a:cs typeface="Times New Roman" panose="02020603050405020304" pitchFamily="18" charset="0"/>
              </a:rPr>
            </a:br>
            <a:r>
              <a:rPr lang="en-US" sz="2400" dirty="0">
                <a:effectLst/>
                <a:latin typeface="Calibri" panose="020F0502020204030204" pitchFamily="34" charset="0"/>
                <a:ea typeface="DengXian" panose="02010600030101010101" pitchFamily="2" charset="-122"/>
                <a:cs typeface="Calibri" panose="020F0502020204030204" pitchFamily="34" charset="0"/>
              </a:rPr>
              <a:t>How to Cite: </a:t>
            </a:r>
            <a:r>
              <a:rPr lang="en-US" sz="2400"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Hinchliffe, Lisa Janicke, Mayer, Cathy, &amp; Consortium of Academic and Research Libraries </a:t>
            </a:r>
            <a:r>
              <a:rPr lang="en-US" sz="2400">
                <a:solidFill>
                  <a:srgbClr val="201F1E"/>
                </a:solidFill>
                <a:effectLst/>
                <a:latin typeface="Calibri" panose="020F0502020204030204" pitchFamily="34" charset="0"/>
                <a:ea typeface="DengXian" panose="02010600030101010101" pitchFamily="2" charset="-122"/>
                <a:cs typeface="Calibri" panose="020F0502020204030204" pitchFamily="34" charset="0"/>
              </a:rPr>
              <a:t>in Illinois. </a:t>
            </a:r>
            <a:r>
              <a:rPr lang="en-US" sz="2400" i="1"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Analytics and Advocacy for Service Development Module 3: Research Question Development [PowerPoint slides]</a:t>
            </a:r>
            <a:r>
              <a:rPr lang="en-US" sz="2400"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 Champaign, IL: CARLI, 2022.</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18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Tree>
    <p:extLst>
      <p:ext uri="{BB962C8B-B14F-4D97-AF65-F5344CB8AC3E}">
        <p14:creationId xmlns:p14="http://schemas.microsoft.com/office/powerpoint/2010/main" val="215592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Shape 53"/>
        <p:cNvGrpSpPr/>
        <p:nvPr/>
      </p:nvGrpSpPr>
      <p:grpSpPr>
        <a:xfrm>
          <a:off x="0" y="0"/>
          <a:ext cx="0" cy="0"/>
          <a:chOff x="0" y="0"/>
          <a:chExt cx="0" cy="0"/>
        </a:xfrm>
      </p:grpSpPr>
      <p:sp>
        <p:nvSpPr>
          <p:cNvPr id="3" name="Title 2">
            <a:extLst>
              <a:ext uri="{FF2B5EF4-FFF2-40B4-BE49-F238E27FC236}">
                <a16:creationId xmlns:a16="http://schemas.microsoft.com/office/drawing/2014/main" id="{0983FD05-31DB-406C-A63E-179E59282EAB}"/>
              </a:ext>
            </a:extLst>
          </p:cNvPr>
          <p:cNvSpPr>
            <a:spLocks noGrp="1"/>
          </p:cNvSpPr>
          <p:nvPr>
            <p:ph type="title" idx="4294967295"/>
          </p:nvPr>
        </p:nvSpPr>
        <p:spPr>
          <a:xfrm>
            <a:off x="609600" y="-1143000"/>
            <a:ext cx="10972800" cy="1143000"/>
          </a:xfrm>
        </p:spPr>
        <p:txBody>
          <a:bodyPr vert="horz" wrap="square" lIns="91440" tIns="45720" rIns="91440" bIns="45720" numCol="1" anchor="b" anchorCtr="0" compatLnSpc="1">
            <a:prstTxWarp prst="textNoShape">
              <a:avLst/>
            </a:prstTxWarp>
          </a:bodyPr>
          <a:lstStyle/>
          <a:p>
            <a:r>
              <a:rPr lang="en-US" dirty="0"/>
              <a:t>Gradients of Agreement Framework</a:t>
            </a:r>
          </a:p>
        </p:txBody>
      </p:sp>
      <p:sp>
        <p:nvSpPr>
          <p:cNvPr id="2" name="Rectangle 1">
            <a:extLst>
              <a:ext uri="{FF2B5EF4-FFF2-40B4-BE49-F238E27FC236}">
                <a16:creationId xmlns:a16="http://schemas.microsoft.com/office/drawing/2014/main" id="{442D2AD7-66E3-FE44-B32C-7BCE90F55D87}"/>
              </a:ext>
              <a:ext uri="{C183D7F6-B498-43B3-948B-1728B52AA6E4}">
                <adec:decorative xmlns:adec="http://schemas.microsoft.com/office/drawing/2017/decorative" val="1"/>
              </a:ext>
            </a:extLst>
          </p:cNvPr>
          <p:cNvSpPr/>
          <p:nvPr/>
        </p:nvSpPr>
        <p:spPr>
          <a:xfrm>
            <a:off x="920866" y="406398"/>
            <a:ext cx="10350268" cy="6168573"/>
          </a:xfrm>
          <a:prstGeom prst="rect">
            <a:avLst/>
          </a:prstGeom>
          <a:solidFill>
            <a:srgbClr val="1AAAF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4" name="Google Shape;54;p13" descr="Gradients of Agreement Framework:&#10;1: Really do not like&#10;2: Skeptical&#10;3-5: Open to Trying it Out&#10;6: Feeling Really Good&#10;7: Love it"/>
          <p:cNvPicPr preferRelativeResize="0"/>
          <p:nvPr/>
        </p:nvPicPr>
        <p:blipFill>
          <a:blip r:embed="rId3">
            <a:alphaModFix/>
          </a:blip>
          <a:stretch>
            <a:fillRect/>
          </a:stretch>
        </p:blipFill>
        <p:spPr>
          <a:xfrm>
            <a:off x="920867" y="203201"/>
            <a:ext cx="10350268" cy="6451601"/>
          </a:xfrm>
          <a:prstGeom prst="rect">
            <a:avLst/>
          </a:prstGeom>
          <a:gradFill>
            <a:gsLst>
              <a:gs pos="46990">
                <a:srgbClr val="D6B2DB"/>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
        <p:nvSpPr>
          <p:cNvPr id="55" name="Google Shape;55;p13" descr="Source: The Facilitator’s Guide to Participatory Decision Making “Gradients of Agreement” (1996"/>
          <p:cNvSpPr txBox="1"/>
          <p:nvPr/>
        </p:nvSpPr>
        <p:spPr>
          <a:xfrm>
            <a:off x="0" y="6287200"/>
            <a:ext cx="12192000" cy="570800"/>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pPr>
            <a:r>
              <a:rPr lang="en" sz="1200" i="1" dirty="0">
                <a:latin typeface="Calibri"/>
                <a:ea typeface="Calibri"/>
                <a:cs typeface="Calibri"/>
                <a:sym typeface="Calibri"/>
              </a:rPr>
              <a:t>Source: </a:t>
            </a:r>
            <a:r>
              <a:rPr lang="en" sz="1200" i="1" dirty="0">
                <a:solidFill>
                  <a:srgbClr val="999999"/>
                </a:solidFill>
                <a:latin typeface="Calibri"/>
                <a:ea typeface="Calibri"/>
                <a:cs typeface="Calibri"/>
                <a:sym typeface="Calibri"/>
              </a:rPr>
              <a:t>The Facilitator’s Guide to Participatory Decision Making “Gradients of Agreement” (1996)</a:t>
            </a:r>
            <a:endParaRPr sz="1200" i="1" dirty="0">
              <a:solidFill>
                <a:srgbClr val="999999"/>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descr="8 steps: &#10;Identifying an area of interest or a problem&#10;Developing a research question&#10;Gathering data and selecting methods of assessment&#10;Analyzing data&#10;Reviewing results and identifying findings&#10;Considering implications of the findings&#10;Adjusting practices as needed&#10;Observing the results of changes and reflecting on the need for re-starting the inquiry process. ">
            <a:extLst>
              <a:ext uri="{FF2B5EF4-FFF2-40B4-BE49-F238E27FC236}">
                <a16:creationId xmlns:a16="http://schemas.microsoft.com/office/drawing/2014/main" id="{5BDF948C-A7A8-164F-974E-E5C9CD6AC69B}"/>
              </a:ext>
            </a:extLst>
          </p:cNvPr>
          <p:cNvGraphicFramePr>
            <a:graphicFrameLocks noGrp="1"/>
          </p:cNvGraphicFramePr>
          <p:nvPr>
            <p:ph idx="1"/>
            <p:extLst>
              <p:ext uri="{D42A27DB-BD31-4B8C-83A1-F6EECF244321}">
                <p14:modId xmlns:p14="http://schemas.microsoft.com/office/powerpoint/2010/main" val="113893158"/>
              </p:ext>
            </p:extLst>
          </p:nvPr>
        </p:nvGraphicFramePr>
        <p:xfrm>
          <a:off x="622300" y="609600"/>
          <a:ext cx="11819082" cy="572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a:extLst>
              <a:ext uri="{FF2B5EF4-FFF2-40B4-BE49-F238E27FC236}">
                <a16:creationId xmlns:a16="http://schemas.microsoft.com/office/drawing/2014/main" id="{4E64573C-61C1-C842-91CD-415CAFB335D3}"/>
              </a:ext>
            </a:extLst>
          </p:cNvPr>
          <p:cNvSpPr>
            <a:spLocks noGrp="1"/>
          </p:cNvSpPr>
          <p:nvPr>
            <p:ph type="title"/>
          </p:nvPr>
        </p:nvSpPr>
        <p:spPr>
          <a:xfrm>
            <a:off x="609599" y="371460"/>
            <a:ext cx="2410691" cy="2011522"/>
          </a:xfrm>
        </p:spPr>
        <p:txBody>
          <a:bodyPr/>
          <a:lstStyle/>
          <a:p>
            <a:r>
              <a:rPr lang="en-US" dirty="0"/>
              <a:t>Cycle of Inquiry</a:t>
            </a:r>
          </a:p>
        </p:txBody>
      </p:sp>
    </p:spTree>
    <p:extLst>
      <p:ext uri="{BB962C8B-B14F-4D97-AF65-F5344CB8AC3E}">
        <p14:creationId xmlns:p14="http://schemas.microsoft.com/office/powerpoint/2010/main" val="1711736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descr="Cycle of Inquiry focus in this module: identifying an area of interest or a problem&#10;Developing a research question&#10;&#10;">
            <a:extLst>
              <a:ext uri="{FF2B5EF4-FFF2-40B4-BE49-F238E27FC236}">
                <a16:creationId xmlns:a16="http://schemas.microsoft.com/office/drawing/2014/main" id="{5BDF948C-A7A8-164F-974E-E5C9CD6AC69B}"/>
              </a:ext>
            </a:extLst>
          </p:cNvPr>
          <p:cNvGraphicFramePr>
            <a:graphicFrameLocks noGrp="1"/>
          </p:cNvGraphicFramePr>
          <p:nvPr>
            <p:ph idx="1"/>
            <p:extLst>
              <p:ext uri="{D42A27DB-BD31-4B8C-83A1-F6EECF244321}">
                <p14:modId xmlns:p14="http://schemas.microsoft.com/office/powerpoint/2010/main" val="3248782119"/>
              </p:ext>
            </p:extLst>
          </p:nvPr>
        </p:nvGraphicFramePr>
        <p:xfrm>
          <a:off x="622300" y="609600"/>
          <a:ext cx="11819082" cy="572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a:extLst>
              <a:ext uri="{FF2B5EF4-FFF2-40B4-BE49-F238E27FC236}">
                <a16:creationId xmlns:a16="http://schemas.microsoft.com/office/drawing/2014/main" id="{4E64573C-61C1-C842-91CD-415CAFB335D3}"/>
              </a:ext>
            </a:extLst>
          </p:cNvPr>
          <p:cNvSpPr>
            <a:spLocks noGrp="1"/>
          </p:cNvSpPr>
          <p:nvPr>
            <p:ph type="title"/>
          </p:nvPr>
        </p:nvSpPr>
        <p:spPr>
          <a:xfrm>
            <a:off x="622300" y="526473"/>
            <a:ext cx="2410691" cy="2011522"/>
          </a:xfrm>
        </p:spPr>
        <p:txBody>
          <a:bodyPr/>
          <a:lstStyle/>
          <a:p>
            <a:r>
              <a:rPr lang="en-US" dirty="0"/>
              <a:t>Cycle of Inquiry </a:t>
            </a:r>
            <a:r>
              <a:rPr lang="en-US" dirty="0">
                <a:solidFill>
                  <a:schemeClr val="bg1"/>
                </a:solidFill>
              </a:rPr>
              <a:t>(part 2)</a:t>
            </a:r>
          </a:p>
        </p:txBody>
      </p:sp>
    </p:spTree>
    <p:extLst>
      <p:ext uri="{BB962C8B-B14F-4D97-AF65-F5344CB8AC3E}">
        <p14:creationId xmlns:p14="http://schemas.microsoft.com/office/powerpoint/2010/main" val="218170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E933C4-6444-7540-B4B0-F6F6BC3B6E40}"/>
              </a:ext>
            </a:extLst>
          </p:cNvPr>
          <p:cNvSpPr>
            <a:spLocks noGrp="1"/>
          </p:cNvSpPr>
          <p:nvPr>
            <p:ph type="title"/>
          </p:nvPr>
        </p:nvSpPr>
        <p:spPr/>
        <p:txBody>
          <a:bodyPr wrap="square" anchor="ctr">
            <a:normAutofit/>
          </a:bodyPr>
          <a:lstStyle/>
          <a:p>
            <a:r>
              <a:rPr lang="en-US" dirty="0"/>
              <a:t>Will Your Research …</a:t>
            </a:r>
          </a:p>
        </p:txBody>
      </p:sp>
      <p:graphicFrame>
        <p:nvGraphicFramePr>
          <p:cNvPr id="6" name="Content Placeholder 3" descr="Will your research...Explore? Explain? Evaluate? Experiment?">
            <a:extLst>
              <a:ext uri="{FF2B5EF4-FFF2-40B4-BE49-F238E27FC236}">
                <a16:creationId xmlns:a16="http://schemas.microsoft.com/office/drawing/2014/main" id="{37D2A55F-FFDA-4591-A743-B617EE66A8EA}"/>
              </a:ext>
            </a:extLst>
          </p:cNvPr>
          <p:cNvGraphicFramePr>
            <a:graphicFrameLocks noGrp="1"/>
          </p:cNvGraphicFramePr>
          <p:nvPr>
            <p:ph type="chart" sz="quarter" idx="4294967295"/>
            <p:extLst>
              <p:ext uri="{D42A27DB-BD31-4B8C-83A1-F6EECF244321}">
                <p14:modId xmlns:p14="http://schemas.microsoft.com/office/powerpoint/2010/main" val="3014169752"/>
              </p:ext>
            </p:extLst>
          </p:nvPr>
        </p:nvGraphicFramePr>
        <p:xfrm>
          <a:off x="457200" y="1780743"/>
          <a:ext cx="11329988" cy="4144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0833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2D5CD-A5FB-2645-91E6-4E069A2954C1}"/>
              </a:ext>
            </a:extLst>
          </p:cNvPr>
          <p:cNvSpPr>
            <a:spLocks noGrp="1"/>
          </p:cNvSpPr>
          <p:nvPr>
            <p:ph type="title"/>
          </p:nvPr>
        </p:nvSpPr>
        <p:spPr/>
        <p:txBody>
          <a:bodyPr/>
          <a:lstStyle/>
          <a:p>
            <a:r>
              <a:rPr lang="en-US" dirty="0"/>
              <a:t>Kinds of Questions </a:t>
            </a:r>
          </a:p>
        </p:txBody>
      </p:sp>
      <p:graphicFrame>
        <p:nvGraphicFramePr>
          <p:cNvPr id="4" name="Table 4">
            <a:extLst>
              <a:ext uri="{FF2B5EF4-FFF2-40B4-BE49-F238E27FC236}">
                <a16:creationId xmlns:a16="http://schemas.microsoft.com/office/drawing/2014/main" id="{A903BFAF-8A63-B844-9DA6-22235C647116}"/>
              </a:ext>
            </a:extLst>
          </p:cNvPr>
          <p:cNvGraphicFramePr>
            <a:graphicFrameLocks noGrp="1"/>
          </p:cNvGraphicFramePr>
          <p:nvPr>
            <p:ph idx="1"/>
            <p:extLst>
              <p:ext uri="{D42A27DB-BD31-4B8C-83A1-F6EECF244321}">
                <p14:modId xmlns:p14="http://schemas.microsoft.com/office/powerpoint/2010/main" val="608502530"/>
              </p:ext>
            </p:extLst>
          </p:nvPr>
        </p:nvGraphicFramePr>
        <p:xfrm>
          <a:off x="650010" y="1633394"/>
          <a:ext cx="10960100" cy="4185266"/>
        </p:xfrm>
        <a:graphic>
          <a:graphicData uri="http://schemas.openxmlformats.org/drawingml/2006/table">
            <a:tbl>
              <a:tblPr firstRow="1" bandRow="1">
                <a:tableStyleId>{5940675A-B579-460E-94D1-54222C63F5DA}</a:tableStyleId>
              </a:tblPr>
              <a:tblGrid>
                <a:gridCol w="2384135">
                  <a:extLst>
                    <a:ext uri="{9D8B030D-6E8A-4147-A177-3AD203B41FA5}">
                      <a16:colId xmlns:a16="http://schemas.microsoft.com/office/drawing/2014/main" val="3040240173"/>
                    </a:ext>
                  </a:extLst>
                </a:gridCol>
                <a:gridCol w="8575965">
                  <a:extLst>
                    <a:ext uri="{9D8B030D-6E8A-4147-A177-3AD203B41FA5}">
                      <a16:colId xmlns:a16="http://schemas.microsoft.com/office/drawing/2014/main" val="2587203733"/>
                    </a:ext>
                  </a:extLst>
                </a:gridCol>
              </a:tblGrid>
              <a:tr h="675313">
                <a:tc>
                  <a:txBody>
                    <a:bodyPr/>
                    <a:lstStyle/>
                    <a:p>
                      <a:r>
                        <a:rPr lang="en-US" sz="2400" dirty="0">
                          <a:latin typeface="+mj-lt"/>
                        </a:rPr>
                        <a:t>Why … </a:t>
                      </a:r>
                    </a:p>
                  </a:txBody>
                  <a:tcPr/>
                </a:tc>
                <a:tc>
                  <a:txBody>
                    <a:bodyPr/>
                    <a:lstStyle/>
                    <a:p>
                      <a:r>
                        <a:rPr lang="en-US" sz="2400" dirty="0">
                          <a:latin typeface="+mj-lt"/>
                        </a:rPr>
                        <a:t>seeks causal explanations</a:t>
                      </a:r>
                    </a:p>
                  </a:txBody>
                  <a:tcPr/>
                </a:tc>
                <a:extLst>
                  <a:ext uri="{0D108BD9-81ED-4DB2-BD59-A6C34878D82A}">
                    <a16:rowId xmlns:a16="http://schemas.microsoft.com/office/drawing/2014/main" val="2894442738"/>
                  </a:ext>
                </a:extLst>
              </a:tr>
              <a:tr h="1165609">
                <a:tc>
                  <a:txBody>
                    <a:bodyPr/>
                    <a:lstStyle/>
                    <a:p>
                      <a:r>
                        <a:rPr lang="en-US" sz="2400" dirty="0">
                          <a:latin typeface="+mj-lt"/>
                        </a:rPr>
                        <a:t>When …</a:t>
                      </a:r>
                    </a:p>
                  </a:txBody>
                  <a:tcPr/>
                </a:tc>
                <a:tc>
                  <a:txBody>
                    <a:bodyPr/>
                    <a:lstStyle/>
                    <a:p>
                      <a:r>
                        <a:rPr lang="en-US" sz="2400" dirty="0">
                          <a:latin typeface="+mj-lt"/>
                        </a:rPr>
                        <a:t>locates events in relation to the time at which they happened; processes in relation to when they happened and their duration; and/or setting things in temporal order or sequence</a:t>
                      </a:r>
                    </a:p>
                  </a:txBody>
                  <a:tcPr/>
                </a:tc>
                <a:extLst>
                  <a:ext uri="{0D108BD9-81ED-4DB2-BD59-A6C34878D82A}">
                    <a16:rowId xmlns:a16="http://schemas.microsoft.com/office/drawing/2014/main" val="2625558507"/>
                  </a:ext>
                </a:extLst>
              </a:tr>
              <a:tr h="675313">
                <a:tc>
                  <a:txBody>
                    <a:bodyPr/>
                    <a:lstStyle/>
                    <a:p>
                      <a:r>
                        <a:rPr lang="en-US" sz="2400" dirty="0">
                          <a:latin typeface="+mj-lt"/>
                        </a:rPr>
                        <a:t>Who … </a:t>
                      </a:r>
                    </a:p>
                  </a:txBody>
                  <a:tcPr/>
                </a:tc>
                <a:tc>
                  <a:txBody>
                    <a:bodyPr/>
                    <a:lstStyle/>
                    <a:p>
                      <a:r>
                        <a:rPr lang="en-US" sz="2400" dirty="0">
                          <a:latin typeface="+mj-lt"/>
                        </a:rPr>
                        <a:t>addresses agency, identifying persons, institutions, or collective bodies responsible for something</a:t>
                      </a:r>
                    </a:p>
                  </a:txBody>
                  <a:tcPr/>
                </a:tc>
                <a:extLst>
                  <a:ext uri="{0D108BD9-81ED-4DB2-BD59-A6C34878D82A}">
                    <a16:rowId xmlns:a16="http://schemas.microsoft.com/office/drawing/2014/main" val="2145665975"/>
                  </a:ext>
                </a:extLst>
              </a:tr>
              <a:tr h="675313">
                <a:tc>
                  <a:txBody>
                    <a:bodyPr/>
                    <a:lstStyle/>
                    <a:p>
                      <a:r>
                        <a:rPr lang="en-US" sz="2400" dirty="0">
                          <a:latin typeface="+mj-lt"/>
                        </a:rPr>
                        <a:t>How …  </a:t>
                      </a:r>
                    </a:p>
                  </a:txBody>
                  <a:tcPr/>
                </a:tc>
                <a:tc>
                  <a:txBody>
                    <a:bodyPr/>
                    <a:lstStyle/>
                    <a:p>
                      <a:r>
                        <a:rPr lang="en-US" sz="2400" dirty="0">
                          <a:latin typeface="+mj-lt"/>
                        </a:rPr>
                        <a:t>seeks mechanisms to describe ways in which things are done which result in a specific outcome</a:t>
                      </a:r>
                    </a:p>
                  </a:txBody>
                  <a:tcPr/>
                </a:tc>
                <a:extLst>
                  <a:ext uri="{0D108BD9-81ED-4DB2-BD59-A6C34878D82A}">
                    <a16:rowId xmlns:a16="http://schemas.microsoft.com/office/drawing/2014/main" val="2013290446"/>
                  </a:ext>
                </a:extLst>
              </a:tr>
              <a:tr h="675313">
                <a:tc>
                  <a:txBody>
                    <a:bodyPr/>
                    <a:lstStyle/>
                    <a:p>
                      <a:r>
                        <a:rPr lang="en-US" sz="2400" dirty="0">
                          <a:latin typeface="+mj-lt"/>
                        </a:rPr>
                        <a:t>Where …</a:t>
                      </a:r>
                    </a:p>
                  </a:txBody>
                  <a:tcPr/>
                </a:tc>
                <a:tc>
                  <a:txBody>
                    <a:bodyPr/>
                    <a:lstStyle/>
                    <a:p>
                      <a:r>
                        <a:rPr lang="en-US" sz="2400" dirty="0">
                          <a:latin typeface="+mj-lt"/>
                        </a:rPr>
                        <a:t>establishes contextual spaces and circumstances</a:t>
                      </a:r>
                    </a:p>
                  </a:txBody>
                  <a:tcPr/>
                </a:tc>
                <a:extLst>
                  <a:ext uri="{0D108BD9-81ED-4DB2-BD59-A6C34878D82A}">
                    <a16:rowId xmlns:a16="http://schemas.microsoft.com/office/drawing/2014/main" val="1098631051"/>
                  </a:ext>
                </a:extLst>
              </a:tr>
            </a:tbl>
          </a:graphicData>
        </a:graphic>
      </p:graphicFrame>
      <p:sp>
        <p:nvSpPr>
          <p:cNvPr id="5" name="TextBox 4">
            <a:extLst>
              <a:ext uri="{FF2B5EF4-FFF2-40B4-BE49-F238E27FC236}">
                <a16:creationId xmlns:a16="http://schemas.microsoft.com/office/drawing/2014/main" id="{D9A36480-7AA1-7546-ACDF-A1C89E4EB1CD}"/>
              </a:ext>
            </a:extLst>
          </p:cNvPr>
          <p:cNvSpPr txBox="1"/>
          <p:nvPr/>
        </p:nvSpPr>
        <p:spPr>
          <a:xfrm>
            <a:off x="1170426" y="6525486"/>
            <a:ext cx="9810250" cy="276999"/>
          </a:xfrm>
          <a:prstGeom prst="rect">
            <a:avLst/>
          </a:prstGeom>
          <a:noFill/>
        </p:spPr>
        <p:txBody>
          <a:bodyPr wrap="none" rtlCol="0">
            <a:spAutoFit/>
          </a:bodyPr>
          <a:lstStyle/>
          <a:p>
            <a:pPr algn="ctr"/>
            <a:r>
              <a:rPr lang="en-US" sz="1200" dirty="0">
                <a:solidFill>
                  <a:schemeClr val="bg1"/>
                </a:solidFill>
              </a:rPr>
              <a:t>Byrne, David. "Types of research questions: why? when? who? how? where?." </a:t>
            </a:r>
            <a:r>
              <a:rPr lang="en-US" sz="1200" i="1" dirty="0">
                <a:solidFill>
                  <a:schemeClr val="bg1"/>
                </a:solidFill>
              </a:rPr>
              <a:t>Project Planner</a:t>
            </a:r>
            <a:r>
              <a:rPr lang="en-US" sz="1200" dirty="0">
                <a:solidFill>
                  <a:schemeClr val="bg1"/>
                </a:solidFill>
              </a:rPr>
              <a:t>, 2017. SAGE Research Methods. 10.4135/9781526408525. </a:t>
            </a:r>
          </a:p>
        </p:txBody>
      </p:sp>
    </p:spTree>
    <p:extLst>
      <p:ext uri="{BB962C8B-B14F-4D97-AF65-F5344CB8AC3E}">
        <p14:creationId xmlns:p14="http://schemas.microsoft.com/office/powerpoint/2010/main" val="157838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D070-74B3-4D2B-B920-946E15D91543}"/>
              </a:ext>
            </a:extLst>
          </p:cNvPr>
          <p:cNvSpPr>
            <a:spLocks noGrp="1"/>
          </p:cNvSpPr>
          <p:nvPr>
            <p:ph type="title"/>
          </p:nvPr>
        </p:nvSpPr>
        <p:spPr>
          <a:xfrm>
            <a:off x="609600" y="-1143000"/>
            <a:ext cx="10972800" cy="1143000"/>
          </a:xfrm>
        </p:spPr>
        <p:txBody>
          <a:bodyPr vert="horz" wrap="square" lIns="91440" tIns="45720" rIns="91440" bIns="45720" numCol="1" anchor="b" anchorCtr="0" compatLnSpc="1">
            <a:prstTxWarp prst="textNoShape">
              <a:avLst/>
            </a:prstTxWarp>
          </a:bodyPr>
          <a:lstStyle/>
          <a:p>
            <a:r>
              <a:rPr lang="en-US" dirty="0"/>
              <a:t>Contextualizing Local Project Within AASD</a:t>
            </a:r>
          </a:p>
        </p:txBody>
      </p:sp>
      <p:graphicFrame>
        <p:nvGraphicFramePr>
          <p:cNvPr id="7" name="Diagram 6" descr="Visualization contextualizing local research within the context of AASD Framework">
            <a:extLst>
              <a:ext uri="{FF2B5EF4-FFF2-40B4-BE49-F238E27FC236}">
                <a16:creationId xmlns:a16="http://schemas.microsoft.com/office/drawing/2014/main" id="{4B70F94D-80A7-4B4E-A113-32326D2F463A}"/>
              </a:ext>
            </a:extLst>
          </p:cNvPr>
          <p:cNvGraphicFramePr/>
          <p:nvPr>
            <p:extLst>
              <p:ext uri="{D42A27DB-BD31-4B8C-83A1-F6EECF244321}">
                <p14:modId xmlns:p14="http://schemas.microsoft.com/office/powerpoint/2010/main" val="3594372465"/>
              </p:ext>
            </p:extLst>
          </p:nvPr>
        </p:nvGraphicFramePr>
        <p:xfrm>
          <a:off x="401781" y="761999"/>
          <a:ext cx="11360727" cy="5417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931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27056-B87B-8342-887D-E70EEEBE83C0}"/>
              </a:ext>
            </a:extLst>
          </p:cNvPr>
          <p:cNvSpPr>
            <a:spLocks noGrp="1"/>
          </p:cNvSpPr>
          <p:nvPr>
            <p:ph type="title"/>
          </p:nvPr>
        </p:nvSpPr>
        <p:spPr/>
        <p:txBody>
          <a:bodyPr/>
          <a:lstStyle/>
          <a:p>
            <a:r>
              <a:rPr lang="en-US" dirty="0"/>
              <a:t>Brainstorming for &lt;Local Topic&gt; Questions</a:t>
            </a:r>
          </a:p>
        </p:txBody>
      </p:sp>
      <p:graphicFrame>
        <p:nvGraphicFramePr>
          <p:cNvPr id="5" name="Content Placeholder 4">
            <a:extLst>
              <a:ext uri="{FF2B5EF4-FFF2-40B4-BE49-F238E27FC236}">
                <a16:creationId xmlns:a16="http://schemas.microsoft.com/office/drawing/2014/main" id="{D118BDD2-E398-6541-9014-6817EBF738F6}"/>
              </a:ext>
            </a:extLst>
          </p:cNvPr>
          <p:cNvGraphicFramePr>
            <a:graphicFrameLocks noGrp="1"/>
          </p:cNvGraphicFramePr>
          <p:nvPr>
            <p:ph idx="1"/>
            <p:extLst>
              <p:ext uri="{D42A27DB-BD31-4B8C-83A1-F6EECF244321}">
                <p14:modId xmlns:p14="http://schemas.microsoft.com/office/powerpoint/2010/main" val="114002114"/>
              </p:ext>
            </p:extLst>
          </p:nvPr>
        </p:nvGraphicFramePr>
        <p:xfrm>
          <a:off x="650010" y="1633394"/>
          <a:ext cx="10960100" cy="3866861"/>
        </p:xfrm>
        <a:graphic>
          <a:graphicData uri="http://schemas.openxmlformats.org/drawingml/2006/table">
            <a:tbl>
              <a:tblPr firstRow="1" bandRow="1">
                <a:tableStyleId>{5940675A-B579-460E-94D1-54222C63F5DA}</a:tableStyleId>
              </a:tblPr>
              <a:tblGrid>
                <a:gridCol w="2384135">
                  <a:extLst>
                    <a:ext uri="{9D8B030D-6E8A-4147-A177-3AD203B41FA5}">
                      <a16:colId xmlns:a16="http://schemas.microsoft.com/office/drawing/2014/main" val="3040240173"/>
                    </a:ext>
                  </a:extLst>
                </a:gridCol>
                <a:gridCol w="8575965">
                  <a:extLst>
                    <a:ext uri="{9D8B030D-6E8A-4147-A177-3AD203B41FA5}">
                      <a16:colId xmlns:a16="http://schemas.microsoft.com/office/drawing/2014/main" val="2587203733"/>
                    </a:ext>
                  </a:extLst>
                </a:gridCol>
              </a:tblGrid>
              <a:tr h="675313">
                <a:tc>
                  <a:txBody>
                    <a:bodyPr/>
                    <a:lstStyle/>
                    <a:p>
                      <a:r>
                        <a:rPr lang="en-US" sz="2400" dirty="0">
                          <a:latin typeface="+mj-lt"/>
                        </a:rPr>
                        <a:t>Why … </a:t>
                      </a:r>
                    </a:p>
                  </a:txBody>
                  <a:tcPr/>
                </a:tc>
                <a:tc>
                  <a:txBody>
                    <a:bodyPr/>
                    <a:lstStyle/>
                    <a:p>
                      <a:endParaRPr lang="en-US" sz="2400" dirty="0">
                        <a:latin typeface="+mj-lt"/>
                      </a:endParaRPr>
                    </a:p>
                  </a:txBody>
                  <a:tcPr/>
                </a:tc>
                <a:extLst>
                  <a:ext uri="{0D108BD9-81ED-4DB2-BD59-A6C34878D82A}">
                    <a16:rowId xmlns:a16="http://schemas.microsoft.com/office/drawing/2014/main" val="2894442738"/>
                  </a:ext>
                </a:extLst>
              </a:tr>
              <a:tr h="1165609">
                <a:tc>
                  <a:txBody>
                    <a:bodyPr/>
                    <a:lstStyle/>
                    <a:p>
                      <a:r>
                        <a:rPr lang="en-US" sz="2400" dirty="0">
                          <a:latin typeface="+mj-lt"/>
                        </a:rPr>
                        <a:t>When …</a:t>
                      </a:r>
                    </a:p>
                  </a:txBody>
                  <a:tcPr/>
                </a:tc>
                <a:tc>
                  <a:txBody>
                    <a:bodyPr/>
                    <a:lstStyle/>
                    <a:p>
                      <a:endParaRPr lang="en-US" sz="2400" dirty="0">
                        <a:latin typeface="+mj-lt"/>
                      </a:endParaRPr>
                    </a:p>
                  </a:txBody>
                  <a:tcPr/>
                </a:tc>
                <a:extLst>
                  <a:ext uri="{0D108BD9-81ED-4DB2-BD59-A6C34878D82A}">
                    <a16:rowId xmlns:a16="http://schemas.microsoft.com/office/drawing/2014/main" val="2625558507"/>
                  </a:ext>
                </a:extLst>
              </a:tr>
              <a:tr h="675313">
                <a:tc>
                  <a:txBody>
                    <a:bodyPr/>
                    <a:lstStyle/>
                    <a:p>
                      <a:r>
                        <a:rPr lang="en-US" sz="2400" dirty="0">
                          <a:latin typeface="+mj-lt"/>
                        </a:rPr>
                        <a:t>Who … </a:t>
                      </a:r>
                    </a:p>
                  </a:txBody>
                  <a:tcPr/>
                </a:tc>
                <a:tc>
                  <a:txBody>
                    <a:bodyPr/>
                    <a:lstStyle/>
                    <a:p>
                      <a:endParaRPr lang="en-US" sz="2400" dirty="0">
                        <a:latin typeface="+mj-lt"/>
                      </a:endParaRPr>
                    </a:p>
                  </a:txBody>
                  <a:tcPr/>
                </a:tc>
                <a:extLst>
                  <a:ext uri="{0D108BD9-81ED-4DB2-BD59-A6C34878D82A}">
                    <a16:rowId xmlns:a16="http://schemas.microsoft.com/office/drawing/2014/main" val="2145665975"/>
                  </a:ext>
                </a:extLst>
              </a:tr>
              <a:tr h="675313">
                <a:tc>
                  <a:txBody>
                    <a:bodyPr/>
                    <a:lstStyle/>
                    <a:p>
                      <a:r>
                        <a:rPr lang="en-US" sz="2400" dirty="0">
                          <a:latin typeface="+mj-lt"/>
                        </a:rPr>
                        <a:t>How …  </a:t>
                      </a:r>
                    </a:p>
                  </a:txBody>
                  <a:tcPr/>
                </a:tc>
                <a:tc>
                  <a:txBody>
                    <a:bodyPr/>
                    <a:lstStyle/>
                    <a:p>
                      <a:endParaRPr lang="en-US" sz="2400" dirty="0">
                        <a:latin typeface="+mj-lt"/>
                      </a:endParaRPr>
                    </a:p>
                  </a:txBody>
                  <a:tcPr/>
                </a:tc>
                <a:extLst>
                  <a:ext uri="{0D108BD9-81ED-4DB2-BD59-A6C34878D82A}">
                    <a16:rowId xmlns:a16="http://schemas.microsoft.com/office/drawing/2014/main" val="2013290446"/>
                  </a:ext>
                </a:extLst>
              </a:tr>
              <a:tr h="675313">
                <a:tc>
                  <a:txBody>
                    <a:bodyPr/>
                    <a:lstStyle/>
                    <a:p>
                      <a:r>
                        <a:rPr lang="en-US" sz="2400" dirty="0">
                          <a:latin typeface="+mj-lt"/>
                        </a:rPr>
                        <a:t>Where …</a:t>
                      </a:r>
                    </a:p>
                  </a:txBody>
                  <a:tcPr/>
                </a:tc>
                <a:tc>
                  <a:txBody>
                    <a:bodyPr/>
                    <a:lstStyle/>
                    <a:p>
                      <a:endParaRPr lang="en-US" sz="2400" dirty="0">
                        <a:latin typeface="+mj-lt"/>
                      </a:endParaRPr>
                    </a:p>
                  </a:txBody>
                  <a:tcPr/>
                </a:tc>
                <a:extLst>
                  <a:ext uri="{0D108BD9-81ED-4DB2-BD59-A6C34878D82A}">
                    <a16:rowId xmlns:a16="http://schemas.microsoft.com/office/drawing/2014/main" val="1098631051"/>
                  </a:ext>
                </a:extLst>
              </a:tr>
            </a:tbl>
          </a:graphicData>
        </a:graphic>
      </p:graphicFrame>
    </p:spTree>
    <p:extLst>
      <p:ext uri="{BB962C8B-B14F-4D97-AF65-F5344CB8AC3E}">
        <p14:creationId xmlns:p14="http://schemas.microsoft.com/office/powerpoint/2010/main" val="182728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Google Shape;196;p20"/>
          <p:cNvSpPr txBox="1">
            <a:spLocks noGrp="1"/>
          </p:cNvSpPr>
          <p:nvPr>
            <p:ph type="title"/>
          </p:nvPr>
        </p:nvSpPr>
        <p:spPr>
          <a:xfrm>
            <a:off x="609600" y="274638"/>
            <a:ext cx="10972800" cy="1143000"/>
          </a:xfrm>
          <a:noFill/>
          <a:ln>
            <a:noFill/>
          </a:ln>
        </p:spPr>
        <p:txBody>
          <a:bodyPr spcFirstLastPara="1" vert="horz" wrap="square" lIns="91425" tIns="45700" rIns="91425" bIns="45700" numCol="1" anchor="b" anchorCtr="0" compatLnSpc="1">
            <a:prstTxWarp prst="textNoShape">
              <a:avLst/>
            </a:prstTxWarp>
            <a:noAutofit/>
          </a:bodyPr>
          <a:lstStyle/>
          <a:p>
            <a:r>
              <a:rPr lang="en-US" dirty="0"/>
              <a:t>Formulating the Research Statement</a:t>
            </a:r>
          </a:p>
        </p:txBody>
      </p:sp>
      <p:grpSp>
        <p:nvGrpSpPr>
          <p:cNvPr id="197" name="Google Shape;197;p20" descr="Formulating a Research Statement:&#10;Topic – What are we studying?&#10;&#10;Conceptual Question + Significance –  Why is a selected topic or question important?&#10;&#10;Potential Applications - Discussion + Conclusions – This is how you anticipate responding to data/result of the investigation undertaken.&#10;"/>
          <p:cNvGrpSpPr/>
          <p:nvPr/>
        </p:nvGrpSpPr>
        <p:grpSpPr>
          <a:xfrm>
            <a:off x="1191491" y="1618396"/>
            <a:ext cx="10390909" cy="4520266"/>
            <a:chOff x="0" y="0"/>
            <a:chExt cx="7513918" cy="4520266"/>
          </a:xfrm>
        </p:grpSpPr>
        <p:sp>
          <p:nvSpPr>
            <p:cNvPr id="198" name="Google Shape;198;p20"/>
            <p:cNvSpPr/>
            <p:nvPr/>
          </p:nvSpPr>
          <p:spPr>
            <a:xfrm>
              <a:off x="0" y="0"/>
              <a:ext cx="6011135" cy="994458"/>
            </a:xfrm>
            <a:prstGeom prst="roundRect">
              <a:avLst>
                <a:gd name="adj" fmla="val 10000"/>
              </a:avLst>
            </a:prstGeom>
            <a:solidFill>
              <a:schemeClr val="lt1"/>
            </a:solidFill>
            <a:ln>
              <a:noFill/>
            </a:ln>
            <a:effectLst>
              <a:outerShdw blurRad="50800" dist="42924" dir="5400000" rotWithShape="0">
                <a:srgbClr val="000000">
                  <a:alpha val="40000"/>
                </a:srgbClr>
              </a:outerShdw>
            </a:effectLst>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199" name="Google Shape;199;p20"/>
            <p:cNvSpPr txBox="1"/>
            <p:nvPr/>
          </p:nvSpPr>
          <p:spPr>
            <a:xfrm>
              <a:off x="29127" y="29127"/>
              <a:ext cx="4854004" cy="936204"/>
            </a:xfrm>
            <a:prstGeom prst="rect">
              <a:avLst/>
            </a:prstGeom>
            <a:noFill/>
            <a:ln>
              <a:noFill/>
            </a:ln>
          </p:spPr>
          <p:txBody>
            <a:bodyPr spcFirstLastPara="1" wrap="square" lIns="64750" tIns="64750" rIns="64750" bIns="64750" anchor="ctr" anchorCtr="0">
              <a:noAutofit/>
            </a:bodyPr>
            <a:lstStyle/>
            <a:p>
              <a:pPr>
                <a:lnSpc>
                  <a:spcPct val="90000"/>
                </a:lnSpc>
                <a:spcBef>
                  <a:spcPts val="0"/>
                </a:spcBef>
                <a:spcAft>
                  <a:spcPts val="0"/>
                </a:spcAft>
              </a:pPr>
              <a:r>
                <a:rPr lang="en-US" sz="1700" dirty="0">
                  <a:solidFill>
                    <a:schemeClr val="dk1"/>
                  </a:solidFill>
                  <a:latin typeface="Arial Narrow"/>
                  <a:ea typeface="Arial Narrow"/>
                  <a:cs typeface="Arial Narrow"/>
                  <a:sym typeface="Arial Narrow"/>
                </a:rPr>
                <a:t>Topic </a:t>
              </a:r>
              <a:endParaRPr dirty="0">
                <a:solidFill>
                  <a:schemeClr val="dk1"/>
                </a:solidFill>
              </a:endParaRPr>
            </a:p>
            <a:p>
              <a:pPr>
                <a:lnSpc>
                  <a:spcPct val="90000"/>
                </a:lnSpc>
                <a:spcBef>
                  <a:spcPts val="595"/>
                </a:spcBef>
                <a:spcAft>
                  <a:spcPts val="0"/>
                </a:spcAft>
              </a:pPr>
              <a:r>
                <a:rPr lang="en-US" sz="1700" dirty="0">
                  <a:solidFill>
                    <a:schemeClr val="dk1"/>
                  </a:solidFill>
                  <a:latin typeface="Arial Narrow"/>
                  <a:ea typeface="Arial Narrow"/>
                  <a:cs typeface="Arial Narrow"/>
                  <a:sym typeface="Arial Narrow"/>
                </a:rPr>
                <a:t>(We are studying …..)</a:t>
              </a:r>
              <a:endParaRPr dirty="0">
                <a:solidFill>
                  <a:schemeClr val="dk1"/>
                </a:solidFill>
              </a:endParaRPr>
            </a:p>
          </p:txBody>
        </p:sp>
        <p:sp>
          <p:nvSpPr>
            <p:cNvPr id="200" name="Google Shape;200;p20"/>
            <p:cNvSpPr/>
            <p:nvPr/>
          </p:nvSpPr>
          <p:spPr>
            <a:xfrm>
              <a:off x="503432" y="1175269"/>
              <a:ext cx="6011135" cy="994458"/>
            </a:xfrm>
            <a:prstGeom prst="roundRect">
              <a:avLst>
                <a:gd name="adj" fmla="val 10000"/>
              </a:avLst>
            </a:prstGeom>
            <a:solidFill>
              <a:schemeClr val="lt1"/>
            </a:solidFill>
            <a:ln>
              <a:noFill/>
            </a:ln>
            <a:effectLst>
              <a:outerShdw blurRad="50800" dist="42924" dir="5400000" rotWithShape="0">
                <a:srgbClr val="000000">
                  <a:alpha val="40000"/>
                </a:srgbClr>
              </a:outerShdw>
            </a:effectLst>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201" name="Google Shape;201;p20"/>
            <p:cNvSpPr txBox="1"/>
            <p:nvPr/>
          </p:nvSpPr>
          <p:spPr>
            <a:xfrm>
              <a:off x="532559" y="1204396"/>
              <a:ext cx="4803050" cy="936204"/>
            </a:xfrm>
            <a:prstGeom prst="rect">
              <a:avLst/>
            </a:prstGeom>
            <a:noFill/>
            <a:ln>
              <a:noFill/>
            </a:ln>
          </p:spPr>
          <p:txBody>
            <a:bodyPr spcFirstLastPara="1" wrap="square" lIns="64750" tIns="64750" rIns="64750" bIns="64750" anchor="ctr" anchorCtr="0">
              <a:noAutofit/>
            </a:bodyPr>
            <a:lstStyle/>
            <a:p>
              <a:pPr>
                <a:lnSpc>
                  <a:spcPct val="90000"/>
                </a:lnSpc>
                <a:spcBef>
                  <a:spcPts val="0"/>
                </a:spcBef>
                <a:spcAft>
                  <a:spcPts val="0"/>
                </a:spcAft>
              </a:pPr>
              <a:r>
                <a:rPr lang="en-US" sz="1700" dirty="0">
                  <a:solidFill>
                    <a:schemeClr val="dk1"/>
                  </a:solidFill>
                  <a:latin typeface="Arial Narrow"/>
                  <a:ea typeface="Arial Narrow"/>
                  <a:cs typeface="Arial Narrow"/>
                  <a:sym typeface="Arial Narrow"/>
                </a:rPr>
                <a:t>Conceptual Question(s) </a:t>
              </a:r>
              <a:endParaRPr dirty="0">
                <a:solidFill>
                  <a:schemeClr val="dk1"/>
                </a:solidFill>
              </a:endParaRPr>
            </a:p>
            <a:p>
              <a:pPr>
                <a:lnSpc>
                  <a:spcPct val="90000"/>
                </a:lnSpc>
                <a:spcBef>
                  <a:spcPts val="595"/>
                </a:spcBef>
                <a:spcAft>
                  <a:spcPts val="0"/>
                </a:spcAft>
              </a:pPr>
              <a:r>
                <a:rPr lang="en-US" sz="1700" dirty="0">
                  <a:solidFill>
                    <a:schemeClr val="dk1"/>
                  </a:solidFill>
                  <a:latin typeface="Arial Narrow"/>
                  <a:ea typeface="Arial Narrow"/>
                  <a:cs typeface="Arial Narrow"/>
                  <a:sym typeface="Arial Narrow"/>
                </a:rPr>
                <a:t>(because we want to find out who/what/when/where/whether/why/how ….)</a:t>
              </a:r>
              <a:endParaRPr dirty="0">
                <a:solidFill>
                  <a:schemeClr val="dk1"/>
                </a:solidFill>
              </a:endParaRPr>
            </a:p>
          </p:txBody>
        </p:sp>
        <p:sp>
          <p:nvSpPr>
            <p:cNvPr id="202" name="Google Shape;202;p20"/>
            <p:cNvSpPr/>
            <p:nvPr/>
          </p:nvSpPr>
          <p:spPr>
            <a:xfrm>
              <a:off x="999351" y="2350538"/>
              <a:ext cx="6011135" cy="994458"/>
            </a:xfrm>
            <a:prstGeom prst="roundRect">
              <a:avLst>
                <a:gd name="adj" fmla="val 10000"/>
              </a:avLst>
            </a:prstGeom>
            <a:solidFill>
              <a:schemeClr val="lt1"/>
            </a:solidFill>
            <a:ln>
              <a:noFill/>
            </a:ln>
            <a:effectLst>
              <a:outerShdw blurRad="50800" dist="42924" dir="5400000" rotWithShape="0">
                <a:srgbClr val="000000">
                  <a:alpha val="40000"/>
                </a:srgbClr>
              </a:outerShdw>
            </a:effectLst>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203" name="Google Shape;203;p20"/>
            <p:cNvSpPr txBox="1"/>
            <p:nvPr/>
          </p:nvSpPr>
          <p:spPr>
            <a:xfrm>
              <a:off x="1028478" y="2379665"/>
              <a:ext cx="4810564" cy="936204"/>
            </a:xfrm>
            <a:prstGeom prst="rect">
              <a:avLst/>
            </a:prstGeom>
            <a:noFill/>
            <a:ln>
              <a:noFill/>
            </a:ln>
          </p:spPr>
          <p:txBody>
            <a:bodyPr spcFirstLastPara="1" wrap="square" lIns="64750" tIns="64750" rIns="64750" bIns="64750" anchor="ctr" anchorCtr="0">
              <a:noAutofit/>
            </a:bodyPr>
            <a:lstStyle/>
            <a:p>
              <a:pPr>
                <a:lnSpc>
                  <a:spcPct val="90000"/>
                </a:lnSpc>
                <a:spcBef>
                  <a:spcPts val="0"/>
                </a:spcBef>
                <a:spcAft>
                  <a:spcPts val="0"/>
                </a:spcAft>
              </a:pPr>
              <a:r>
                <a:rPr lang="en-US" sz="1700" dirty="0">
                  <a:solidFill>
                    <a:schemeClr val="dk1"/>
                  </a:solidFill>
                  <a:latin typeface="Arial Narrow"/>
                  <a:ea typeface="Arial Narrow"/>
                  <a:cs typeface="Arial Narrow"/>
                  <a:sym typeface="Arial Narrow"/>
                </a:rPr>
                <a:t>Conceptual Significance </a:t>
              </a:r>
              <a:endParaRPr dirty="0">
                <a:solidFill>
                  <a:schemeClr val="dk1"/>
                </a:solidFill>
              </a:endParaRPr>
            </a:p>
            <a:p>
              <a:pPr>
                <a:lnSpc>
                  <a:spcPct val="90000"/>
                </a:lnSpc>
                <a:spcBef>
                  <a:spcPts val="595"/>
                </a:spcBef>
                <a:spcAft>
                  <a:spcPts val="0"/>
                </a:spcAft>
              </a:pPr>
              <a:r>
                <a:rPr lang="en-US" sz="1700" dirty="0">
                  <a:solidFill>
                    <a:schemeClr val="dk1"/>
                  </a:solidFill>
                  <a:latin typeface="Arial Narrow"/>
                  <a:ea typeface="Arial Narrow"/>
                  <a:cs typeface="Arial Narrow"/>
                  <a:sym typeface="Arial Narrow"/>
                </a:rPr>
                <a:t>(in order to help understand how/why/whether ….)</a:t>
              </a:r>
              <a:endParaRPr dirty="0">
                <a:solidFill>
                  <a:schemeClr val="dk1"/>
                </a:solidFill>
              </a:endParaRPr>
            </a:p>
          </p:txBody>
        </p:sp>
        <p:sp>
          <p:nvSpPr>
            <p:cNvPr id="204" name="Google Shape;204;p20"/>
            <p:cNvSpPr/>
            <p:nvPr/>
          </p:nvSpPr>
          <p:spPr>
            <a:xfrm>
              <a:off x="1502783" y="3525808"/>
              <a:ext cx="6011135" cy="994458"/>
            </a:xfrm>
            <a:prstGeom prst="roundRect">
              <a:avLst>
                <a:gd name="adj" fmla="val 10000"/>
              </a:avLst>
            </a:prstGeom>
            <a:solidFill>
              <a:schemeClr val="lt1"/>
            </a:solidFill>
            <a:ln>
              <a:noFill/>
            </a:ln>
            <a:effectLst>
              <a:outerShdw blurRad="50800" dist="42924" dir="5400000" rotWithShape="0">
                <a:srgbClr val="000000">
                  <a:alpha val="40000"/>
                </a:srgbClr>
              </a:outerShdw>
            </a:effectLst>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205" name="Google Shape;205;p20"/>
            <p:cNvSpPr txBox="1"/>
            <p:nvPr/>
          </p:nvSpPr>
          <p:spPr>
            <a:xfrm>
              <a:off x="1531910" y="3554935"/>
              <a:ext cx="4803050" cy="936204"/>
            </a:xfrm>
            <a:prstGeom prst="rect">
              <a:avLst/>
            </a:prstGeom>
            <a:noFill/>
            <a:ln>
              <a:noFill/>
            </a:ln>
          </p:spPr>
          <p:txBody>
            <a:bodyPr spcFirstLastPara="1" wrap="square" lIns="64750" tIns="64750" rIns="64750" bIns="64750" anchor="ctr" anchorCtr="0">
              <a:noAutofit/>
            </a:bodyPr>
            <a:lstStyle/>
            <a:p>
              <a:pPr>
                <a:lnSpc>
                  <a:spcPct val="90000"/>
                </a:lnSpc>
                <a:spcBef>
                  <a:spcPts val="0"/>
                </a:spcBef>
                <a:spcAft>
                  <a:spcPts val="0"/>
                </a:spcAft>
              </a:pPr>
              <a:r>
                <a:rPr lang="en-US" sz="1700" dirty="0">
                  <a:solidFill>
                    <a:schemeClr val="dk1"/>
                  </a:solidFill>
                  <a:latin typeface="Arial Narrow"/>
                  <a:ea typeface="Arial Narrow"/>
                  <a:cs typeface="Arial Narrow"/>
                  <a:sym typeface="Arial Narrow"/>
                </a:rPr>
                <a:t>Potential Practical Application </a:t>
              </a:r>
              <a:endParaRPr dirty="0">
                <a:solidFill>
                  <a:schemeClr val="dk1"/>
                </a:solidFill>
              </a:endParaRPr>
            </a:p>
            <a:p>
              <a:pPr>
                <a:lnSpc>
                  <a:spcPct val="90000"/>
                </a:lnSpc>
                <a:spcBef>
                  <a:spcPts val="595"/>
                </a:spcBef>
                <a:spcAft>
                  <a:spcPts val="0"/>
                </a:spcAft>
              </a:pPr>
              <a:r>
                <a:rPr lang="en-US" sz="1700" dirty="0">
                  <a:solidFill>
                    <a:schemeClr val="dk1"/>
                  </a:solidFill>
                  <a:latin typeface="Arial Narrow"/>
                  <a:ea typeface="Arial Narrow"/>
                  <a:cs typeface="Arial Narrow"/>
                  <a:sym typeface="Arial Narrow"/>
                </a:rPr>
                <a:t>(so that … will be able to ….)</a:t>
              </a:r>
              <a:endParaRPr dirty="0">
                <a:solidFill>
                  <a:schemeClr val="dk1"/>
                </a:solidFill>
              </a:endParaRPr>
            </a:p>
          </p:txBody>
        </p:sp>
        <p:sp>
          <p:nvSpPr>
            <p:cNvPr id="206" name="Google Shape;206;p20"/>
            <p:cNvSpPr/>
            <p:nvPr/>
          </p:nvSpPr>
          <p:spPr>
            <a:xfrm>
              <a:off x="5364737" y="761664"/>
              <a:ext cx="646398" cy="646398"/>
            </a:xfrm>
            <a:prstGeom prst="downArrow">
              <a:avLst>
                <a:gd name="adj1" fmla="val 55000"/>
                <a:gd name="adj2" fmla="val 45000"/>
              </a:avLst>
            </a:prstGeom>
            <a:solidFill>
              <a:schemeClr val="lt1">
                <a:alpha val="89803"/>
              </a:schemeClr>
            </a:solidFill>
            <a:ln>
              <a:noFill/>
            </a:ln>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207" name="Google Shape;207;p20"/>
            <p:cNvSpPr txBox="1"/>
            <p:nvPr/>
          </p:nvSpPr>
          <p:spPr>
            <a:xfrm>
              <a:off x="5510177" y="761664"/>
              <a:ext cx="355518" cy="486414"/>
            </a:xfrm>
            <a:prstGeom prst="rect">
              <a:avLst/>
            </a:prstGeom>
            <a:noFill/>
            <a:ln>
              <a:noFill/>
            </a:ln>
          </p:spPr>
          <p:txBody>
            <a:bodyPr spcFirstLastPara="1" wrap="square" lIns="36825" tIns="36825" rIns="36825" bIns="36825" anchor="ctr" anchorCtr="0">
              <a:noAutofit/>
            </a:bodyPr>
            <a:lstStyle/>
            <a:p>
              <a:pPr algn="ctr">
                <a:lnSpc>
                  <a:spcPct val="90000"/>
                </a:lnSpc>
                <a:spcBef>
                  <a:spcPts val="0"/>
                </a:spcBef>
                <a:spcAft>
                  <a:spcPts val="0"/>
                </a:spcAft>
              </a:pPr>
              <a:endParaRPr sz="2900" dirty="0">
                <a:solidFill>
                  <a:schemeClr val="dk1"/>
                </a:solidFill>
                <a:latin typeface="Arial Narrow"/>
                <a:ea typeface="Arial Narrow"/>
                <a:cs typeface="Arial Narrow"/>
                <a:sym typeface="Arial Narrow"/>
              </a:endParaRPr>
            </a:p>
          </p:txBody>
        </p:sp>
        <p:sp>
          <p:nvSpPr>
            <p:cNvPr id="208" name="Google Shape;208;p20"/>
            <p:cNvSpPr/>
            <p:nvPr/>
          </p:nvSpPr>
          <p:spPr>
            <a:xfrm>
              <a:off x="5868169" y="1936934"/>
              <a:ext cx="646398" cy="646398"/>
            </a:xfrm>
            <a:prstGeom prst="downArrow">
              <a:avLst>
                <a:gd name="adj1" fmla="val 55000"/>
                <a:gd name="adj2" fmla="val 45000"/>
              </a:avLst>
            </a:prstGeom>
            <a:solidFill>
              <a:schemeClr val="lt1">
                <a:alpha val="89803"/>
              </a:schemeClr>
            </a:solidFill>
            <a:ln>
              <a:noFill/>
            </a:ln>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209" name="Google Shape;209;p20"/>
            <p:cNvSpPr txBox="1"/>
            <p:nvPr/>
          </p:nvSpPr>
          <p:spPr>
            <a:xfrm>
              <a:off x="6013609" y="1936934"/>
              <a:ext cx="355518" cy="486414"/>
            </a:xfrm>
            <a:prstGeom prst="rect">
              <a:avLst/>
            </a:prstGeom>
            <a:noFill/>
            <a:ln>
              <a:noFill/>
            </a:ln>
          </p:spPr>
          <p:txBody>
            <a:bodyPr spcFirstLastPara="1" wrap="square" lIns="36825" tIns="36825" rIns="36825" bIns="36825" anchor="ctr" anchorCtr="0">
              <a:noAutofit/>
            </a:bodyPr>
            <a:lstStyle/>
            <a:p>
              <a:pPr algn="ctr">
                <a:lnSpc>
                  <a:spcPct val="90000"/>
                </a:lnSpc>
                <a:spcBef>
                  <a:spcPts val="0"/>
                </a:spcBef>
                <a:spcAft>
                  <a:spcPts val="0"/>
                </a:spcAft>
              </a:pPr>
              <a:endParaRPr sz="2900" dirty="0">
                <a:solidFill>
                  <a:schemeClr val="dk1"/>
                </a:solidFill>
                <a:latin typeface="Arial Narrow"/>
                <a:ea typeface="Arial Narrow"/>
                <a:cs typeface="Arial Narrow"/>
                <a:sym typeface="Arial Narrow"/>
              </a:endParaRPr>
            </a:p>
          </p:txBody>
        </p:sp>
        <p:sp>
          <p:nvSpPr>
            <p:cNvPr id="210" name="Google Shape;210;p20"/>
            <p:cNvSpPr/>
            <p:nvPr/>
          </p:nvSpPr>
          <p:spPr>
            <a:xfrm>
              <a:off x="6364088" y="3112203"/>
              <a:ext cx="646398" cy="646398"/>
            </a:xfrm>
            <a:prstGeom prst="downArrow">
              <a:avLst>
                <a:gd name="adj1" fmla="val 55000"/>
                <a:gd name="adj2" fmla="val 45000"/>
              </a:avLst>
            </a:prstGeom>
            <a:solidFill>
              <a:schemeClr val="lt1">
                <a:alpha val="89803"/>
              </a:schemeClr>
            </a:solidFill>
            <a:ln>
              <a:noFill/>
            </a:ln>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211" name="Google Shape;211;p20"/>
            <p:cNvSpPr txBox="1"/>
            <p:nvPr/>
          </p:nvSpPr>
          <p:spPr>
            <a:xfrm>
              <a:off x="6509528" y="3112203"/>
              <a:ext cx="355518" cy="486414"/>
            </a:xfrm>
            <a:prstGeom prst="rect">
              <a:avLst/>
            </a:prstGeom>
            <a:noFill/>
            <a:ln>
              <a:noFill/>
            </a:ln>
          </p:spPr>
          <p:txBody>
            <a:bodyPr spcFirstLastPara="1" wrap="square" lIns="36825" tIns="36825" rIns="36825" bIns="36825" anchor="ctr" anchorCtr="0">
              <a:noAutofit/>
            </a:bodyPr>
            <a:lstStyle/>
            <a:p>
              <a:pPr algn="ctr">
                <a:lnSpc>
                  <a:spcPct val="90000"/>
                </a:lnSpc>
                <a:spcBef>
                  <a:spcPts val="0"/>
                </a:spcBef>
                <a:spcAft>
                  <a:spcPts val="0"/>
                </a:spcAft>
              </a:pPr>
              <a:endParaRPr sz="2900" dirty="0">
                <a:solidFill>
                  <a:schemeClr val="dk1"/>
                </a:solidFill>
                <a:latin typeface="Arial Narrow"/>
                <a:ea typeface="Arial Narrow"/>
                <a:cs typeface="Arial Narrow"/>
                <a:sym typeface="Arial Narrow"/>
              </a:endParaRPr>
            </a:p>
          </p:txBody>
        </p:sp>
      </p:grpSp>
      <p:sp>
        <p:nvSpPr>
          <p:cNvPr id="212" name="Google Shape;212;p20"/>
          <p:cNvSpPr txBox="1"/>
          <p:nvPr/>
        </p:nvSpPr>
        <p:spPr>
          <a:xfrm>
            <a:off x="1302266" y="6530468"/>
            <a:ext cx="9615185" cy="584776"/>
          </a:xfrm>
          <a:prstGeom prst="rect">
            <a:avLst/>
          </a:prstGeom>
          <a:noFill/>
          <a:ln>
            <a:noFill/>
          </a:ln>
        </p:spPr>
        <p:txBody>
          <a:bodyPr spcFirstLastPara="1" wrap="square" lIns="91425" tIns="45700" rIns="91425" bIns="45700" anchor="t" anchorCtr="0">
            <a:noAutofit/>
          </a:bodyPr>
          <a:lstStyle/>
          <a:p>
            <a:pPr algn="ctr">
              <a:spcBef>
                <a:spcPts val="0"/>
              </a:spcBef>
              <a:spcAft>
                <a:spcPts val="0"/>
              </a:spcAft>
            </a:pPr>
            <a:r>
              <a:rPr lang="en-US" sz="1600" dirty="0">
                <a:solidFill>
                  <a:schemeClr val="lt1"/>
                </a:solidFill>
                <a:latin typeface="Arial Narrow"/>
                <a:ea typeface="Arial Narrow"/>
                <a:cs typeface="Arial Narrow"/>
                <a:sym typeface="Arial Narrow"/>
              </a:rPr>
              <a:t>Script extracted from </a:t>
            </a:r>
            <a:r>
              <a:rPr lang="en-US" sz="1600" i="1" dirty="0">
                <a:solidFill>
                  <a:schemeClr val="lt1"/>
                </a:solidFill>
                <a:latin typeface="Arial Narrow"/>
                <a:ea typeface="Arial Narrow"/>
                <a:cs typeface="Arial Narrow"/>
                <a:sym typeface="Arial Narrow"/>
              </a:rPr>
              <a:t>The Craft of Research </a:t>
            </a:r>
            <a:r>
              <a:rPr lang="en-US" sz="1600" dirty="0">
                <a:solidFill>
                  <a:schemeClr val="lt1"/>
                </a:solidFill>
                <a:latin typeface="Arial Narrow"/>
                <a:ea typeface="Arial Narrow"/>
                <a:cs typeface="Arial Narrow"/>
                <a:sym typeface="Arial Narrow"/>
              </a:rPr>
              <a:t>by Wayne C. Booth, Gregory G. Colomb, and Joseph M. Williams</a:t>
            </a:r>
            <a:endParaRPr dirty="0"/>
          </a:p>
          <a:p>
            <a:pPr algn="ctr">
              <a:spcBef>
                <a:spcPts val="0"/>
              </a:spcBef>
              <a:spcAft>
                <a:spcPts val="0"/>
              </a:spcAft>
            </a:pPr>
            <a:endParaRPr sz="1600" dirty="0">
              <a:solidFill>
                <a:schemeClr val="lt1"/>
              </a:solidFill>
              <a:latin typeface="Arial Narrow"/>
              <a:ea typeface="Arial Narrow"/>
              <a:cs typeface="Arial Narrow"/>
              <a:sym typeface="Arial Narrow"/>
            </a:endParaRPr>
          </a:p>
        </p:txBody>
      </p:sp>
    </p:spTree>
    <p:extLst>
      <p:ext uri="{BB962C8B-B14F-4D97-AF65-F5344CB8AC3E}">
        <p14:creationId xmlns:p14="http://schemas.microsoft.com/office/powerpoint/2010/main" val="2003210529"/>
      </p:ext>
    </p:extLst>
  </p:cSld>
  <p:clrMapOvr>
    <a:masterClrMapping/>
  </p:clrMapOvr>
</p:sld>
</file>

<file path=ppt/theme/theme1.xml><?xml version="1.0" encoding="utf-8"?>
<a:theme xmlns:a="http://schemas.openxmlformats.org/drawingml/2006/main" name="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LI Counts" id="{2C2FBBD2-273B-0845-8278-B740F34474F1}" vid="{184E8311-A796-CB41-8BD5-DD27055544A6}"/>
    </a:ext>
  </a:extLst>
</a:theme>
</file>

<file path=ppt/theme/theme2.xml><?xml version="1.0" encoding="utf-8"?>
<a:theme xmlns:a="http://schemas.openxmlformats.org/drawingml/2006/main" name="1_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LI Counts" id="{2C2FBBD2-273B-0845-8278-B740F34474F1}" vid="{9B563B81-329E-B240-9C66-2195073AD380}"/>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LI Counts" id="{2C2FBBD2-273B-0845-8278-B740F34474F1}" vid="{9B563B81-329E-B240-9C66-2195073AD380}"/>
    </a:ext>
  </a:extLst>
</a:theme>
</file>

<file path=ppt/theme/theme6.xml><?xml version="1.0" encoding="utf-8"?>
<a:theme xmlns:a="http://schemas.openxmlformats.org/drawingml/2006/main" name="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LI Counts" id="{2C2FBBD2-273B-0845-8278-B740F34474F1}" vid="{184E8311-A796-CB41-8BD5-DD27055544A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Presentation11</Template>
  <TotalTime>11659</TotalTime>
  <Words>2326</Words>
  <Application>Microsoft Office PowerPoint</Application>
  <PresentationFormat>Widescreen</PresentationFormat>
  <Paragraphs>209</Paragraphs>
  <Slides>14</Slides>
  <Notes>14</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14</vt:i4>
      </vt:variant>
    </vt:vector>
  </HeadingPairs>
  <TitlesOfParts>
    <vt:vector size="26" baseType="lpstr">
      <vt:lpstr>-apple-system</vt:lpstr>
      <vt:lpstr>Arial</vt:lpstr>
      <vt:lpstr>Arial Narrow</vt:lpstr>
      <vt:lpstr>Calibri</vt:lpstr>
      <vt:lpstr>Calibri Light</vt:lpstr>
      <vt:lpstr>Times New Roman</vt:lpstr>
      <vt:lpstr>Presentation11</vt:lpstr>
      <vt:lpstr>1_Presentation11</vt:lpstr>
      <vt:lpstr>Custom Design</vt:lpstr>
      <vt:lpstr>1_Custom Design</vt:lpstr>
      <vt:lpstr>1_Presentation11</vt:lpstr>
      <vt:lpstr>Presentation11</vt:lpstr>
      <vt:lpstr>Analytics and Advocacy for Service Development  Module 3: Research Question Development</vt:lpstr>
      <vt:lpstr>Gradients of Agreement Framework</vt:lpstr>
      <vt:lpstr>Cycle of Inquiry</vt:lpstr>
      <vt:lpstr>Cycle of Inquiry (part 2)</vt:lpstr>
      <vt:lpstr>Will Your Research …</vt:lpstr>
      <vt:lpstr>Kinds of Questions </vt:lpstr>
      <vt:lpstr>Contextualizing Local Project Within AASD</vt:lpstr>
      <vt:lpstr>Brainstorming for &lt;Local Topic&gt; Questions</vt:lpstr>
      <vt:lpstr>Formulating the Research Statement</vt:lpstr>
      <vt:lpstr>Brainstorming Additional Project Details:</vt:lpstr>
      <vt:lpstr>Sketch and Share! </vt:lpstr>
      <vt:lpstr>Gradients of Agreement Framework Check</vt:lpstr>
      <vt:lpstr>Team Development Time</vt:lpstr>
      <vt:lpstr>©2022. This work is licensed under a CC BY 4.0 license.    How to Cite: Hinchliffe, Lisa Janicke, Mayer, Cathy, &amp; Consortium of Academic and Research Libraries in Illinois. Analytics and Advocacy for Service Development Module 3: Research Question Development [PowerPoint slides]. Champaign, IL: CARLI, 2022.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Mayer, Cathy</cp:lastModifiedBy>
  <cp:revision>96</cp:revision>
  <cp:lastPrinted>2021-10-07T01:07:28Z</cp:lastPrinted>
  <dcterms:created xsi:type="dcterms:W3CDTF">2019-02-06T21:03:16Z</dcterms:created>
  <dcterms:modified xsi:type="dcterms:W3CDTF">2022-10-04T13:11:58Z</dcterms:modified>
</cp:coreProperties>
</file>