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765" r:id="rId3"/>
    <p:sldMasterId id="2147483752" r:id="rId4"/>
  </p:sldMasterIdLst>
  <p:notesMasterIdLst>
    <p:notesMasterId r:id="rId32"/>
  </p:notesMasterIdLst>
  <p:sldIdLst>
    <p:sldId id="260" r:id="rId5"/>
    <p:sldId id="261" r:id="rId6"/>
    <p:sldId id="265" r:id="rId7"/>
    <p:sldId id="264" r:id="rId8"/>
    <p:sldId id="267" r:id="rId9"/>
    <p:sldId id="268" r:id="rId10"/>
    <p:sldId id="266" r:id="rId11"/>
    <p:sldId id="270" r:id="rId12"/>
    <p:sldId id="274" r:id="rId13"/>
    <p:sldId id="273" r:id="rId14"/>
    <p:sldId id="275" r:id="rId15"/>
    <p:sldId id="272" r:id="rId16"/>
    <p:sldId id="279" r:id="rId17"/>
    <p:sldId id="280" r:id="rId18"/>
    <p:sldId id="281" r:id="rId19"/>
    <p:sldId id="276" r:id="rId20"/>
    <p:sldId id="283" r:id="rId21"/>
    <p:sldId id="284" r:id="rId22"/>
    <p:sldId id="285" r:id="rId23"/>
    <p:sldId id="282" r:id="rId24"/>
    <p:sldId id="286" r:id="rId25"/>
    <p:sldId id="290" r:id="rId26"/>
    <p:sldId id="291" r:id="rId27"/>
    <p:sldId id="287" r:id="rId28"/>
    <p:sldId id="288" r:id="rId29"/>
    <p:sldId id="289" r:id="rId30"/>
    <p:sldId id="292" r:id="rId31"/>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me" initials="H" lastIdx="2" clrIdx="0">
    <p:extLst>
      <p:ext uri="{19B8F6BF-5375-455C-9EA6-DF929625EA0E}">
        <p15:presenceInfo xmlns:p15="http://schemas.microsoft.com/office/powerpoint/2012/main" userId="Ho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43" autoAdjust="0"/>
    <p:restoredTop sz="80611" autoAdjust="0"/>
  </p:normalViewPr>
  <p:slideViewPr>
    <p:cSldViewPr snapToGrid="0">
      <p:cViewPr varScale="1">
        <p:scale>
          <a:sx n="50" d="100"/>
          <a:sy n="50" d="100"/>
        </p:scale>
        <p:origin x="270" y="54"/>
      </p:cViewPr>
      <p:guideLst/>
    </p:cSldViewPr>
  </p:slideViewPr>
  <p:outlineViewPr>
    <p:cViewPr>
      <p:scale>
        <a:sx n="33" d="100"/>
        <a:sy n="33" d="100"/>
      </p:scale>
      <p:origin x="0" y="-4920"/>
    </p:cViewPr>
  </p:outlineViewPr>
  <p:notesTextViewPr>
    <p:cViewPr>
      <p:scale>
        <a:sx n="1" d="1"/>
        <a:sy n="1" d="1"/>
      </p:scale>
      <p:origin x="0" y="-312"/>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43C127-2F94-45C2-8EA5-15EB795A0EA4}"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99A6B8A8-1673-48A4-91B7-EE0EBC061A14}">
      <dgm:prSet phldrT="[Text]" custT="1"/>
      <dgm:spPr/>
      <dgm:t>
        <a:bodyPr/>
        <a:lstStyle/>
        <a:p>
          <a:r>
            <a:rPr lang="en-US" sz="4000" b="0" i="0" dirty="0">
              <a:latin typeface="+mj-lt"/>
            </a:rPr>
            <a:t>Communities of practice are groups of people who share a concern or a passion for something they do and learn how to do it better as they interact regularly.</a:t>
          </a:r>
          <a:endParaRPr lang="en-US" sz="4000" dirty="0">
            <a:latin typeface="+mj-lt"/>
          </a:endParaRPr>
        </a:p>
      </dgm:t>
      <dgm:extLst>
        <a:ext uri="{E40237B7-FDA0-4F09-8148-C483321AD2D9}">
          <dgm14:cNvPr xmlns:dgm14="http://schemas.microsoft.com/office/drawing/2010/diagram" id="0" name="" descr="Communities of practice are groups of people who share a concern or a passion for something they do and learn how to do it better as they interact regularly."/>
        </a:ext>
      </dgm:extLst>
    </dgm:pt>
    <dgm:pt modelId="{4C394683-786C-488F-89DE-4C69B49142CF}" type="parTrans" cxnId="{33CBD57B-AA9F-4BD4-A3F9-D9A856C5BE31}">
      <dgm:prSet/>
      <dgm:spPr/>
      <dgm:t>
        <a:bodyPr/>
        <a:lstStyle/>
        <a:p>
          <a:endParaRPr lang="en-US"/>
        </a:p>
      </dgm:t>
    </dgm:pt>
    <dgm:pt modelId="{13BBE98D-C8F4-482E-A30D-D8F68B2E73CF}" type="sibTrans" cxnId="{33CBD57B-AA9F-4BD4-A3F9-D9A856C5BE31}">
      <dgm:prSet/>
      <dgm:spPr/>
      <dgm:t>
        <a:bodyPr/>
        <a:lstStyle/>
        <a:p>
          <a:endParaRPr lang="en-US"/>
        </a:p>
      </dgm:t>
    </dgm:pt>
    <dgm:pt modelId="{888E4DCE-C894-4D0F-B933-6B86093D13F8}" type="pres">
      <dgm:prSet presAssocID="{7043C127-2F94-45C2-8EA5-15EB795A0EA4}" presName="diagram" presStyleCnt="0">
        <dgm:presLayoutVars>
          <dgm:dir/>
          <dgm:resizeHandles val="exact"/>
        </dgm:presLayoutVars>
      </dgm:prSet>
      <dgm:spPr/>
    </dgm:pt>
    <dgm:pt modelId="{7951B5CE-ED8A-45DA-868C-0BC8E9F2BD81}" type="pres">
      <dgm:prSet presAssocID="{99A6B8A8-1673-48A4-91B7-EE0EBC061A14}" presName="node" presStyleLbl="node1" presStyleIdx="0" presStyleCnt="1" custScaleX="121760">
        <dgm:presLayoutVars>
          <dgm:bulletEnabled val="1"/>
        </dgm:presLayoutVars>
      </dgm:prSet>
      <dgm:spPr/>
    </dgm:pt>
  </dgm:ptLst>
  <dgm:cxnLst>
    <dgm:cxn modelId="{E4688050-E8DF-41F3-BFFF-87363437ED68}" type="presOf" srcId="{99A6B8A8-1673-48A4-91B7-EE0EBC061A14}" destId="{7951B5CE-ED8A-45DA-868C-0BC8E9F2BD81}" srcOrd="0" destOrd="0" presId="urn:microsoft.com/office/officeart/2005/8/layout/default"/>
    <dgm:cxn modelId="{33CBD57B-AA9F-4BD4-A3F9-D9A856C5BE31}" srcId="{7043C127-2F94-45C2-8EA5-15EB795A0EA4}" destId="{99A6B8A8-1673-48A4-91B7-EE0EBC061A14}" srcOrd="0" destOrd="0" parTransId="{4C394683-786C-488F-89DE-4C69B49142CF}" sibTransId="{13BBE98D-C8F4-482E-A30D-D8F68B2E73CF}"/>
    <dgm:cxn modelId="{CFC76AEE-AD0B-4468-A3A4-0A6E287DF954}" type="presOf" srcId="{7043C127-2F94-45C2-8EA5-15EB795A0EA4}" destId="{888E4DCE-C894-4D0F-B933-6B86093D13F8}" srcOrd="0" destOrd="0" presId="urn:microsoft.com/office/officeart/2005/8/layout/default"/>
    <dgm:cxn modelId="{575CDC05-2D45-4CA2-8B74-40AB369FBE64}" type="presParOf" srcId="{888E4DCE-C894-4D0F-B933-6B86093D13F8}" destId="{7951B5CE-ED8A-45DA-868C-0BC8E9F2BD8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CA6C30C-A1E3-477D-AFB2-7D6741EF8AF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906057E0-670F-4AE7-9377-7CBB59A98942}">
      <dgm:prSet phldrT="[Text]" custT="1"/>
      <dgm:spPr/>
      <dgm:t>
        <a:bodyPr/>
        <a:lstStyle/>
        <a:p>
          <a:r>
            <a:rPr lang="en-US" sz="2800" dirty="0">
              <a:latin typeface="+mj-lt"/>
            </a:rPr>
            <a:t>Evidence</a:t>
          </a:r>
        </a:p>
      </dgm:t>
    </dgm:pt>
    <dgm:pt modelId="{8419199B-7511-43D5-A6BB-A201B1CD50DB}" type="parTrans" cxnId="{024A29A2-7DE4-4C0C-9748-226EE40FBCA7}">
      <dgm:prSet/>
      <dgm:spPr/>
      <dgm:t>
        <a:bodyPr/>
        <a:lstStyle/>
        <a:p>
          <a:endParaRPr lang="en-US" sz="2400">
            <a:latin typeface="+mj-lt"/>
          </a:endParaRPr>
        </a:p>
      </dgm:t>
    </dgm:pt>
    <dgm:pt modelId="{43EDB1D4-E90B-4340-91B1-F57EEEBFB223}" type="sibTrans" cxnId="{024A29A2-7DE4-4C0C-9748-226EE40FBCA7}">
      <dgm:prSet/>
      <dgm:spPr/>
      <dgm:t>
        <a:bodyPr/>
        <a:lstStyle/>
        <a:p>
          <a:endParaRPr lang="en-US" sz="2400">
            <a:latin typeface="+mj-lt"/>
          </a:endParaRPr>
        </a:p>
      </dgm:t>
    </dgm:pt>
    <dgm:pt modelId="{051A278A-1D3A-4BAC-BE85-809F14DEE198}">
      <dgm:prSet phldrT="[Text]" custT="1"/>
      <dgm:spPr/>
      <dgm:t>
        <a:bodyPr/>
        <a:lstStyle/>
        <a:p>
          <a:r>
            <a:rPr lang="en-US" sz="1800" dirty="0">
              <a:latin typeface="+mj-lt"/>
            </a:rPr>
            <a:t>Research Studies</a:t>
          </a:r>
        </a:p>
      </dgm:t>
    </dgm:pt>
    <dgm:pt modelId="{8D84B0EA-38CA-47BA-847F-7A40C342F8FD}" type="parTrans" cxnId="{4E0F6529-3001-4A79-A3B2-263C370071E7}">
      <dgm:prSet custT="1"/>
      <dgm:spPr/>
      <dgm:t>
        <a:bodyPr/>
        <a:lstStyle/>
        <a:p>
          <a:endParaRPr lang="en-US" sz="700">
            <a:latin typeface="+mj-lt"/>
          </a:endParaRPr>
        </a:p>
      </dgm:t>
    </dgm:pt>
    <dgm:pt modelId="{BAF3731D-0C20-4D1E-8960-56C687695663}" type="sibTrans" cxnId="{4E0F6529-3001-4A79-A3B2-263C370071E7}">
      <dgm:prSet/>
      <dgm:spPr/>
      <dgm:t>
        <a:bodyPr/>
        <a:lstStyle/>
        <a:p>
          <a:endParaRPr lang="en-US" sz="2400">
            <a:latin typeface="+mj-lt"/>
          </a:endParaRPr>
        </a:p>
      </dgm:t>
    </dgm:pt>
    <dgm:pt modelId="{B7D056FA-97B9-4A6B-BE75-44B28E946B91}">
      <dgm:prSet custT="1"/>
      <dgm:spPr/>
      <dgm:t>
        <a:bodyPr/>
        <a:lstStyle/>
        <a:p>
          <a:r>
            <a:rPr lang="en-US" sz="1800" dirty="0">
              <a:latin typeface="+mj-lt"/>
            </a:rPr>
            <a:t>Program Evaluations</a:t>
          </a:r>
        </a:p>
      </dgm:t>
    </dgm:pt>
    <dgm:pt modelId="{5FDC9AB2-C3B7-41EE-B926-7D1F3D21A238}" type="parTrans" cxnId="{74A0338D-3CF9-4D10-A8EC-BDA86ACD443D}">
      <dgm:prSet custT="1"/>
      <dgm:spPr/>
      <dgm:t>
        <a:bodyPr/>
        <a:lstStyle/>
        <a:p>
          <a:endParaRPr lang="en-US" sz="700">
            <a:latin typeface="+mj-lt"/>
          </a:endParaRPr>
        </a:p>
      </dgm:t>
    </dgm:pt>
    <dgm:pt modelId="{A7BBDB1B-4581-4E71-8D0C-7BDD21498266}" type="sibTrans" cxnId="{74A0338D-3CF9-4D10-A8EC-BDA86ACD443D}">
      <dgm:prSet/>
      <dgm:spPr/>
      <dgm:t>
        <a:bodyPr/>
        <a:lstStyle/>
        <a:p>
          <a:endParaRPr lang="en-US" sz="2400">
            <a:latin typeface="+mj-lt"/>
          </a:endParaRPr>
        </a:p>
      </dgm:t>
    </dgm:pt>
    <dgm:pt modelId="{8E87368B-0F09-40D6-854C-92C707BF964B}">
      <dgm:prSet custT="1"/>
      <dgm:spPr/>
      <dgm:t>
        <a:bodyPr/>
        <a:lstStyle/>
        <a:p>
          <a:r>
            <a:rPr lang="en-US" sz="1800" dirty="0">
              <a:latin typeface="+mj-lt"/>
            </a:rPr>
            <a:t>Data Analytics</a:t>
          </a:r>
        </a:p>
      </dgm:t>
    </dgm:pt>
    <dgm:pt modelId="{74385F2C-18D4-4C0A-9357-D1C178D52F32}" type="parTrans" cxnId="{111C3DA4-627F-4FD2-A351-BF74362E0A95}">
      <dgm:prSet custT="1"/>
      <dgm:spPr/>
      <dgm:t>
        <a:bodyPr/>
        <a:lstStyle/>
        <a:p>
          <a:endParaRPr lang="en-US" sz="700">
            <a:latin typeface="+mj-lt"/>
          </a:endParaRPr>
        </a:p>
      </dgm:t>
    </dgm:pt>
    <dgm:pt modelId="{6F4E7C12-CD21-4199-BFC0-64EBEFCF7937}" type="sibTrans" cxnId="{111C3DA4-627F-4FD2-A351-BF74362E0A95}">
      <dgm:prSet/>
      <dgm:spPr/>
      <dgm:t>
        <a:bodyPr/>
        <a:lstStyle/>
        <a:p>
          <a:endParaRPr lang="en-US" sz="2400">
            <a:latin typeface="+mj-lt"/>
          </a:endParaRPr>
        </a:p>
      </dgm:t>
    </dgm:pt>
    <dgm:pt modelId="{8BA2D296-08AA-4002-A1EB-7158F33E23A4}">
      <dgm:prSet custT="1"/>
      <dgm:spPr/>
      <dgm:t>
        <a:bodyPr/>
        <a:lstStyle/>
        <a:p>
          <a:r>
            <a:rPr lang="en-US" sz="1800" dirty="0">
              <a:latin typeface="+mj-lt"/>
            </a:rPr>
            <a:t>Professional Standards</a:t>
          </a:r>
        </a:p>
      </dgm:t>
    </dgm:pt>
    <dgm:pt modelId="{614A95B2-A2B8-419C-BB38-B2E49A24FFAC}" type="parTrans" cxnId="{A5705B7B-C2A0-453F-B6F9-9FCD6F8C9297}">
      <dgm:prSet custT="1"/>
      <dgm:spPr/>
      <dgm:t>
        <a:bodyPr/>
        <a:lstStyle/>
        <a:p>
          <a:endParaRPr lang="en-US" sz="700">
            <a:latin typeface="+mj-lt"/>
          </a:endParaRPr>
        </a:p>
      </dgm:t>
    </dgm:pt>
    <dgm:pt modelId="{BB7CAB8E-6FAE-4BE1-91C6-67DAA605E092}" type="sibTrans" cxnId="{A5705B7B-C2A0-453F-B6F9-9FCD6F8C9297}">
      <dgm:prSet/>
      <dgm:spPr/>
      <dgm:t>
        <a:bodyPr/>
        <a:lstStyle/>
        <a:p>
          <a:endParaRPr lang="en-US" sz="2400">
            <a:latin typeface="+mj-lt"/>
          </a:endParaRPr>
        </a:p>
      </dgm:t>
    </dgm:pt>
    <dgm:pt modelId="{55EB89E7-EC84-4CF3-B0DF-EA632CFE8418}">
      <dgm:prSet custT="1"/>
      <dgm:spPr/>
      <dgm:t>
        <a:bodyPr/>
        <a:lstStyle/>
        <a:p>
          <a:r>
            <a:rPr lang="en-US" sz="1800" dirty="0">
              <a:latin typeface="+mj-lt"/>
            </a:rPr>
            <a:t>Benchmarking</a:t>
          </a:r>
        </a:p>
      </dgm:t>
    </dgm:pt>
    <dgm:pt modelId="{F0D968F6-D8C6-4B73-B39B-5343ABF2745C}" type="parTrans" cxnId="{4A6E11EF-EBDF-401B-AECB-70F8A3AAA2EA}">
      <dgm:prSet custT="1"/>
      <dgm:spPr/>
      <dgm:t>
        <a:bodyPr/>
        <a:lstStyle/>
        <a:p>
          <a:endParaRPr lang="en-US" sz="700">
            <a:latin typeface="+mj-lt"/>
          </a:endParaRPr>
        </a:p>
      </dgm:t>
    </dgm:pt>
    <dgm:pt modelId="{DCAEE176-819E-47C0-88D1-E36CA9727D59}" type="sibTrans" cxnId="{4A6E11EF-EBDF-401B-AECB-70F8A3AAA2EA}">
      <dgm:prSet/>
      <dgm:spPr/>
      <dgm:t>
        <a:bodyPr/>
        <a:lstStyle/>
        <a:p>
          <a:endParaRPr lang="en-US" sz="2400">
            <a:latin typeface="+mj-lt"/>
          </a:endParaRPr>
        </a:p>
      </dgm:t>
    </dgm:pt>
    <dgm:pt modelId="{66609E48-59F7-4D01-8256-6B557F3B8B7C}" type="pres">
      <dgm:prSet presAssocID="{0CA6C30C-A1E3-477D-AFB2-7D6741EF8AF9}" presName="cycle" presStyleCnt="0">
        <dgm:presLayoutVars>
          <dgm:chMax val="1"/>
          <dgm:dir/>
          <dgm:animLvl val="ctr"/>
          <dgm:resizeHandles val="exact"/>
        </dgm:presLayoutVars>
      </dgm:prSet>
      <dgm:spPr/>
    </dgm:pt>
    <dgm:pt modelId="{902F4E88-BEB7-4BE0-951F-3E4BBA9D86AD}" type="pres">
      <dgm:prSet presAssocID="{906057E0-670F-4AE7-9377-7CBB59A98942}" presName="centerShape" presStyleLbl="node0" presStyleIdx="0" presStyleCnt="1" custScaleX="129039" custLinFactNeighborY="-626"/>
      <dgm:spPr/>
    </dgm:pt>
    <dgm:pt modelId="{4B4288EE-59F0-4092-B9BE-BD78F7AD7C10}" type="pres">
      <dgm:prSet presAssocID="{8D84B0EA-38CA-47BA-847F-7A40C342F8FD}" presName="Name9" presStyleLbl="parChTrans1D2" presStyleIdx="0" presStyleCnt="5"/>
      <dgm:spPr/>
    </dgm:pt>
    <dgm:pt modelId="{4BE649EF-7E08-431E-911D-7F60C50FBCD7}" type="pres">
      <dgm:prSet presAssocID="{8D84B0EA-38CA-47BA-847F-7A40C342F8FD}" presName="connTx" presStyleLbl="parChTrans1D2" presStyleIdx="0" presStyleCnt="5"/>
      <dgm:spPr/>
    </dgm:pt>
    <dgm:pt modelId="{B28B3102-DDF4-4736-ABB6-83CAE73E3E2B}" type="pres">
      <dgm:prSet presAssocID="{051A278A-1D3A-4BAC-BE85-809F14DEE198}" presName="node" presStyleLbl="node1" presStyleIdx="0" presStyleCnt="5" custScaleX="129039">
        <dgm:presLayoutVars>
          <dgm:bulletEnabled val="1"/>
        </dgm:presLayoutVars>
      </dgm:prSet>
      <dgm:spPr/>
    </dgm:pt>
    <dgm:pt modelId="{584057D8-09D5-49B3-8AB7-94A65B7374A8}" type="pres">
      <dgm:prSet presAssocID="{5FDC9AB2-C3B7-41EE-B926-7D1F3D21A238}" presName="Name9" presStyleLbl="parChTrans1D2" presStyleIdx="1" presStyleCnt="5"/>
      <dgm:spPr/>
    </dgm:pt>
    <dgm:pt modelId="{66F67475-D2BA-4EFB-BE0D-3476BE48A226}" type="pres">
      <dgm:prSet presAssocID="{5FDC9AB2-C3B7-41EE-B926-7D1F3D21A238}" presName="connTx" presStyleLbl="parChTrans1D2" presStyleIdx="1" presStyleCnt="5"/>
      <dgm:spPr/>
    </dgm:pt>
    <dgm:pt modelId="{6657F8FD-1E12-4572-ACC6-1592F3B4B4EF}" type="pres">
      <dgm:prSet presAssocID="{B7D056FA-97B9-4A6B-BE75-44B28E946B91}" presName="node" presStyleLbl="node1" presStyleIdx="1" presStyleCnt="5" custScaleX="129039" custRadScaleRad="108974" custRadScaleInc="4242">
        <dgm:presLayoutVars>
          <dgm:bulletEnabled val="1"/>
        </dgm:presLayoutVars>
      </dgm:prSet>
      <dgm:spPr/>
    </dgm:pt>
    <dgm:pt modelId="{EC3E6BE0-9C3D-407E-9014-83D1847518ED}" type="pres">
      <dgm:prSet presAssocID="{74385F2C-18D4-4C0A-9357-D1C178D52F32}" presName="Name9" presStyleLbl="parChTrans1D2" presStyleIdx="2" presStyleCnt="5"/>
      <dgm:spPr/>
    </dgm:pt>
    <dgm:pt modelId="{18601691-9FEE-4D73-99CF-97A5C1E04C21}" type="pres">
      <dgm:prSet presAssocID="{74385F2C-18D4-4C0A-9357-D1C178D52F32}" presName="connTx" presStyleLbl="parChTrans1D2" presStyleIdx="2" presStyleCnt="5"/>
      <dgm:spPr/>
    </dgm:pt>
    <dgm:pt modelId="{66B02C9D-E1EF-440A-A050-3BB2B05947BA}" type="pres">
      <dgm:prSet presAssocID="{8E87368B-0F09-40D6-854C-92C707BF964B}" presName="node" presStyleLbl="node1" presStyleIdx="2" presStyleCnt="5" custScaleX="129039" custRadScaleRad="100741" custRadScaleInc="-1601">
        <dgm:presLayoutVars>
          <dgm:bulletEnabled val="1"/>
        </dgm:presLayoutVars>
      </dgm:prSet>
      <dgm:spPr/>
    </dgm:pt>
    <dgm:pt modelId="{A9279016-77E5-4C7D-9EAD-E4E9AB164076}" type="pres">
      <dgm:prSet presAssocID="{614A95B2-A2B8-419C-BB38-B2E49A24FFAC}" presName="Name9" presStyleLbl="parChTrans1D2" presStyleIdx="3" presStyleCnt="5"/>
      <dgm:spPr/>
    </dgm:pt>
    <dgm:pt modelId="{2EACD31C-B04B-490D-9DB3-C1D91EDF486A}" type="pres">
      <dgm:prSet presAssocID="{614A95B2-A2B8-419C-BB38-B2E49A24FFAC}" presName="connTx" presStyleLbl="parChTrans1D2" presStyleIdx="3" presStyleCnt="5"/>
      <dgm:spPr/>
    </dgm:pt>
    <dgm:pt modelId="{05B960C2-7147-4F18-871B-47DDEF86816F}" type="pres">
      <dgm:prSet presAssocID="{8BA2D296-08AA-4002-A1EB-7158F33E23A4}" presName="node" presStyleLbl="node1" presStyleIdx="3" presStyleCnt="5" custScaleX="129039" custRadScaleRad="100741" custRadScaleInc="1601">
        <dgm:presLayoutVars>
          <dgm:bulletEnabled val="1"/>
        </dgm:presLayoutVars>
      </dgm:prSet>
      <dgm:spPr/>
    </dgm:pt>
    <dgm:pt modelId="{A18B33E7-F0F2-46E8-98ED-5089A3E98B6C}" type="pres">
      <dgm:prSet presAssocID="{F0D968F6-D8C6-4B73-B39B-5343ABF2745C}" presName="Name9" presStyleLbl="parChTrans1D2" presStyleIdx="4" presStyleCnt="5"/>
      <dgm:spPr/>
    </dgm:pt>
    <dgm:pt modelId="{15E1BF62-F4BC-4D60-A025-A52B5615F2EA}" type="pres">
      <dgm:prSet presAssocID="{F0D968F6-D8C6-4B73-B39B-5343ABF2745C}" presName="connTx" presStyleLbl="parChTrans1D2" presStyleIdx="4" presStyleCnt="5"/>
      <dgm:spPr/>
    </dgm:pt>
    <dgm:pt modelId="{EDA48EAC-9529-4356-B748-89FC9DE4DD6A}" type="pres">
      <dgm:prSet presAssocID="{55EB89E7-EC84-4CF3-B0DF-EA632CFE8418}" presName="node" presStyleLbl="node1" presStyleIdx="4" presStyleCnt="5" custScaleX="129039" custRadScaleRad="108374" custRadScaleInc="-3981">
        <dgm:presLayoutVars>
          <dgm:bulletEnabled val="1"/>
        </dgm:presLayoutVars>
      </dgm:prSet>
      <dgm:spPr/>
    </dgm:pt>
  </dgm:ptLst>
  <dgm:cxnLst>
    <dgm:cxn modelId="{715A4E05-3CCF-4458-A510-6CA4BAB8482A}" type="presOf" srcId="{906057E0-670F-4AE7-9377-7CBB59A98942}" destId="{902F4E88-BEB7-4BE0-951F-3E4BBA9D86AD}" srcOrd="0" destOrd="0" presId="urn:microsoft.com/office/officeart/2005/8/layout/radial1"/>
    <dgm:cxn modelId="{80CB2711-10D9-41CB-8AFA-185BC990B6A4}" type="presOf" srcId="{5FDC9AB2-C3B7-41EE-B926-7D1F3D21A238}" destId="{66F67475-D2BA-4EFB-BE0D-3476BE48A226}" srcOrd="1" destOrd="0" presId="urn:microsoft.com/office/officeart/2005/8/layout/radial1"/>
    <dgm:cxn modelId="{EF1FCD12-E321-4ACF-82A6-13C4645E0B48}" type="presOf" srcId="{F0D968F6-D8C6-4B73-B39B-5343ABF2745C}" destId="{A18B33E7-F0F2-46E8-98ED-5089A3E98B6C}" srcOrd="0" destOrd="0" presId="urn:microsoft.com/office/officeart/2005/8/layout/radial1"/>
    <dgm:cxn modelId="{4E0F6529-3001-4A79-A3B2-263C370071E7}" srcId="{906057E0-670F-4AE7-9377-7CBB59A98942}" destId="{051A278A-1D3A-4BAC-BE85-809F14DEE198}" srcOrd="0" destOrd="0" parTransId="{8D84B0EA-38CA-47BA-847F-7A40C342F8FD}" sibTransId="{BAF3731D-0C20-4D1E-8960-56C687695663}"/>
    <dgm:cxn modelId="{715AAE2C-D917-4653-84CC-33B07362CA0C}" type="presOf" srcId="{0CA6C30C-A1E3-477D-AFB2-7D6741EF8AF9}" destId="{66609E48-59F7-4D01-8256-6B557F3B8B7C}" srcOrd="0" destOrd="0" presId="urn:microsoft.com/office/officeart/2005/8/layout/radial1"/>
    <dgm:cxn modelId="{BF5A4933-BA86-4CDE-8CDC-36B5EDB2874B}" type="presOf" srcId="{74385F2C-18D4-4C0A-9357-D1C178D52F32}" destId="{18601691-9FEE-4D73-99CF-97A5C1E04C21}" srcOrd="1" destOrd="0" presId="urn:microsoft.com/office/officeart/2005/8/layout/radial1"/>
    <dgm:cxn modelId="{E72ACC74-DF08-42F4-BE4C-98A64A035D58}" type="presOf" srcId="{051A278A-1D3A-4BAC-BE85-809F14DEE198}" destId="{B28B3102-DDF4-4736-ABB6-83CAE73E3E2B}" srcOrd="0" destOrd="0" presId="urn:microsoft.com/office/officeart/2005/8/layout/radial1"/>
    <dgm:cxn modelId="{D0CF1377-0628-4A95-9DBC-8368925FF39B}" type="presOf" srcId="{8BA2D296-08AA-4002-A1EB-7158F33E23A4}" destId="{05B960C2-7147-4F18-871B-47DDEF86816F}" srcOrd="0" destOrd="0" presId="urn:microsoft.com/office/officeart/2005/8/layout/radial1"/>
    <dgm:cxn modelId="{2E95AC5A-B7AD-4BA4-8328-5883560362DE}" type="presOf" srcId="{8E87368B-0F09-40D6-854C-92C707BF964B}" destId="{66B02C9D-E1EF-440A-A050-3BB2B05947BA}" srcOrd="0" destOrd="0" presId="urn:microsoft.com/office/officeart/2005/8/layout/radial1"/>
    <dgm:cxn modelId="{A5705B7B-C2A0-453F-B6F9-9FCD6F8C9297}" srcId="{906057E0-670F-4AE7-9377-7CBB59A98942}" destId="{8BA2D296-08AA-4002-A1EB-7158F33E23A4}" srcOrd="3" destOrd="0" parTransId="{614A95B2-A2B8-419C-BB38-B2E49A24FFAC}" sibTransId="{BB7CAB8E-6FAE-4BE1-91C6-67DAA605E092}"/>
    <dgm:cxn modelId="{5DC05D85-6A78-42BB-B306-B898128219BF}" type="presOf" srcId="{8D84B0EA-38CA-47BA-847F-7A40C342F8FD}" destId="{4BE649EF-7E08-431E-911D-7F60C50FBCD7}" srcOrd="1" destOrd="0" presId="urn:microsoft.com/office/officeart/2005/8/layout/radial1"/>
    <dgm:cxn modelId="{74A0338D-3CF9-4D10-A8EC-BDA86ACD443D}" srcId="{906057E0-670F-4AE7-9377-7CBB59A98942}" destId="{B7D056FA-97B9-4A6B-BE75-44B28E946B91}" srcOrd="1" destOrd="0" parTransId="{5FDC9AB2-C3B7-41EE-B926-7D1F3D21A238}" sibTransId="{A7BBDB1B-4581-4E71-8D0C-7BDD21498266}"/>
    <dgm:cxn modelId="{024A29A2-7DE4-4C0C-9748-226EE40FBCA7}" srcId="{0CA6C30C-A1E3-477D-AFB2-7D6741EF8AF9}" destId="{906057E0-670F-4AE7-9377-7CBB59A98942}" srcOrd="0" destOrd="0" parTransId="{8419199B-7511-43D5-A6BB-A201B1CD50DB}" sibTransId="{43EDB1D4-E90B-4340-91B1-F57EEEBFB223}"/>
    <dgm:cxn modelId="{111C3DA4-627F-4FD2-A351-BF74362E0A95}" srcId="{906057E0-670F-4AE7-9377-7CBB59A98942}" destId="{8E87368B-0F09-40D6-854C-92C707BF964B}" srcOrd="2" destOrd="0" parTransId="{74385F2C-18D4-4C0A-9357-D1C178D52F32}" sibTransId="{6F4E7C12-CD21-4199-BFC0-64EBEFCF7937}"/>
    <dgm:cxn modelId="{F80A9AA6-CACF-455D-B2B5-C9A4901A5CE2}" type="presOf" srcId="{8D84B0EA-38CA-47BA-847F-7A40C342F8FD}" destId="{4B4288EE-59F0-4092-B9BE-BD78F7AD7C10}" srcOrd="0" destOrd="0" presId="urn:microsoft.com/office/officeart/2005/8/layout/radial1"/>
    <dgm:cxn modelId="{F22C6AAA-E0A6-4CC2-8B3F-8EBB56D0BCE7}" type="presOf" srcId="{5FDC9AB2-C3B7-41EE-B926-7D1F3D21A238}" destId="{584057D8-09D5-49B3-8AB7-94A65B7374A8}" srcOrd="0" destOrd="0" presId="urn:microsoft.com/office/officeart/2005/8/layout/radial1"/>
    <dgm:cxn modelId="{793430AB-07AE-4DB9-893B-625CB7BC77E5}" type="presOf" srcId="{614A95B2-A2B8-419C-BB38-B2E49A24FFAC}" destId="{A9279016-77E5-4C7D-9EAD-E4E9AB164076}" srcOrd="0" destOrd="0" presId="urn:microsoft.com/office/officeart/2005/8/layout/radial1"/>
    <dgm:cxn modelId="{F941CECF-3BF6-42D8-902E-F1501C1127A3}" type="presOf" srcId="{74385F2C-18D4-4C0A-9357-D1C178D52F32}" destId="{EC3E6BE0-9C3D-407E-9014-83D1847518ED}" srcOrd="0" destOrd="0" presId="urn:microsoft.com/office/officeart/2005/8/layout/radial1"/>
    <dgm:cxn modelId="{11C00ADD-8475-4390-98A5-21629AFA754C}" type="presOf" srcId="{55EB89E7-EC84-4CF3-B0DF-EA632CFE8418}" destId="{EDA48EAC-9529-4356-B748-89FC9DE4DD6A}" srcOrd="0" destOrd="0" presId="urn:microsoft.com/office/officeart/2005/8/layout/radial1"/>
    <dgm:cxn modelId="{CEC979E0-F923-4416-BB94-024AE88B2316}" type="presOf" srcId="{B7D056FA-97B9-4A6B-BE75-44B28E946B91}" destId="{6657F8FD-1E12-4572-ACC6-1592F3B4B4EF}" srcOrd="0" destOrd="0" presId="urn:microsoft.com/office/officeart/2005/8/layout/radial1"/>
    <dgm:cxn modelId="{4A6E11EF-EBDF-401B-AECB-70F8A3AAA2EA}" srcId="{906057E0-670F-4AE7-9377-7CBB59A98942}" destId="{55EB89E7-EC84-4CF3-B0DF-EA632CFE8418}" srcOrd="4" destOrd="0" parTransId="{F0D968F6-D8C6-4B73-B39B-5343ABF2745C}" sibTransId="{DCAEE176-819E-47C0-88D1-E36CA9727D59}"/>
    <dgm:cxn modelId="{C3E63AF0-4EC4-4363-8D65-068CAB250534}" type="presOf" srcId="{614A95B2-A2B8-419C-BB38-B2E49A24FFAC}" destId="{2EACD31C-B04B-490D-9DB3-C1D91EDF486A}" srcOrd="1" destOrd="0" presId="urn:microsoft.com/office/officeart/2005/8/layout/radial1"/>
    <dgm:cxn modelId="{51FBFFF6-EB5D-40D4-9854-7ED51A54FF05}" type="presOf" srcId="{F0D968F6-D8C6-4B73-B39B-5343ABF2745C}" destId="{15E1BF62-F4BC-4D60-A025-A52B5615F2EA}" srcOrd="1" destOrd="0" presId="urn:microsoft.com/office/officeart/2005/8/layout/radial1"/>
    <dgm:cxn modelId="{EDA837AF-70CD-438E-A46B-32C1581D7DBB}" type="presParOf" srcId="{66609E48-59F7-4D01-8256-6B557F3B8B7C}" destId="{902F4E88-BEB7-4BE0-951F-3E4BBA9D86AD}" srcOrd="0" destOrd="0" presId="urn:microsoft.com/office/officeart/2005/8/layout/radial1"/>
    <dgm:cxn modelId="{E2D892E4-B874-457D-B281-E1D1FD6B3239}" type="presParOf" srcId="{66609E48-59F7-4D01-8256-6B557F3B8B7C}" destId="{4B4288EE-59F0-4092-B9BE-BD78F7AD7C10}" srcOrd="1" destOrd="0" presId="urn:microsoft.com/office/officeart/2005/8/layout/radial1"/>
    <dgm:cxn modelId="{4E83FB74-1D12-4525-BA00-FA45715C004E}" type="presParOf" srcId="{4B4288EE-59F0-4092-B9BE-BD78F7AD7C10}" destId="{4BE649EF-7E08-431E-911D-7F60C50FBCD7}" srcOrd="0" destOrd="0" presId="urn:microsoft.com/office/officeart/2005/8/layout/radial1"/>
    <dgm:cxn modelId="{81C2E327-9E1A-498D-9131-5791C2326342}" type="presParOf" srcId="{66609E48-59F7-4D01-8256-6B557F3B8B7C}" destId="{B28B3102-DDF4-4736-ABB6-83CAE73E3E2B}" srcOrd="2" destOrd="0" presId="urn:microsoft.com/office/officeart/2005/8/layout/radial1"/>
    <dgm:cxn modelId="{D122A615-AE29-4FB4-834B-A5384B893543}" type="presParOf" srcId="{66609E48-59F7-4D01-8256-6B557F3B8B7C}" destId="{584057D8-09D5-49B3-8AB7-94A65B7374A8}" srcOrd="3" destOrd="0" presId="urn:microsoft.com/office/officeart/2005/8/layout/radial1"/>
    <dgm:cxn modelId="{C462E065-8CA4-4E8C-94BA-00E26C038F46}" type="presParOf" srcId="{584057D8-09D5-49B3-8AB7-94A65B7374A8}" destId="{66F67475-D2BA-4EFB-BE0D-3476BE48A226}" srcOrd="0" destOrd="0" presId="urn:microsoft.com/office/officeart/2005/8/layout/radial1"/>
    <dgm:cxn modelId="{D9A50FD4-9CF5-4C63-91BE-9AE6455E3D8F}" type="presParOf" srcId="{66609E48-59F7-4D01-8256-6B557F3B8B7C}" destId="{6657F8FD-1E12-4572-ACC6-1592F3B4B4EF}" srcOrd="4" destOrd="0" presId="urn:microsoft.com/office/officeart/2005/8/layout/radial1"/>
    <dgm:cxn modelId="{7B074626-1E44-4F28-96D6-3ECBAA28036D}" type="presParOf" srcId="{66609E48-59F7-4D01-8256-6B557F3B8B7C}" destId="{EC3E6BE0-9C3D-407E-9014-83D1847518ED}" srcOrd="5" destOrd="0" presId="urn:microsoft.com/office/officeart/2005/8/layout/radial1"/>
    <dgm:cxn modelId="{0EC05510-3FB2-413C-B566-3DEAD16942DC}" type="presParOf" srcId="{EC3E6BE0-9C3D-407E-9014-83D1847518ED}" destId="{18601691-9FEE-4D73-99CF-97A5C1E04C21}" srcOrd="0" destOrd="0" presId="urn:microsoft.com/office/officeart/2005/8/layout/radial1"/>
    <dgm:cxn modelId="{B54B95DB-EC0D-4C21-8CB1-6CBF4269E5AF}" type="presParOf" srcId="{66609E48-59F7-4D01-8256-6B557F3B8B7C}" destId="{66B02C9D-E1EF-440A-A050-3BB2B05947BA}" srcOrd="6" destOrd="0" presId="urn:microsoft.com/office/officeart/2005/8/layout/radial1"/>
    <dgm:cxn modelId="{EEAEAF2A-5F3A-4F1C-9E77-28393EBD81C1}" type="presParOf" srcId="{66609E48-59F7-4D01-8256-6B557F3B8B7C}" destId="{A9279016-77E5-4C7D-9EAD-E4E9AB164076}" srcOrd="7" destOrd="0" presId="urn:microsoft.com/office/officeart/2005/8/layout/radial1"/>
    <dgm:cxn modelId="{01B52D8F-B20E-464B-90F6-235B861CFCD8}" type="presParOf" srcId="{A9279016-77E5-4C7D-9EAD-E4E9AB164076}" destId="{2EACD31C-B04B-490D-9DB3-C1D91EDF486A}" srcOrd="0" destOrd="0" presId="urn:microsoft.com/office/officeart/2005/8/layout/radial1"/>
    <dgm:cxn modelId="{CEFBA5E2-5A74-4EB1-A6AD-0A73D915AF8D}" type="presParOf" srcId="{66609E48-59F7-4D01-8256-6B557F3B8B7C}" destId="{05B960C2-7147-4F18-871B-47DDEF86816F}" srcOrd="8" destOrd="0" presId="urn:microsoft.com/office/officeart/2005/8/layout/radial1"/>
    <dgm:cxn modelId="{53043709-23D4-4464-A79A-2BCFC47B4FD6}" type="presParOf" srcId="{66609E48-59F7-4D01-8256-6B557F3B8B7C}" destId="{A18B33E7-F0F2-46E8-98ED-5089A3E98B6C}" srcOrd="9" destOrd="0" presId="urn:microsoft.com/office/officeart/2005/8/layout/radial1"/>
    <dgm:cxn modelId="{00068FA2-0BC4-45C5-ADDD-F0951ECDCFAA}" type="presParOf" srcId="{A18B33E7-F0F2-46E8-98ED-5089A3E98B6C}" destId="{15E1BF62-F4BC-4D60-A025-A52B5615F2EA}" srcOrd="0" destOrd="0" presId="urn:microsoft.com/office/officeart/2005/8/layout/radial1"/>
    <dgm:cxn modelId="{402C9F6D-E0F8-435F-AE80-620962E1495B}" type="presParOf" srcId="{66609E48-59F7-4D01-8256-6B557F3B8B7C}" destId="{EDA48EAC-9529-4356-B748-89FC9DE4DD6A}"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01AAB4-8564-4616-A7C6-C5EFEFD7E1F2}" type="doc">
      <dgm:prSet loTypeId="urn:microsoft.com/office/officeart/2005/8/layout/equation2" loCatId="relationship" qsTypeId="urn:microsoft.com/office/officeart/2005/8/quickstyle/simple2" qsCatId="simple" csTypeId="urn:microsoft.com/office/officeart/2005/8/colors/accent1_2" csCatId="accent1" phldr="1"/>
      <dgm:spPr/>
      <dgm:t>
        <a:bodyPr/>
        <a:lstStyle/>
        <a:p>
          <a:endParaRPr lang="en-US"/>
        </a:p>
      </dgm:t>
    </dgm:pt>
    <dgm:pt modelId="{9EBA77CD-F26E-478B-9813-B514490773CF}">
      <dgm:prSet phldrT="[Text]" custT="1"/>
      <dgm:spPr/>
      <dgm:t>
        <a:bodyPr/>
        <a:lstStyle/>
        <a:p>
          <a:r>
            <a:rPr lang="en-US" sz="3200" dirty="0">
              <a:latin typeface="+mj-lt"/>
            </a:rPr>
            <a:t>Community of Practice</a:t>
          </a:r>
        </a:p>
      </dgm:t>
    </dgm:pt>
    <dgm:pt modelId="{E50CC8F6-2A38-4D7F-995E-117D9B973ACF}" type="parTrans" cxnId="{F3E686B4-8E28-4AA9-8980-D0AD449BA6E7}">
      <dgm:prSet/>
      <dgm:spPr/>
      <dgm:t>
        <a:bodyPr/>
        <a:lstStyle/>
        <a:p>
          <a:endParaRPr lang="en-US"/>
        </a:p>
      </dgm:t>
    </dgm:pt>
    <dgm:pt modelId="{EE7C85DF-7A27-4FAF-B105-97F0AB1B09D7}" type="sibTrans" cxnId="{F3E686B4-8E28-4AA9-8980-D0AD449BA6E7}">
      <dgm:prSet/>
      <dgm:spPr/>
      <dgm:t>
        <a:bodyPr/>
        <a:lstStyle/>
        <a:p>
          <a:endParaRPr lang="en-US" sz="2400">
            <a:latin typeface="+mj-lt"/>
          </a:endParaRPr>
        </a:p>
      </dgm:t>
    </dgm:pt>
    <dgm:pt modelId="{52BF544B-96FC-4B76-9C31-22DC9D6D1082}">
      <dgm:prSet phldrT="[Text]" custT="1"/>
      <dgm:spPr/>
      <dgm:t>
        <a:bodyPr/>
        <a:lstStyle/>
        <a:p>
          <a:r>
            <a:rPr lang="en-US" sz="2800" dirty="0">
              <a:latin typeface="+mj-lt"/>
            </a:rPr>
            <a:t>The Domain</a:t>
          </a:r>
        </a:p>
      </dgm:t>
    </dgm:pt>
    <dgm:pt modelId="{75E48B06-C960-4225-B382-B5B014A9D574}" type="parTrans" cxnId="{D377619B-D5FD-4ED3-A2C0-4CDCC27C0889}">
      <dgm:prSet/>
      <dgm:spPr/>
      <dgm:t>
        <a:bodyPr/>
        <a:lstStyle/>
        <a:p>
          <a:endParaRPr lang="en-US"/>
        </a:p>
      </dgm:t>
    </dgm:pt>
    <dgm:pt modelId="{C5C3750B-9A08-41BB-B952-08E64BFCDE5E}" type="sibTrans" cxnId="{D377619B-D5FD-4ED3-A2C0-4CDCC27C0889}">
      <dgm:prSet/>
      <dgm:spPr/>
      <dgm:t>
        <a:bodyPr/>
        <a:lstStyle/>
        <a:p>
          <a:endParaRPr lang="en-US" dirty="0"/>
        </a:p>
      </dgm:t>
    </dgm:pt>
    <dgm:pt modelId="{0FCF4C77-7ACA-4032-B8C9-C415C578BB34}">
      <dgm:prSet phldrT="[Text]" custT="1"/>
      <dgm:spPr/>
      <dgm:t>
        <a:bodyPr/>
        <a:lstStyle/>
        <a:p>
          <a:r>
            <a:rPr lang="en-US" sz="2800" dirty="0">
              <a:latin typeface="+mj-lt"/>
            </a:rPr>
            <a:t>The Community</a:t>
          </a:r>
        </a:p>
      </dgm:t>
    </dgm:pt>
    <dgm:pt modelId="{6A6340A4-CCD2-4C11-825D-DC233D6D55A4}" type="parTrans" cxnId="{000ACD75-EF6E-47A7-B73E-0E2FEC640F90}">
      <dgm:prSet/>
      <dgm:spPr/>
      <dgm:t>
        <a:bodyPr/>
        <a:lstStyle/>
        <a:p>
          <a:endParaRPr lang="en-US"/>
        </a:p>
      </dgm:t>
    </dgm:pt>
    <dgm:pt modelId="{6551CC58-A580-4141-98BF-F25B1F0614EA}" type="sibTrans" cxnId="{000ACD75-EF6E-47A7-B73E-0E2FEC640F90}">
      <dgm:prSet/>
      <dgm:spPr/>
      <dgm:t>
        <a:bodyPr/>
        <a:lstStyle/>
        <a:p>
          <a:endParaRPr lang="en-US" dirty="0"/>
        </a:p>
      </dgm:t>
    </dgm:pt>
    <dgm:pt modelId="{5314BDC6-BCBB-4C87-98F1-197BF90CC09A}">
      <dgm:prSet phldrT="[Text]" custT="1"/>
      <dgm:spPr/>
      <dgm:t>
        <a:bodyPr/>
        <a:lstStyle/>
        <a:p>
          <a:r>
            <a:rPr lang="en-US" sz="2800" dirty="0">
              <a:latin typeface="+mj-lt"/>
            </a:rPr>
            <a:t>The Practice</a:t>
          </a:r>
        </a:p>
      </dgm:t>
    </dgm:pt>
    <dgm:pt modelId="{BF287ED1-DE19-40FE-85A6-0E7AAE959353}" type="parTrans" cxnId="{E4134841-50C1-47A2-814B-BB39756960E0}">
      <dgm:prSet/>
      <dgm:spPr/>
      <dgm:t>
        <a:bodyPr/>
        <a:lstStyle/>
        <a:p>
          <a:endParaRPr lang="en-US"/>
        </a:p>
      </dgm:t>
    </dgm:pt>
    <dgm:pt modelId="{E6EA5611-F297-4116-8254-B494F84ADFC4}" type="sibTrans" cxnId="{E4134841-50C1-47A2-814B-BB39756960E0}">
      <dgm:prSet/>
      <dgm:spPr/>
      <dgm:t>
        <a:bodyPr/>
        <a:lstStyle/>
        <a:p>
          <a:endParaRPr lang="en-US" dirty="0"/>
        </a:p>
      </dgm:t>
    </dgm:pt>
    <dgm:pt modelId="{21A580D2-BF63-48E4-B0B4-4AC9F5E6CE6B}" type="pres">
      <dgm:prSet presAssocID="{4E01AAB4-8564-4616-A7C6-C5EFEFD7E1F2}" presName="Name0" presStyleCnt="0">
        <dgm:presLayoutVars>
          <dgm:dir/>
          <dgm:resizeHandles val="exact"/>
        </dgm:presLayoutVars>
      </dgm:prSet>
      <dgm:spPr/>
    </dgm:pt>
    <dgm:pt modelId="{48C098BE-887E-458F-B6BC-1E2DA88FFBBB}" type="pres">
      <dgm:prSet presAssocID="{4E01AAB4-8564-4616-A7C6-C5EFEFD7E1F2}" presName="vNodes" presStyleCnt="0"/>
      <dgm:spPr/>
    </dgm:pt>
    <dgm:pt modelId="{70AF6E13-387C-457B-A5AF-6F594D946F4E}" type="pres">
      <dgm:prSet presAssocID="{52BF544B-96FC-4B76-9C31-22DC9D6D1082}" presName="node" presStyleLbl="node1" presStyleIdx="0" presStyleCnt="4" custScaleX="211233">
        <dgm:presLayoutVars>
          <dgm:bulletEnabled val="1"/>
        </dgm:presLayoutVars>
      </dgm:prSet>
      <dgm:spPr/>
    </dgm:pt>
    <dgm:pt modelId="{7CF230B0-7624-47EA-8EB0-181A1F5D172E}" type="pres">
      <dgm:prSet presAssocID="{C5C3750B-9A08-41BB-B952-08E64BFCDE5E}" presName="spacerT" presStyleCnt="0"/>
      <dgm:spPr/>
    </dgm:pt>
    <dgm:pt modelId="{50D9ACEC-C206-4B27-AEBD-C5890F3B1F13}" type="pres">
      <dgm:prSet presAssocID="{C5C3750B-9A08-41BB-B952-08E64BFCDE5E}" presName="sibTrans" presStyleLbl="sibTrans2D1" presStyleIdx="0" presStyleCnt="3"/>
      <dgm:spPr/>
    </dgm:pt>
    <dgm:pt modelId="{AC9D82C9-4228-4E41-9BDF-1A3F125BDBAD}" type="pres">
      <dgm:prSet presAssocID="{C5C3750B-9A08-41BB-B952-08E64BFCDE5E}" presName="spacerB" presStyleCnt="0"/>
      <dgm:spPr/>
    </dgm:pt>
    <dgm:pt modelId="{AA2A72FA-9C80-4A67-9C2B-ACB4E7EBB382}" type="pres">
      <dgm:prSet presAssocID="{0FCF4C77-7ACA-4032-B8C9-C415C578BB34}" presName="node" presStyleLbl="node1" presStyleIdx="1" presStyleCnt="4" custScaleX="211233">
        <dgm:presLayoutVars>
          <dgm:bulletEnabled val="1"/>
        </dgm:presLayoutVars>
      </dgm:prSet>
      <dgm:spPr/>
    </dgm:pt>
    <dgm:pt modelId="{2F6412FB-D18C-440C-A0E3-6F6559894943}" type="pres">
      <dgm:prSet presAssocID="{6551CC58-A580-4141-98BF-F25B1F0614EA}" presName="spacerT" presStyleCnt="0"/>
      <dgm:spPr/>
    </dgm:pt>
    <dgm:pt modelId="{A7D8B566-C8E0-40EC-B2BF-CEC8E1228C87}" type="pres">
      <dgm:prSet presAssocID="{6551CC58-A580-4141-98BF-F25B1F0614EA}" presName="sibTrans" presStyleLbl="sibTrans2D1" presStyleIdx="1" presStyleCnt="3"/>
      <dgm:spPr/>
    </dgm:pt>
    <dgm:pt modelId="{A54F1A08-7F21-4A38-80D2-0E2EF1587787}" type="pres">
      <dgm:prSet presAssocID="{6551CC58-A580-4141-98BF-F25B1F0614EA}" presName="spacerB" presStyleCnt="0"/>
      <dgm:spPr/>
    </dgm:pt>
    <dgm:pt modelId="{D69198A2-9FF8-42A9-8705-1DBB5023FAD8}" type="pres">
      <dgm:prSet presAssocID="{5314BDC6-BCBB-4C87-98F1-197BF90CC09A}" presName="node" presStyleLbl="node1" presStyleIdx="2" presStyleCnt="4" custScaleX="211233">
        <dgm:presLayoutVars>
          <dgm:bulletEnabled val="1"/>
        </dgm:presLayoutVars>
      </dgm:prSet>
      <dgm:spPr/>
    </dgm:pt>
    <dgm:pt modelId="{96263811-02C9-41EB-B647-3C3CB206365E}" type="pres">
      <dgm:prSet presAssocID="{4E01AAB4-8564-4616-A7C6-C5EFEFD7E1F2}" presName="sibTransLast" presStyleLbl="sibTrans2D1" presStyleIdx="2" presStyleCnt="3"/>
      <dgm:spPr/>
    </dgm:pt>
    <dgm:pt modelId="{45C1C6CD-BF45-4707-9561-8F7C6390F098}" type="pres">
      <dgm:prSet presAssocID="{4E01AAB4-8564-4616-A7C6-C5EFEFD7E1F2}" presName="connectorText" presStyleLbl="sibTrans2D1" presStyleIdx="2" presStyleCnt="3"/>
      <dgm:spPr/>
    </dgm:pt>
    <dgm:pt modelId="{FE05796B-8950-43C3-A93B-D600E1180164}" type="pres">
      <dgm:prSet presAssocID="{4E01AAB4-8564-4616-A7C6-C5EFEFD7E1F2}" presName="lastNode" presStyleLbl="node1" presStyleIdx="3" presStyleCnt="4" custScaleX="211233">
        <dgm:presLayoutVars>
          <dgm:bulletEnabled val="1"/>
        </dgm:presLayoutVars>
      </dgm:prSet>
      <dgm:spPr/>
    </dgm:pt>
  </dgm:ptLst>
  <dgm:cxnLst>
    <dgm:cxn modelId="{4657A118-E249-4AFA-96F9-EE3FC9DEFF65}" type="presOf" srcId="{9EBA77CD-F26E-478B-9813-B514490773CF}" destId="{FE05796B-8950-43C3-A93B-D600E1180164}" srcOrd="0" destOrd="0" presId="urn:microsoft.com/office/officeart/2005/8/layout/equation2"/>
    <dgm:cxn modelId="{965FEA30-8A53-4C64-AB0D-72BACA105008}" type="presOf" srcId="{0FCF4C77-7ACA-4032-B8C9-C415C578BB34}" destId="{AA2A72FA-9C80-4A67-9C2B-ACB4E7EBB382}" srcOrd="0" destOrd="0" presId="urn:microsoft.com/office/officeart/2005/8/layout/equation2"/>
    <dgm:cxn modelId="{8E5CCC3C-D238-4B6D-A10A-0224774B4E4A}" type="presOf" srcId="{6551CC58-A580-4141-98BF-F25B1F0614EA}" destId="{A7D8B566-C8E0-40EC-B2BF-CEC8E1228C87}" srcOrd="0" destOrd="0" presId="urn:microsoft.com/office/officeart/2005/8/layout/equation2"/>
    <dgm:cxn modelId="{E4134841-50C1-47A2-814B-BB39756960E0}" srcId="{4E01AAB4-8564-4616-A7C6-C5EFEFD7E1F2}" destId="{5314BDC6-BCBB-4C87-98F1-197BF90CC09A}" srcOrd="2" destOrd="0" parTransId="{BF287ED1-DE19-40FE-85A6-0E7AAE959353}" sibTransId="{E6EA5611-F297-4116-8254-B494F84ADFC4}"/>
    <dgm:cxn modelId="{F31F2B42-24ED-4824-ADAA-FE60B1EDE169}" type="presOf" srcId="{5314BDC6-BCBB-4C87-98F1-197BF90CC09A}" destId="{D69198A2-9FF8-42A9-8705-1DBB5023FAD8}" srcOrd="0" destOrd="0" presId="urn:microsoft.com/office/officeart/2005/8/layout/equation2"/>
    <dgm:cxn modelId="{571D7769-A848-4F6C-B283-72416EF22C2B}" type="presOf" srcId="{4E01AAB4-8564-4616-A7C6-C5EFEFD7E1F2}" destId="{21A580D2-BF63-48E4-B0B4-4AC9F5E6CE6B}" srcOrd="0" destOrd="0" presId="urn:microsoft.com/office/officeart/2005/8/layout/equation2"/>
    <dgm:cxn modelId="{000ACD75-EF6E-47A7-B73E-0E2FEC640F90}" srcId="{4E01AAB4-8564-4616-A7C6-C5EFEFD7E1F2}" destId="{0FCF4C77-7ACA-4032-B8C9-C415C578BB34}" srcOrd="1" destOrd="0" parTransId="{6A6340A4-CCD2-4C11-825D-DC233D6D55A4}" sibTransId="{6551CC58-A580-4141-98BF-F25B1F0614EA}"/>
    <dgm:cxn modelId="{45B32C85-9884-4AC1-8DF2-C1A9B1CAF752}" type="presOf" srcId="{E6EA5611-F297-4116-8254-B494F84ADFC4}" destId="{45C1C6CD-BF45-4707-9561-8F7C6390F098}" srcOrd="1" destOrd="0" presId="urn:microsoft.com/office/officeart/2005/8/layout/equation2"/>
    <dgm:cxn modelId="{EA1B478D-5408-4005-AA1C-349BA90B13E2}" type="presOf" srcId="{52BF544B-96FC-4B76-9C31-22DC9D6D1082}" destId="{70AF6E13-387C-457B-A5AF-6F594D946F4E}" srcOrd="0" destOrd="0" presId="urn:microsoft.com/office/officeart/2005/8/layout/equation2"/>
    <dgm:cxn modelId="{D377619B-D5FD-4ED3-A2C0-4CDCC27C0889}" srcId="{4E01AAB4-8564-4616-A7C6-C5EFEFD7E1F2}" destId="{52BF544B-96FC-4B76-9C31-22DC9D6D1082}" srcOrd="0" destOrd="0" parTransId="{75E48B06-C960-4225-B382-B5B014A9D574}" sibTransId="{C5C3750B-9A08-41BB-B952-08E64BFCDE5E}"/>
    <dgm:cxn modelId="{F3E686B4-8E28-4AA9-8980-D0AD449BA6E7}" srcId="{4E01AAB4-8564-4616-A7C6-C5EFEFD7E1F2}" destId="{9EBA77CD-F26E-478B-9813-B514490773CF}" srcOrd="3" destOrd="0" parTransId="{E50CC8F6-2A38-4D7F-995E-117D9B973ACF}" sibTransId="{EE7C85DF-7A27-4FAF-B105-97F0AB1B09D7}"/>
    <dgm:cxn modelId="{BC1E48E4-DDF4-4C9A-9380-2E63DEAE6ADC}" type="presOf" srcId="{C5C3750B-9A08-41BB-B952-08E64BFCDE5E}" destId="{50D9ACEC-C206-4B27-AEBD-C5890F3B1F13}" srcOrd="0" destOrd="0" presId="urn:microsoft.com/office/officeart/2005/8/layout/equation2"/>
    <dgm:cxn modelId="{54DC27FD-9B62-4416-B864-B5067AEE0614}" type="presOf" srcId="{E6EA5611-F297-4116-8254-B494F84ADFC4}" destId="{96263811-02C9-41EB-B647-3C3CB206365E}" srcOrd="0" destOrd="0" presId="urn:microsoft.com/office/officeart/2005/8/layout/equation2"/>
    <dgm:cxn modelId="{B67EB29C-7EA8-45CA-AABC-9F2A7285762B}" type="presParOf" srcId="{21A580D2-BF63-48E4-B0B4-4AC9F5E6CE6B}" destId="{48C098BE-887E-458F-B6BC-1E2DA88FFBBB}" srcOrd="0" destOrd="0" presId="urn:microsoft.com/office/officeart/2005/8/layout/equation2"/>
    <dgm:cxn modelId="{151FB29F-C202-4F15-BC32-EED1A721F03B}" type="presParOf" srcId="{48C098BE-887E-458F-B6BC-1E2DA88FFBBB}" destId="{70AF6E13-387C-457B-A5AF-6F594D946F4E}" srcOrd="0" destOrd="0" presId="urn:microsoft.com/office/officeart/2005/8/layout/equation2"/>
    <dgm:cxn modelId="{CF133880-EE05-4AEB-91D4-CE57A8D8B114}" type="presParOf" srcId="{48C098BE-887E-458F-B6BC-1E2DA88FFBBB}" destId="{7CF230B0-7624-47EA-8EB0-181A1F5D172E}" srcOrd="1" destOrd="0" presId="urn:microsoft.com/office/officeart/2005/8/layout/equation2"/>
    <dgm:cxn modelId="{1957A871-B3FE-4281-9F1B-2C89291C36F6}" type="presParOf" srcId="{48C098BE-887E-458F-B6BC-1E2DA88FFBBB}" destId="{50D9ACEC-C206-4B27-AEBD-C5890F3B1F13}" srcOrd="2" destOrd="0" presId="urn:microsoft.com/office/officeart/2005/8/layout/equation2"/>
    <dgm:cxn modelId="{ECF87CCD-B647-42ED-B7CA-34B84018B679}" type="presParOf" srcId="{48C098BE-887E-458F-B6BC-1E2DA88FFBBB}" destId="{AC9D82C9-4228-4E41-9BDF-1A3F125BDBAD}" srcOrd="3" destOrd="0" presId="urn:microsoft.com/office/officeart/2005/8/layout/equation2"/>
    <dgm:cxn modelId="{CE9B395D-686E-490B-8100-DE96F46CBD8D}" type="presParOf" srcId="{48C098BE-887E-458F-B6BC-1E2DA88FFBBB}" destId="{AA2A72FA-9C80-4A67-9C2B-ACB4E7EBB382}" srcOrd="4" destOrd="0" presId="urn:microsoft.com/office/officeart/2005/8/layout/equation2"/>
    <dgm:cxn modelId="{D971CFF0-5C64-49F8-91E2-663A648B10B0}" type="presParOf" srcId="{48C098BE-887E-458F-B6BC-1E2DA88FFBBB}" destId="{2F6412FB-D18C-440C-A0E3-6F6559894943}" srcOrd="5" destOrd="0" presId="urn:microsoft.com/office/officeart/2005/8/layout/equation2"/>
    <dgm:cxn modelId="{024DABAB-D890-43DE-9D9F-82C0A3AE9EFB}" type="presParOf" srcId="{48C098BE-887E-458F-B6BC-1E2DA88FFBBB}" destId="{A7D8B566-C8E0-40EC-B2BF-CEC8E1228C87}" srcOrd="6" destOrd="0" presId="urn:microsoft.com/office/officeart/2005/8/layout/equation2"/>
    <dgm:cxn modelId="{BECD9F9F-2E66-4733-ACB0-17FAFABC5E1E}" type="presParOf" srcId="{48C098BE-887E-458F-B6BC-1E2DA88FFBBB}" destId="{A54F1A08-7F21-4A38-80D2-0E2EF1587787}" srcOrd="7" destOrd="0" presId="urn:microsoft.com/office/officeart/2005/8/layout/equation2"/>
    <dgm:cxn modelId="{CC772803-6978-4C33-8678-B3BF6F7371CA}" type="presParOf" srcId="{48C098BE-887E-458F-B6BC-1E2DA88FFBBB}" destId="{D69198A2-9FF8-42A9-8705-1DBB5023FAD8}" srcOrd="8" destOrd="0" presId="urn:microsoft.com/office/officeart/2005/8/layout/equation2"/>
    <dgm:cxn modelId="{64843228-3D3F-4CAD-A198-321A465D1DC7}" type="presParOf" srcId="{21A580D2-BF63-48E4-B0B4-4AC9F5E6CE6B}" destId="{96263811-02C9-41EB-B647-3C3CB206365E}" srcOrd="1" destOrd="0" presId="urn:microsoft.com/office/officeart/2005/8/layout/equation2"/>
    <dgm:cxn modelId="{4FA4D811-0129-4191-82BB-270FD5B5EF5C}" type="presParOf" srcId="{96263811-02C9-41EB-B647-3C3CB206365E}" destId="{45C1C6CD-BF45-4707-9561-8F7C6390F098}" srcOrd="0" destOrd="0" presId="urn:microsoft.com/office/officeart/2005/8/layout/equation2"/>
    <dgm:cxn modelId="{B7C82F1C-D40B-4439-9BD6-584D58C13E8B}" type="presParOf" srcId="{21A580D2-BF63-48E4-B0B4-4AC9F5E6CE6B}" destId="{FE05796B-8950-43C3-A93B-D600E1180164}"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8EFB2D-90AB-4C29-B2E9-F3DBCEE35AEA}"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6EDF6E72-44FE-4CA2-8FAA-0DC14F7F9447}">
      <dgm:prSet phldrT="[Text]" custT="1"/>
      <dgm:spPr/>
      <dgm:t>
        <a:bodyPr/>
        <a:lstStyle/>
        <a:p>
          <a:r>
            <a:rPr lang="en-US" sz="3200" b="0" i="1" dirty="0">
              <a:latin typeface="+mj-lt"/>
            </a:rPr>
            <a:t>Collective impact</a:t>
          </a:r>
          <a:r>
            <a:rPr lang="en-US" sz="3200" b="0" i="0" dirty="0">
              <a:latin typeface="+mj-lt"/>
            </a:rPr>
            <a:t>, the commitment of a group of important actors from different sectors to a common agenda for solving a specific social problem. </a:t>
          </a:r>
        </a:p>
        <a:p>
          <a:endParaRPr lang="en-US" sz="3200" b="0" i="0" dirty="0">
            <a:latin typeface="+mj-lt"/>
          </a:endParaRPr>
        </a:p>
        <a:p>
          <a:r>
            <a:rPr lang="en-US" sz="3200" b="0" i="0" dirty="0">
              <a:latin typeface="+mj-lt"/>
            </a:rPr>
            <a:t>Collective impact initiatives involve a centralized infrastructure, a dedicated staff, and a structured process  … leads to a common agenda, shared measurement, continuous communication, and mutually reinforcing activities among all participants.</a:t>
          </a:r>
          <a:endParaRPr lang="en-US" sz="3200" dirty="0">
            <a:latin typeface="+mj-lt"/>
          </a:endParaRPr>
        </a:p>
      </dgm:t>
    </dgm:pt>
    <dgm:pt modelId="{CED3DD05-85D8-415F-9B60-5D7171A7581A}" type="parTrans" cxnId="{D25B2EEF-E7F1-494B-BF24-BAFE5F1D6205}">
      <dgm:prSet/>
      <dgm:spPr/>
      <dgm:t>
        <a:bodyPr/>
        <a:lstStyle/>
        <a:p>
          <a:endParaRPr lang="en-US">
            <a:latin typeface="+mj-lt"/>
          </a:endParaRPr>
        </a:p>
      </dgm:t>
    </dgm:pt>
    <dgm:pt modelId="{2D9A66C9-011E-4380-B9A7-59D165DD7351}" type="sibTrans" cxnId="{D25B2EEF-E7F1-494B-BF24-BAFE5F1D6205}">
      <dgm:prSet/>
      <dgm:spPr/>
      <dgm:t>
        <a:bodyPr/>
        <a:lstStyle/>
        <a:p>
          <a:endParaRPr lang="en-US">
            <a:latin typeface="+mj-lt"/>
          </a:endParaRPr>
        </a:p>
      </dgm:t>
    </dgm:pt>
    <dgm:pt modelId="{F204E885-078A-48CD-8B30-0C3312F32A64}" type="pres">
      <dgm:prSet presAssocID="{148EFB2D-90AB-4C29-B2E9-F3DBCEE35AEA}" presName="layout" presStyleCnt="0">
        <dgm:presLayoutVars>
          <dgm:chMax/>
          <dgm:chPref/>
          <dgm:dir/>
          <dgm:animOne val="branch"/>
          <dgm:animLvl val="lvl"/>
          <dgm:resizeHandles/>
        </dgm:presLayoutVars>
      </dgm:prSet>
      <dgm:spPr/>
    </dgm:pt>
    <dgm:pt modelId="{441E4FD6-AC71-4325-B1C2-1A1217302D59}" type="pres">
      <dgm:prSet presAssocID="{6EDF6E72-44FE-4CA2-8FAA-0DC14F7F9447}" presName="root" presStyleCnt="0">
        <dgm:presLayoutVars>
          <dgm:chMax/>
          <dgm:chPref val="4"/>
        </dgm:presLayoutVars>
      </dgm:prSet>
      <dgm:spPr/>
    </dgm:pt>
    <dgm:pt modelId="{7415459B-2ED6-4902-9F5D-92D07111A48F}" type="pres">
      <dgm:prSet presAssocID="{6EDF6E72-44FE-4CA2-8FAA-0DC14F7F9447}" presName="rootComposite" presStyleCnt="0">
        <dgm:presLayoutVars/>
      </dgm:prSet>
      <dgm:spPr/>
    </dgm:pt>
    <dgm:pt modelId="{80A00244-6A8D-47CF-A814-A5874E01DB71}" type="pres">
      <dgm:prSet presAssocID="{6EDF6E72-44FE-4CA2-8FAA-0DC14F7F9447}" presName="rootText" presStyleLbl="node0" presStyleIdx="0" presStyleCnt="1" custScaleY="393646" custLinFactNeighborX="-255" custLinFactNeighborY="-45081">
        <dgm:presLayoutVars>
          <dgm:chMax/>
          <dgm:chPref val="4"/>
        </dgm:presLayoutVars>
      </dgm:prSet>
      <dgm:spPr/>
    </dgm:pt>
    <dgm:pt modelId="{1E163D92-2742-49BA-A291-F144E8391B94}" type="pres">
      <dgm:prSet presAssocID="{6EDF6E72-44FE-4CA2-8FAA-0DC14F7F9447}" presName="childShape" presStyleCnt="0">
        <dgm:presLayoutVars>
          <dgm:chMax val="0"/>
          <dgm:chPref val="0"/>
        </dgm:presLayoutVars>
      </dgm:prSet>
      <dgm:spPr/>
    </dgm:pt>
  </dgm:ptLst>
  <dgm:cxnLst>
    <dgm:cxn modelId="{428BEF34-361E-4CBF-9D98-2EB04E182AA7}" type="presOf" srcId="{6EDF6E72-44FE-4CA2-8FAA-0DC14F7F9447}" destId="{80A00244-6A8D-47CF-A814-A5874E01DB71}" srcOrd="0" destOrd="0" presId="urn:microsoft.com/office/officeart/2008/layout/PictureAccentList"/>
    <dgm:cxn modelId="{744D029A-E5A1-40FA-AA39-C632747227CF}" type="presOf" srcId="{148EFB2D-90AB-4C29-B2E9-F3DBCEE35AEA}" destId="{F204E885-078A-48CD-8B30-0C3312F32A64}" srcOrd="0" destOrd="0" presId="urn:microsoft.com/office/officeart/2008/layout/PictureAccentList"/>
    <dgm:cxn modelId="{D25B2EEF-E7F1-494B-BF24-BAFE5F1D6205}" srcId="{148EFB2D-90AB-4C29-B2E9-F3DBCEE35AEA}" destId="{6EDF6E72-44FE-4CA2-8FAA-0DC14F7F9447}" srcOrd="0" destOrd="0" parTransId="{CED3DD05-85D8-415F-9B60-5D7171A7581A}" sibTransId="{2D9A66C9-011E-4380-B9A7-59D165DD7351}"/>
    <dgm:cxn modelId="{15317FE6-E182-4B38-B2AF-7C035D83E38B}" type="presParOf" srcId="{F204E885-078A-48CD-8B30-0C3312F32A64}" destId="{441E4FD6-AC71-4325-B1C2-1A1217302D59}" srcOrd="0" destOrd="0" presId="urn:microsoft.com/office/officeart/2008/layout/PictureAccentList"/>
    <dgm:cxn modelId="{B2B4A8ED-D24E-476A-920E-C6C59AC1A3F3}" type="presParOf" srcId="{441E4FD6-AC71-4325-B1C2-1A1217302D59}" destId="{7415459B-2ED6-4902-9F5D-92D07111A48F}" srcOrd="0" destOrd="0" presId="urn:microsoft.com/office/officeart/2008/layout/PictureAccentList"/>
    <dgm:cxn modelId="{72F618F5-B4E2-4065-BE17-C429DDE7D6BB}" type="presParOf" srcId="{7415459B-2ED6-4902-9F5D-92D07111A48F}" destId="{80A00244-6A8D-47CF-A814-A5874E01DB71}" srcOrd="0" destOrd="0" presId="urn:microsoft.com/office/officeart/2008/layout/PictureAccentList"/>
    <dgm:cxn modelId="{A21ACF86-369B-4859-9155-048D5B7990B4}" type="presParOf" srcId="{441E4FD6-AC71-4325-B1C2-1A1217302D59}" destId="{1E163D92-2742-49BA-A291-F144E8391B9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EA273B-B7E4-4AD4-82E9-7DFD574308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52643F8-4B9F-45BC-86A6-9DA0C1AC42C8}">
      <dgm:prSet phldrT="[Text]"/>
      <dgm:spPr/>
      <dgm:t>
        <a:bodyPr/>
        <a:lstStyle/>
        <a:p>
          <a:r>
            <a:rPr lang="en-US" dirty="0"/>
            <a:t>Develop Professional Competencies</a:t>
          </a:r>
        </a:p>
      </dgm:t>
    </dgm:pt>
    <dgm:pt modelId="{E6804B4A-D20B-44CE-868A-90C105649A6D}" type="parTrans" cxnId="{8E86E810-42E9-4CB0-AFEF-0771E700ED41}">
      <dgm:prSet/>
      <dgm:spPr/>
      <dgm:t>
        <a:bodyPr/>
        <a:lstStyle/>
        <a:p>
          <a:endParaRPr lang="en-US"/>
        </a:p>
      </dgm:t>
    </dgm:pt>
    <dgm:pt modelId="{2320FD20-FDC6-4DE3-A319-FC6AAEE3AF41}" type="sibTrans" cxnId="{8E86E810-42E9-4CB0-AFEF-0771E700ED41}">
      <dgm:prSet/>
      <dgm:spPr/>
      <dgm:t>
        <a:bodyPr/>
        <a:lstStyle/>
        <a:p>
          <a:endParaRPr lang="en-US"/>
        </a:p>
      </dgm:t>
    </dgm:pt>
    <dgm:pt modelId="{FF1190F9-AFE7-482D-9E19-941964EB6DF6}">
      <dgm:prSet phldrT="[Text]"/>
      <dgm:spPr/>
      <dgm:t>
        <a:bodyPr/>
        <a:lstStyle/>
        <a:p>
          <a:r>
            <a:rPr lang="en-US" dirty="0"/>
            <a:t>Foster Collaborative Relationships</a:t>
          </a:r>
        </a:p>
      </dgm:t>
    </dgm:pt>
    <dgm:pt modelId="{23A30B37-0E99-4E85-82DC-FDD2028532D5}" type="parTrans" cxnId="{57739A2C-0320-4BF3-8152-9E0B5849DCDD}">
      <dgm:prSet/>
      <dgm:spPr/>
      <dgm:t>
        <a:bodyPr/>
        <a:lstStyle/>
        <a:p>
          <a:endParaRPr lang="en-US"/>
        </a:p>
      </dgm:t>
    </dgm:pt>
    <dgm:pt modelId="{081AC4B2-DA1E-49C0-B884-B7DCD84CA33E}" type="sibTrans" cxnId="{57739A2C-0320-4BF3-8152-9E0B5849DCDD}">
      <dgm:prSet/>
      <dgm:spPr/>
      <dgm:t>
        <a:bodyPr/>
        <a:lstStyle/>
        <a:p>
          <a:endParaRPr lang="en-US"/>
        </a:p>
      </dgm:t>
    </dgm:pt>
    <dgm:pt modelId="{09812081-09FE-495C-831E-4CF049023ED2}">
      <dgm:prSet phldrT="[Text]"/>
      <dgm:spPr/>
      <dgm:t>
        <a:bodyPr/>
        <a:lstStyle/>
        <a:p>
          <a:r>
            <a:rPr lang="en-US" dirty="0"/>
            <a:t>Document Practices and Strategies</a:t>
          </a:r>
        </a:p>
      </dgm:t>
    </dgm:pt>
    <dgm:pt modelId="{14B825E7-89CC-451F-B3D2-23F491EE8339}" type="parTrans" cxnId="{6EB267E3-7E4B-4A3B-8E1A-1B4C5B0D444F}">
      <dgm:prSet/>
      <dgm:spPr/>
      <dgm:t>
        <a:bodyPr/>
        <a:lstStyle/>
        <a:p>
          <a:endParaRPr lang="en-US"/>
        </a:p>
      </dgm:t>
    </dgm:pt>
    <dgm:pt modelId="{5084B819-B4A7-4C23-8469-D09ABBC49228}" type="sibTrans" cxnId="{6EB267E3-7E4B-4A3B-8E1A-1B4C5B0D444F}">
      <dgm:prSet/>
      <dgm:spPr/>
      <dgm:t>
        <a:bodyPr/>
        <a:lstStyle/>
        <a:p>
          <a:endParaRPr lang="en-US"/>
        </a:p>
      </dgm:t>
    </dgm:pt>
    <dgm:pt modelId="{3C3189C6-D922-41D7-9A1C-56A38D1D05F9}" type="pres">
      <dgm:prSet presAssocID="{58EA273B-B7E4-4AD4-82E9-7DFD5743086A}" presName="linear" presStyleCnt="0">
        <dgm:presLayoutVars>
          <dgm:animLvl val="lvl"/>
          <dgm:resizeHandles val="exact"/>
        </dgm:presLayoutVars>
      </dgm:prSet>
      <dgm:spPr/>
    </dgm:pt>
    <dgm:pt modelId="{3C53C23B-4D5A-4F33-BAB5-EFCB760BEF49}" type="pres">
      <dgm:prSet presAssocID="{552643F8-4B9F-45BC-86A6-9DA0C1AC42C8}" presName="parentText" presStyleLbl="node1" presStyleIdx="0" presStyleCnt="3" custLinFactY="-44403" custLinFactNeighborY="-100000">
        <dgm:presLayoutVars>
          <dgm:chMax val="0"/>
          <dgm:bulletEnabled val="1"/>
        </dgm:presLayoutVars>
      </dgm:prSet>
      <dgm:spPr/>
    </dgm:pt>
    <dgm:pt modelId="{80D9AED1-2140-4C73-9A9B-7B03A54AAD47}" type="pres">
      <dgm:prSet presAssocID="{2320FD20-FDC6-4DE3-A319-FC6AAEE3AF41}" presName="spacer" presStyleCnt="0"/>
      <dgm:spPr/>
    </dgm:pt>
    <dgm:pt modelId="{38ABE7A2-EC10-41FB-95B0-347E2ED1CEAF}" type="pres">
      <dgm:prSet presAssocID="{FF1190F9-AFE7-482D-9E19-941964EB6DF6}" presName="parentText" presStyleLbl="node1" presStyleIdx="1" presStyleCnt="3">
        <dgm:presLayoutVars>
          <dgm:chMax val="0"/>
          <dgm:bulletEnabled val="1"/>
        </dgm:presLayoutVars>
      </dgm:prSet>
      <dgm:spPr/>
    </dgm:pt>
    <dgm:pt modelId="{FCB1A5C3-3671-42D7-B142-C80D105CD84F}" type="pres">
      <dgm:prSet presAssocID="{081AC4B2-DA1E-49C0-B884-B7DCD84CA33E}" presName="spacer" presStyleCnt="0"/>
      <dgm:spPr/>
    </dgm:pt>
    <dgm:pt modelId="{20C3CD03-FC5E-40A0-BD0C-06E5E4C88FD4}" type="pres">
      <dgm:prSet presAssocID="{09812081-09FE-495C-831E-4CF049023ED2}" presName="parentText" presStyleLbl="node1" presStyleIdx="2" presStyleCnt="3" custLinFactY="35194" custLinFactNeighborY="100000">
        <dgm:presLayoutVars>
          <dgm:chMax val="0"/>
          <dgm:bulletEnabled val="1"/>
        </dgm:presLayoutVars>
      </dgm:prSet>
      <dgm:spPr/>
    </dgm:pt>
  </dgm:ptLst>
  <dgm:cxnLst>
    <dgm:cxn modelId="{8E86E810-42E9-4CB0-AFEF-0771E700ED41}" srcId="{58EA273B-B7E4-4AD4-82E9-7DFD5743086A}" destId="{552643F8-4B9F-45BC-86A6-9DA0C1AC42C8}" srcOrd="0" destOrd="0" parTransId="{E6804B4A-D20B-44CE-868A-90C105649A6D}" sibTransId="{2320FD20-FDC6-4DE3-A319-FC6AAEE3AF41}"/>
    <dgm:cxn modelId="{147E7F1D-750D-405E-A876-46022E00D637}" type="presOf" srcId="{09812081-09FE-495C-831E-4CF049023ED2}" destId="{20C3CD03-FC5E-40A0-BD0C-06E5E4C88FD4}" srcOrd="0" destOrd="0" presId="urn:microsoft.com/office/officeart/2005/8/layout/vList2"/>
    <dgm:cxn modelId="{57739A2C-0320-4BF3-8152-9E0B5849DCDD}" srcId="{58EA273B-B7E4-4AD4-82E9-7DFD5743086A}" destId="{FF1190F9-AFE7-482D-9E19-941964EB6DF6}" srcOrd="1" destOrd="0" parTransId="{23A30B37-0E99-4E85-82DC-FDD2028532D5}" sibTransId="{081AC4B2-DA1E-49C0-B884-B7DCD84CA33E}"/>
    <dgm:cxn modelId="{E20D4595-7153-414E-9B9D-602092C5C5E2}" type="presOf" srcId="{552643F8-4B9F-45BC-86A6-9DA0C1AC42C8}" destId="{3C53C23B-4D5A-4F33-BAB5-EFCB760BEF49}" srcOrd="0" destOrd="0" presId="urn:microsoft.com/office/officeart/2005/8/layout/vList2"/>
    <dgm:cxn modelId="{597A1CE2-F0F6-4891-B4F9-02C330A2FFFB}" type="presOf" srcId="{58EA273B-B7E4-4AD4-82E9-7DFD5743086A}" destId="{3C3189C6-D922-41D7-9A1C-56A38D1D05F9}" srcOrd="0" destOrd="0" presId="urn:microsoft.com/office/officeart/2005/8/layout/vList2"/>
    <dgm:cxn modelId="{6EB267E3-7E4B-4A3B-8E1A-1B4C5B0D444F}" srcId="{58EA273B-B7E4-4AD4-82E9-7DFD5743086A}" destId="{09812081-09FE-495C-831E-4CF049023ED2}" srcOrd="2" destOrd="0" parTransId="{14B825E7-89CC-451F-B3D2-23F491EE8339}" sibTransId="{5084B819-B4A7-4C23-8469-D09ABBC49228}"/>
    <dgm:cxn modelId="{663764F8-1DAF-4D8F-B7F7-A9EF9E0C3483}" type="presOf" srcId="{FF1190F9-AFE7-482D-9E19-941964EB6DF6}" destId="{38ABE7A2-EC10-41FB-95B0-347E2ED1CEAF}" srcOrd="0" destOrd="0" presId="urn:microsoft.com/office/officeart/2005/8/layout/vList2"/>
    <dgm:cxn modelId="{CAFAD96B-78DA-4713-B484-FF0071016683}" type="presParOf" srcId="{3C3189C6-D922-41D7-9A1C-56A38D1D05F9}" destId="{3C53C23B-4D5A-4F33-BAB5-EFCB760BEF49}" srcOrd="0" destOrd="0" presId="urn:microsoft.com/office/officeart/2005/8/layout/vList2"/>
    <dgm:cxn modelId="{72B82653-D992-47E0-9C34-5417536063ED}" type="presParOf" srcId="{3C3189C6-D922-41D7-9A1C-56A38D1D05F9}" destId="{80D9AED1-2140-4C73-9A9B-7B03A54AAD47}" srcOrd="1" destOrd="0" presId="urn:microsoft.com/office/officeart/2005/8/layout/vList2"/>
    <dgm:cxn modelId="{75DEF7F9-1CD6-4AE8-8E46-91339FF3ABAE}" type="presParOf" srcId="{3C3189C6-D922-41D7-9A1C-56A38D1D05F9}" destId="{38ABE7A2-EC10-41FB-95B0-347E2ED1CEAF}" srcOrd="2" destOrd="0" presId="urn:microsoft.com/office/officeart/2005/8/layout/vList2"/>
    <dgm:cxn modelId="{D4257C18-4DA8-4A65-9CCE-5C6E8267715B}" type="presParOf" srcId="{3C3189C6-D922-41D7-9A1C-56A38D1D05F9}" destId="{FCB1A5C3-3671-42D7-B142-C80D105CD84F}" srcOrd="3" destOrd="0" presId="urn:microsoft.com/office/officeart/2005/8/layout/vList2"/>
    <dgm:cxn modelId="{3B6D8226-E5E9-4EFC-AE9A-69A765AD9105}" type="presParOf" srcId="{3C3189C6-D922-41D7-9A1C-56A38D1D05F9}" destId="{20C3CD03-FC5E-40A0-BD0C-06E5E4C88FD4}"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E39B20-ED38-4566-AEAA-B9D07028EF8D}" type="doc">
      <dgm:prSet loTypeId="urn:microsoft.com/office/officeart/2005/8/layout/process1" loCatId="process" qsTypeId="urn:microsoft.com/office/officeart/2005/8/quickstyle/simple1" qsCatId="simple" csTypeId="urn:microsoft.com/office/officeart/2005/8/colors/accent1_2" csCatId="accent1" phldr="1"/>
      <dgm:spPr/>
    </dgm:pt>
    <dgm:pt modelId="{99751706-48B1-4416-9977-A434CCC95A93}">
      <dgm:prSet phldrT="[Text]"/>
      <dgm:spPr/>
      <dgm:t>
        <a:bodyPr/>
        <a:lstStyle/>
        <a:p>
          <a:r>
            <a:rPr lang="en-US" dirty="0"/>
            <a:t>Resources</a:t>
          </a:r>
        </a:p>
      </dgm:t>
    </dgm:pt>
    <dgm:pt modelId="{940AE33E-621F-461B-997A-361AB4B6566E}" type="parTrans" cxnId="{01EC1837-935F-4462-A88F-15CA8643AD14}">
      <dgm:prSet/>
      <dgm:spPr/>
      <dgm:t>
        <a:bodyPr/>
        <a:lstStyle/>
        <a:p>
          <a:endParaRPr lang="en-US"/>
        </a:p>
      </dgm:t>
    </dgm:pt>
    <dgm:pt modelId="{963F659B-994A-4BC9-8639-687D5BC66152}" type="sibTrans" cxnId="{01EC1837-935F-4462-A88F-15CA8643AD14}">
      <dgm:prSet/>
      <dgm:spPr/>
      <dgm:t>
        <a:bodyPr/>
        <a:lstStyle/>
        <a:p>
          <a:endParaRPr lang="en-US" dirty="0"/>
        </a:p>
      </dgm:t>
    </dgm:pt>
    <dgm:pt modelId="{20E6E469-A312-42D7-9449-8C898E225E83}">
      <dgm:prSet phldrT="[Text]"/>
      <dgm:spPr/>
      <dgm:t>
        <a:bodyPr/>
        <a:lstStyle/>
        <a:p>
          <a:r>
            <a:rPr lang="en-US" dirty="0"/>
            <a:t>Activities</a:t>
          </a:r>
        </a:p>
      </dgm:t>
    </dgm:pt>
    <dgm:pt modelId="{436B273D-7EB2-46A4-8ED0-743DDC5380A0}" type="parTrans" cxnId="{0E507F11-431A-420C-82AD-EFADA3136E52}">
      <dgm:prSet/>
      <dgm:spPr/>
      <dgm:t>
        <a:bodyPr/>
        <a:lstStyle/>
        <a:p>
          <a:endParaRPr lang="en-US"/>
        </a:p>
      </dgm:t>
    </dgm:pt>
    <dgm:pt modelId="{2DD65809-B694-4389-86AE-0C74F18A6353}" type="sibTrans" cxnId="{0E507F11-431A-420C-82AD-EFADA3136E52}">
      <dgm:prSet/>
      <dgm:spPr/>
      <dgm:t>
        <a:bodyPr/>
        <a:lstStyle/>
        <a:p>
          <a:endParaRPr lang="en-US" dirty="0"/>
        </a:p>
      </dgm:t>
    </dgm:pt>
    <dgm:pt modelId="{F6B9AF6D-69E5-43E8-A41C-D13301BB5512}">
      <dgm:prSet phldrT="[Text]"/>
      <dgm:spPr/>
      <dgm:t>
        <a:bodyPr/>
        <a:lstStyle/>
        <a:p>
          <a:r>
            <a:rPr lang="en-US" dirty="0"/>
            <a:t>Outputs</a:t>
          </a:r>
        </a:p>
      </dgm:t>
    </dgm:pt>
    <dgm:pt modelId="{5A4267CC-6335-4C4C-8E8D-5A4E1B4B9F02}" type="parTrans" cxnId="{EA40AF2C-6DEE-423C-AE1D-332275F8E380}">
      <dgm:prSet/>
      <dgm:spPr/>
      <dgm:t>
        <a:bodyPr/>
        <a:lstStyle/>
        <a:p>
          <a:endParaRPr lang="en-US"/>
        </a:p>
      </dgm:t>
    </dgm:pt>
    <dgm:pt modelId="{749A38CD-186F-44B6-9E88-4ECA4BD4FBAC}" type="sibTrans" cxnId="{EA40AF2C-6DEE-423C-AE1D-332275F8E380}">
      <dgm:prSet/>
      <dgm:spPr/>
      <dgm:t>
        <a:bodyPr/>
        <a:lstStyle/>
        <a:p>
          <a:endParaRPr lang="en-US" dirty="0"/>
        </a:p>
      </dgm:t>
    </dgm:pt>
    <dgm:pt modelId="{101BED20-263F-4512-B6B0-630607102118}">
      <dgm:prSet phldrT="[Text]"/>
      <dgm:spPr/>
      <dgm:t>
        <a:bodyPr/>
        <a:lstStyle/>
        <a:p>
          <a:r>
            <a:rPr lang="en-US" dirty="0"/>
            <a:t>Outcomes</a:t>
          </a:r>
        </a:p>
      </dgm:t>
    </dgm:pt>
    <dgm:pt modelId="{B35AEAB2-0F52-4131-8B43-D7D94C1E0CA5}" type="parTrans" cxnId="{346C2739-74FE-4293-AD3D-F0F521DE7E91}">
      <dgm:prSet/>
      <dgm:spPr/>
      <dgm:t>
        <a:bodyPr/>
        <a:lstStyle/>
        <a:p>
          <a:endParaRPr lang="en-US"/>
        </a:p>
      </dgm:t>
    </dgm:pt>
    <dgm:pt modelId="{2F620ED6-888B-47AC-8FE0-65B0BC2128F2}" type="sibTrans" cxnId="{346C2739-74FE-4293-AD3D-F0F521DE7E91}">
      <dgm:prSet/>
      <dgm:spPr/>
      <dgm:t>
        <a:bodyPr/>
        <a:lstStyle/>
        <a:p>
          <a:endParaRPr lang="en-US" dirty="0"/>
        </a:p>
      </dgm:t>
    </dgm:pt>
    <dgm:pt modelId="{23C4C2D2-5FA1-4DFF-8C6D-44769819779F}">
      <dgm:prSet phldrT="[Text]"/>
      <dgm:spPr/>
      <dgm:t>
        <a:bodyPr/>
        <a:lstStyle/>
        <a:p>
          <a:r>
            <a:rPr lang="en-US" dirty="0"/>
            <a:t>Impact</a:t>
          </a:r>
        </a:p>
      </dgm:t>
    </dgm:pt>
    <dgm:pt modelId="{1FDD7CDE-4AE2-41DB-9DA1-D943D5C109D5}" type="parTrans" cxnId="{0DF8787F-D119-4F4E-8CDD-8AC85D97534E}">
      <dgm:prSet/>
      <dgm:spPr/>
      <dgm:t>
        <a:bodyPr/>
        <a:lstStyle/>
        <a:p>
          <a:endParaRPr lang="en-US"/>
        </a:p>
      </dgm:t>
    </dgm:pt>
    <dgm:pt modelId="{B9C60F23-5836-4F25-8388-D2AA82B903E6}" type="sibTrans" cxnId="{0DF8787F-D119-4F4E-8CDD-8AC85D97534E}">
      <dgm:prSet/>
      <dgm:spPr/>
      <dgm:t>
        <a:bodyPr/>
        <a:lstStyle/>
        <a:p>
          <a:endParaRPr lang="en-US"/>
        </a:p>
      </dgm:t>
    </dgm:pt>
    <dgm:pt modelId="{49470D5C-EDB6-4C10-914E-B72C5F2FDA2A}" type="pres">
      <dgm:prSet presAssocID="{00E39B20-ED38-4566-AEAA-B9D07028EF8D}" presName="Name0" presStyleCnt="0">
        <dgm:presLayoutVars>
          <dgm:dir/>
          <dgm:resizeHandles val="exact"/>
        </dgm:presLayoutVars>
      </dgm:prSet>
      <dgm:spPr/>
    </dgm:pt>
    <dgm:pt modelId="{11841FCC-337E-4507-8EA6-91432C8BA8D2}" type="pres">
      <dgm:prSet presAssocID="{99751706-48B1-4416-9977-A434CCC95A93}" presName="node" presStyleLbl="node1" presStyleIdx="0" presStyleCnt="5">
        <dgm:presLayoutVars>
          <dgm:bulletEnabled val="1"/>
        </dgm:presLayoutVars>
      </dgm:prSet>
      <dgm:spPr/>
    </dgm:pt>
    <dgm:pt modelId="{0BC3D7CA-8E5A-4EC3-841A-6EB6A500BF06}" type="pres">
      <dgm:prSet presAssocID="{963F659B-994A-4BC9-8639-687D5BC66152}" presName="sibTrans" presStyleLbl="sibTrans2D1" presStyleIdx="0" presStyleCnt="4"/>
      <dgm:spPr/>
    </dgm:pt>
    <dgm:pt modelId="{2F1F66D9-2D2E-4B1C-9C17-892B7505FF5F}" type="pres">
      <dgm:prSet presAssocID="{963F659B-994A-4BC9-8639-687D5BC66152}" presName="connectorText" presStyleLbl="sibTrans2D1" presStyleIdx="0" presStyleCnt="4"/>
      <dgm:spPr/>
    </dgm:pt>
    <dgm:pt modelId="{C0C797C2-6A60-4493-8130-75F035CFA5E9}" type="pres">
      <dgm:prSet presAssocID="{20E6E469-A312-42D7-9449-8C898E225E83}" presName="node" presStyleLbl="node1" presStyleIdx="1" presStyleCnt="5">
        <dgm:presLayoutVars>
          <dgm:bulletEnabled val="1"/>
        </dgm:presLayoutVars>
      </dgm:prSet>
      <dgm:spPr/>
    </dgm:pt>
    <dgm:pt modelId="{DA0F8AD6-9B91-4657-ABC1-7F7D516F041D}" type="pres">
      <dgm:prSet presAssocID="{2DD65809-B694-4389-86AE-0C74F18A6353}" presName="sibTrans" presStyleLbl="sibTrans2D1" presStyleIdx="1" presStyleCnt="4"/>
      <dgm:spPr/>
    </dgm:pt>
    <dgm:pt modelId="{B2AD0275-18C2-4BCB-B96B-B115AD61718E}" type="pres">
      <dgm:prSet presAssocID="{2DD65809-B694-4389-86AE-0C74F18A6353}" presName="connectorText" presStyleLbl="sibTrans2D1" presStyleIdx="1" presStyleCnt="4"/>
      <dgm:spPr/>
    </dgm:pt>
    <dgm:pt modelId="{739A57B1-4D0E-43DD-8BBD-E8AF32D25CF1}" type="pres">
      <dgm:prSet presAssocID="{F6B9AF6D-69E5-43E8-A41C-D13301BB5512}" presName="node" presStyleLbl="node1" presStyleIdx="2" presStyleCnt="5">
        <dgm:presLayoutVars>
          <dgm:bulletEnabled val="1"/>
        </dgm:presLayoutVars>
      </dgm:prSet>
      <dgm:spPr/>
    </dgm:pt>
    <dgm:pt modelId="{34E1DD19-E2DE-4AD9-B874-3E76F80C2766}" type="pres">
      <dgm:prSet presAssocID="{749A38CD-186F-44B6-9E88-4ECA4BD4FBAC}" presName="sibTrans" presStyleLbl="sibTrans2D1" presStyleIdx="2" presStyleCnt="4"/>
      <dgm:spPr/>
    </dgm:pt>
    <dgm:pt modelId="{FEA0AA70-DB83-43FC-8A62-36F6EE0BB884}" type="pres">
      <dgm:prSet presAssocID="{749A38CD-186F-44B6-9E88-4ECA4BD4FBAC}" presName="connectorText" presStyleLbl="sibTrans2D1" presStyleIdx="2" presStyleCnt="4"/>
      <dgm:spPr/>
    </dgm:pt>
    <dgm:pt modelId="{618DF54B-C523-4FF7-8699-B02C26F09CA5}" type="pres">
      <dgm:prSet presAssocID="{101BED20-263F-4512-B6B0-630607102118}" presName="node" presStyleLbl="node1" presStyleIdx="3" presStyleCnt="5">
        <dgm:presLayoutVars>
          <dgm:bulletEnabled val="1"/>
        </dgm:presLayoutVars>
      </dgm:prSet>
      <dgm:spPr/>
    </dgm:pt>
    <dgm:pt modelId="{477DEEA3-D7C9-4C64-B865-CF92B5091A71}" type="pres">
      <dgm:prSet presAssocID="{2F620ED6-888B-47AC-8FE0-65B0BC2128F2}" presName="sibTrans" presStyleLbl="sibTrans2D1" presStyleIdx="3" presStyleCnt="4"/>
      <dgm:spPr/>
    </dgm:pt>
    <dgm:pt modelId="{98FD1D94-8A6A-4EF6-A840-F012AC408124}" type="pres">
      <dgm:prSet presAssocID="{2F620ED6-888B-47AC-8FE0-65B0BC2128F2}" presName="connectorText" presStyleLbl="sibTrans2D1" presStyleIdx="3" presStyleCnt="4"/>
      <dgm:spPr/>
    </dgm:pt>
    <dgm:pt modelId="{0A5A817B-AA7D-4CEE-964A-C3DC365EDAAA}" type="pres">
      <dgm:prSet presAssocID="{23C4C2D2-5FA1-4DFF-8C6D-44769819779F}" presName="node" presStyleLbl="node1" presStyleIdx="4" presStyleCnt="5">
        <dgm:presLayoutVars>
          <dgm:bulletEnabled val="1"/>
        </dgm:presLayoutVars>
      </dgm:prSet>
      <dgm:spPr/>
    </dgm:pt>
  </dgm:ptLst>
  <dgm:cxnLst>
    <dgm:cxn modelId="{A3E52804-1081-45F3-B588-E3B767770AF8}" type="presOf" srcId="{963F659B-994A-4BC9-8639-687D5BC66152}" destId="{0BC3D7CA-8E5A-4EC3-841A-6EB6A500BF06}" srcOrd="0" destOrd="0" presId="urn:microsoft.com/office/officeart/2005/8/layout/process1"/>
    <dgm:cxn modelId="{7B1DB90E-B25D-46E1-94CB-2204F1839191}" type="presOf" srcId="{99751706-48B1-4416-9977-A434CCC95A93}" destId="{11841FCC-337E-4507-8EA6-91432C8BA8D2}" srcOrd="0" destOrd="0" presId="urn:microsoft.com/office/officeart/2005/8/layout/process1"/>
    <dgm:cxn modelId="{0E507F11-431A-420C-82AD-EFADA3136E52}" srcId="{00E39B20-ED38-4566-AEAA-B9D07028EF8D}" destId="{20E6E469-A312-42D7-9449-8C898E225E83}" srcOrd="1" destOrd="0" parTransId="{436B273D-7EB2-46A4-8ED0-743DDC5380A0}" sibTransId="{2DD65809-B694-4389-86AE-0C74F18A6353}"/>
    <dgm:cxn modelId="{6AA75D25-A142-47AF-8BC1-521649D1BE37}" type="presOf" srcId="{749A38CD-186F-44B6-9E88-4ECA4BD4FBAC}" destId="{FEA0AA70-DB83-43FC-8A62-36F6EE0BB884}" srcOrd="1" destOrd="0" presId="urn:microsoft.com/office/officeart/2005/8/layout/process1"/>
    <dgm:cxn modelId="{EA40AF2C-6DEE-423C-AE1D-332275F8E380}" srcId="{00E39B20-ED38-4566-AEAA-B9D07028EF8D}" destId="{F6B9AF6D-69E5-43E8-A41C-D13301BB5512}" srcOrd="2" destOrd="0" parTransId="{5A4267CC-6335-4C4C-8E8D-5A4E1B4B9F02}" sibTransId="{749A38CD-186F-44B6-9E88-4ECA4BD4FBAC}"/>
    <dgm:cxn modelId="{D4256B2D-362D-4ABA-9F7A-4D96718CB542}" type="presOf" srcId="{2F620ED6-888B-47AC-8FE0-65B0BC2128F2}" destId="{477DEEA3-D7C9-4C64-B865-CF92B5091A71}" srcOrd="0" destOrd="0" presId="urn:microsoft.com/office/officeart/2005/8/layout/process1"/>
    <dgm:cxn modelId="{01EC1837-935F-4462-A88F-15CA8643AD14}" srcId="{00E39B20-ED38-4566-AEAA-B9D07028EF8D}" destId="{99751706-48B1-4416-9977-A434CCC95A93}" srcOrd="0" destOrd="0" parTransId="{940AE33E-621F-461B-997A-361AB4B6566E}" sibTransId="{963F659B-994A-4BC9-8639-687D5BC66152}"/>
    <dgm:cxn modelId="{346C2739-74FE-4293-AD3D-F0F521DE7E91}" srcId="{00E39B20-ED38-4566-AEAA-B9D07028EF8D}" destId="{101BED20-263F-4512-B6B0-630607102118}" srcOrd="3" destOrd="0" parTransId="{B35AEAB2-0F52-4131-8B43-D7D94C1E0CA5}" sibTransId="{2F620ED6-888B-47AC-8FE0-65B0BC2128F2}"/>
    <dgm:cxn modelId="{C68EC33B-82C7-46AA-A158-A6EAB3207063}" type="presOf" srcId="{963F659B-994A-4BC9-8639-687D5BC66152}" destId="{2F1F66D9-2D2E-4B1C-9C17-892B7505FF5F}" srcOrd="1" destOrd="0" presId="urn:microsoft.com/office/officeart/2005/8/layout/process1"/>
    <dgm:cxn modelId="{6A7EC348-8B6C-4DA4-8ACD-4B48CF055547}" type="presOf" srcId="{2DD65809-B694-4389-86AE-0C74F18A6353}" destId="{DA0F8AD6-9B91-4657-ABC1-7F7D516F041D}" srcOrd="0" destOrd="0" presId="urn:microsoft.com/office/officeart/2005/8/layout/process1"/>
    <dgm:cxn modelId="{B4485171-12B2-4DA1-A656-207AC24115EE}" type="presOf" srcId="{00E39B20-ED38-4566-AEAA-B9D07028EF8D}" destId="{49470D5C-EDB6-4C10-914E-B72C5F2FDA2A}" srcOrd="0" destOrd="0" presId="urn:microsoft.com/office/officeart/2005/8/layout/process1"/>
    <dgm:cxn modelId="{F66C0453-95CD-47E6-9AFF-BCD55826C618}" type="presOf" srcId="{23C4C2D2-5FA1-4DFF-8C6D-44769819779F}" destId="{0A5A817B-AA7D-4CEE-964A-C3DC365EDAAA}" srcOrd="0" destOrd="0" presId="urn:microsoft.com/office/officeart/2005/8/layout/process1"/>
    <dgm:cxn modelId="{0DF8787F-D119-4F4E-8CDD-8AC85D97534E}" srcId="{00E39B20-ED38-4566-AEAA-B9D07028EF8D}" destId="{23C4C2D2-5FA1-4DFF-8C6D-44769819779F}" srcOrd="4" destOrd="0" parTransId="{1FDD7CDE-4AE2-41DB-9DA1-D943D5C109D5}" sibTransId="{B9C60F23-5836-4F25-8388-D2AA82B903E6}"/>
    <dgm:cxn modelId="{CDDBDA83-F42E-4031-8406-6906638363DD}" type="presOf" srcId="{101BED20-263F-4512-B6B0-630607102118}" destId="{618DF54B-C523-4FF7-8699-B02C26F09CA5}" srcOrd="0" destOrd="0" presId="urn:microsoft.com/office/officeart/2005/8/layout/process1"/>
    <dgm:cxn modelId="{33D78C86-6213-4323-8E68-FB82E88E3185}" type="presOf" srcId="{F6B9AF6D-69E5-43E8-A41C-D13301BB5512}" destId="{739A57B1-4D0E-43DD-8BBD-E8AF32D25CF1}" srcOrd="0" destOrd="0" presId="urn:microsoft.com/office/officeart/2005/8/layout/process1"/>
    <dgm:cxn modelId="{C9DF8391-017F-46EB-AA9E-24A680E6BF39}" type="presOf" srcId="{749A38CD-186F-44B6-9E88-4ECA4BD4FBAC}" destId="{34E1DD19-E2DE-4AD9-B874-3E76F80C2766}" srcOrd="0" destOrd="0" presId="urn:microsoft.com/office/officeart/2005/8/layout/process1"/>
    <dgm:cxn modelId="{329AB69B-EA71-49C3-B30F-51646ED813D1}" type="presOf" srcId="{2DD65809-B694-4389-86AE-0C74F18A6353}" destId="{B2AD0275-18C2-4BCB-B96B-B115AD61718E}" srcOrd="1" destOrd="0" presId="urn:microsoft.com/office/officeart/2005/8/layout/process1"/>
    <dgm:cxn modelId="{90CC7DA7-B1A4-4544-A363-932B192B31F7}" type="presOf" srcId="{20E6E469-A312-42D7-9449-8C898E225E83}" destId="{C0C797C2-6A60-4493-8130-75F035CFA5E9}" srcOrd="0" destOrd="0" presId="urn:microsoft.com/office/officeart/2005/8/layout/process1"/>
    <dgm:cxn modelId="{36318CF1-7DD6-4EA3-9A5A-94BE5042CBD1}" type="presOf" srcId="{2F620ED6-888B-47AC-8FE0-65B0BC2128F2}" destId="{98FD1D94-8A6A-4EF6-A840-F012AC408124}" srcOrd="1" destOrd="0" presId="urn:microsoft.com/office/officeart/2005/8/layout/process1"/>
    <dgm:cxn modelId="{E476C061-6E01-4509-9236-CBA525F2A7D3}" type="presParOf" srcId="{49470D5C-EDB6-4C10-914E-B72C5F2FDA2A}" destId="{11841FCC-337E-4507-8EA6-91432C8BA8D2}" srcOrd="0" destOrd="0" presId="urn:microsoft.com/office/officeart/2005/8/layout/process1"/>
    <dgm:cxn modelId="{E00E3D14-2BC5-4A3C-8369-71FE8D840980}" type="presParOf" srcId="{49470D5C-EDB6-4C10-914E-B72C5F2FDA2A}" destId="{0BC3D7CA-8E5A-4EC3-841A-6EB6A500BF06}" srcOrd="1" destOrd="0" presId="urn:microsoft.com/office/officeart/2005/8/layout/process1"/>
    <dgm:cxn modelId="{68B53EEB-CAC9-49A7-A839-F6AE61781B45}" type="presParOf" srcId="{0BC3D7CA-8E5A-4EC3-841A-6EB6A500BF06}" destId="{2F1F66D9-2D2E-4B1C-9C17-892B7505FF5F}" srcOrd="0" destOrd="0" presId="urn:microsoft.com/office/officeart/2005/8/layout/process1"/>
    <dgm:cxn modelId="{9629A39C-B79B-4266-8807-8564CF49F972}" type="presParOf" srcId="{49470D5C-EDB6-4C10-914E-B72C5F2FDA2A}" destId="{C0C797C2-6A60-4493-8130-75F035CFA5E9}" srcOrd="2" destOrd="0" presId="urn:microsoft.com/office/officeart/2005/8/layout/process1"/>
    <dgm:cxn modelId="{D85C2370-E5D4-4B58-8928-DFBF41170BCE}" type="presParOf" srcId="{49470D5C-EDB6-4C10-914E-B72C5F2FDA2A}" destId="{DA0F8AD6-9B91-4657-ABC1-7F7D516F041D}" srcOrd="3" destOrd="0" presId="urn:microsoft.com/office/officeart/2005/8/layout/process1"/>
    <dgm:cxn modelId="{A4F5D052-5D1A-4EB6-A7C1-5A72BA843612}" type="presParOf" srcId="{DA0F8AD6-9B91-4657-ABC1-7F7D516F041D}" destId="{B2AD0275-18C2-4BCB-B96B-B115AD61718E}" srcOrd="0" destOrd="0" presId="urn:microsoft.com/office/officeart/2005/8/layout/process1"/>
    <dgm:cxn modelId="{194F2531-7FC2-4FBB-AA76-56BD7E7FA0E3}" type="presParOf" srcId="{49470D5C-EDB6-4C10-914E-B72C5F2FDA2A}" destId="{739A57B1-4D0E-43DD-8BBD-E8AF32D25CF1}" srcOrd="4" destOrd="0" presId="urn:microsoft.com/office/officeart/2005/8/layout/process1"/>
    <dgm:cxn modelId="{CE953D95-0BAC-46A4-BA66-58CB3022A238}" type="presParOf" srcId="{49470D5C-EDB6-4C10-914E-B72C5F2FDA2A}" destId="{34E1DD19-E2DE-4AD9-B874-3E76F80C2766}" srcOrd="5" destOrd="0" presId="urn:microsoft.com/office/officeart/2005/8/layout/process1"/>
    <dgm:cxn modelId="{BA188142-F86E-4C7F-87BC-E548117727BB}" type="presParOf" srcId="{34E1DD19-E2DE-4AD9-B874-3E76F80C2766}" destId="{FEA0AA70-DB83-43FC-8A62-36F6EE0BB884}" srcOrd="0" destOrd="0" presId="urn:microsoft.com/office/officeart/2005/8/layout/process1"/>
    <dgm:cxn modelId="{732D9E33-830E-435C-8062-631040FE40DC}" type="presParOf" srcId="{49470D5C-EDB6-4C10-914E-B72C5F2FDA2A}" destId="{618DF54B-C523-4FF7-8699-B02C26F09CA5}" srcOrd="6" destOrd="0" presId="urn:microsoft.com/office/officeart/2005/8/layout/process1"/>
    <dgm:cxn modelId="{978E895F-D201-4921-9F34-75F58F445511}" type="presParOf" srcId="{49470D5C-EDB6-4C10-914E-B72C5F2FDA2A}" destId="{477DEEA3-D7C9-4C64-B865-CF92B5091A71}" srcOrd="7" destOrd="0" presId="urn:microsoft.com/office/officeart/2005/8/layout/process1"/>
    <dgm:cxn modelId="{16AFCAE7-FD2A-40F8-A991-8370D64DDAFE}" type="presParOf" srcId="{477DEEA3-D7C9-4C64-B865-CF92B5091A71}" destId="{98FD1D94-8A6A-4EF6-A840-F012AC408124}" srcOrd="0" destOrd="0" presId="urn:microsoft.com/office/officeart/2005/8/layout/process1"/>
    <dgm:cxn modelId="{B9B5018A-BCF5-49E1-9AFD-7CC0FAFF3144}" type="presParOf" srcId="{49470D5C-EDB6-4C10-914E-B72C5F2FDA2A}" destId="{0A5A817B-AA7D-4CEE-964A-C3DC365EDAAA}"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E39B20-ED38-4566-AEAA-B9D07028EF8D}" type="doc">
      <dgm:prSet loTypeId="urn:microsoft.com/office/officeart/2005/8/layout/process1" loCatId="process" qsTypeId="urn:microsoft.com/office/officeart/2005/8/quickstyle/simple1" qsCatId="simple" csTypeId="urn:microsoft.com/office/officeart/2005/8/colors/accent1_2" csCatId="accent1" phldr="1"/>
      <dgm:spPr/>
    </dgm:pt>
    <dgm:pt modelId="{99751706-48B1-4416-9977-A434CCC95A93}">
      <dgm:prSet phldrT="[Text]" custT="1"/>
      <dgm:spPr/>
      <dgm:t>
        <a:bodyPr/>
        <a:lstStyle/>
        <a:p>
          <a:r>
            <a:rPr lang="en-US" sz="2400" dirty="0"/>
            <a:t>Resources</a:t>
          </a:r>
        </a:p>
      </dgm:t>
    </dgm:pt>
    <dgm:pt modelId="{940AE33E-621F-461B-997A-361AB4B6566E}" type="parTrans" cxnId="{01EC1837-935F-4462-A88F-15CA8643AD14}">
      <dgm:prSet/>
      <dgm:spPr/>
      <dgm:t>
        <a:bodyPr/>
        <a:lstStyle/>
        <a:p>
          <a:endParaRPr lang="en-US"/>
        </a:p>
      </dgm:t>
    </dgm:pt>
    <dgm:pt modelId="{963F659B-994A-4BC9-8639-687D5BC66152}" type="sibTrans" cxnId="{01EC1837-935F-4462-A88F-15CA8643AD14}">
      <dgm:prSet/>
      <dgm:spPr/>
      <dgm:t>
        <a:bodyPr/>
        <a:lstStyle/>
        <a:p>
          <a:endParaRPr lang="en-US" dirty="0"/>
        </a:p>
      </dgm:t>
    </dgm:pt>
    <dgm:pt modelId="{20E6E469-A312-42D7-9449-8C898E225E83}">
      <dgm:prSet phldrT="[Text]" custT="1"/>
      <dgm:spPr/>
      <dgm:t>
        <a:bodyPr/>
        <a:lstStyle/>
        <a:p>
          <a:r>
            <a:rPr lang="en-US" sz="2400" dirty="0"/>
            <a:t>Activities</a:t>
          </a:r>
        </a:p>
      </dgm:t>
    </dgm:pt>
    <dgm:pt modelId="{436B273D-7EB2-46A4-8ED0-743DDC5380A0}" type="parTrans" cxnId="{0E507F11-431A-420C-82AD-EFADA3136E52}">
      <dgm:prSet/>
      <dgm:spPr/>
      <dgm:t>
        <a:bodyPr/>
        <a:lstStyle/>
        <a:p>
          <a:endParaRPr lang="en-US"/>
        </a:p>
      </dgm:t>
    </dgm:pt>
    <dgm:pt modelId="{2DD65809-B694-4389-86AE-0C74F18A6353}" type="sibTrans" cxnId="{0E507F11-431A-420C-82AD-EFADA3136E52}">
      <dgm:prSet/>
      <dgm:spPr/>
      <dgm:t>
        <a:bodyPr/>
        <a:lstStyle/>
        <a:p>
          <a:endParaRPr lang="en-US" dirty="0"/>
        </a:p>
      </dgm:t>
    </dgm:pt>
    <dgm:pt modelId="{F6B9AF6D-69E5-43E8-A41C-D13301BB5512}">
      <dgm:prSet phldrT="[Text]" custT="1"/>
      <dgm:spPr/>
      <dgm:t>
        <a:bodyPr/>
        <a:lstStyle/>
        <a:p>
          <a:r>
            <a:rPr lang="en-US" sz="2400" dirty="0"/>
            <a:t>Outputs</a:t>
          </a:r>
        </a:p>
      </dgm:t>
    </dgm:pt>
    <dgm:pt modelId="{5A4267CC-6335-4C4C-8E8D-5A4E1B4B9F02}" type="parTrans" cxnId="{EA40AF2C-6DEE-423C-AE1D-332275F8E380}">
      <dgm:prSet/>
      <dgm:spPr/>
      <dgm:t>
        <a:bodyPr/>
        <a:lstStyle/>
        <a:p>
          <a:endParaRPr lang="en-US"/>
        </a:p>
      </dgm:t>
    </dgm:pt>
    <dgm:pt modelId="{749A38CD-186F-44B6-9E88-4ECA4BD4FBAC}" type="sibTrans" cxnId="{EA40AF2C-6DEE-423C-AE1D-332275F8E380}">
      <dgm:prSet/>
      <dgm:spPr/>
      <dgm:t>
        <a:bodyPr/>
        <a:lstStyle/>
        <a:p>
          <a:endParaRPr lang="en-US" dirty="0"/>
        </a:p>
      </dgm:t>
    </dgm:pt>
    <dgm:pt modelId="{101BED20-263F-4512-B6B0-630607102118}">
      <dgm:prSet phldrT="[Text]" custT="1"/>
      <dgm:spPr/>
      <dgm:t>
        <a:bodyPr/>
        <a:lstStyle/>
        <a:p>
          <a:r>
            <a:rPr lang="en-US" sz="2400" dirty="0"/>
            <a:t>Impact</a:t>
          </a:r>
        </a:p>
      </dgm:t>
    </dgm:pt>
    <dgm:pt modelId="{B35AEAB2-0F52-4131-8B43-D7D94C1E0CA5}" type="parTrans" cxnId="{346C2739-74FE-4293-AD3D-F0F521DE7E91}">
      <dgm:prSet/>
      <dgm:spPr/>
      <dgm:t>
        <a:bodyPr/>
        <a:lstStyle/>
        <a:p>
          <a:endParaRPr lang="en-US"/>
        </a:p>
      </dgm:t>
    </dgm:pt>
    <dgm:pt modelId="{2F620ED6-888B-47AC-8FE0-65B0BC2128F2}" type="sibTrans" cxnId="{346C2739-74FE-4293-AD3D-F0F521DE7E91}">
      <dgm:prSet/>
      <dgm:spPr/>
      <dgm:t>
        <a:bodyPr/>
        <a:lstStyle/>
        <a:p>
          <a:endParaRPr lang="en-US"/>
        </a:p>
      </dgm:t>
    </dgm:pt>
    <dgm:pt modelId="{49470D5C-EDB6-4C10-914E-B72C5F2FDA2A}" type="pres">
      <dgm:prSet presAssocID="{00E39B20-ED38-4566-AEAA-B9D07028EF8D}" presName="Name0" presStyleCnt="0">
        <dgm:presLayoutVars>
          <dgm:dir/>
          <dgm:resizeHandles val="exact"/>
        </dgm:presLayoutVars>
      </dgm:prSet>
      <dgm:spPr/>
    </dgm:pt>
    <dgm:pt modelId="{11841FCC-337E-4507-8EA6-91432C8BA8D2}" type="pres">
      <dgm:prSet presAssocID="{99751706-48B1-4416-9977-A434CCC95A93}" presName="node" presStyleLbl="node1" presStyleIdx="0" presStyleCnt="4">
        <dgm:presLayoutVars>
          <dgm:bulletEnabled val="1"/>
        </dgm:presLayoutVars>
      </dgm:prSet>
      <dgm:spPr/>
    </dgm:pt>
    <dgm:pt modelId="{0BC3D7CA-8E5A-4EC3-841A-6EB6A500BF06}" type="pres">
      <dgm:prSet presAssocID="{963F659B-994A-4BC9-8639-687D5BC66152}" presName="sibTrans" presStyleLbl="sibTrans2D1" presStyleIdx="0" presStyleCnt="3"/>
      <dgm:spPr/>
    </dgm:pt>
    <dgm:pt modelId="{2F1F66D9-2D2E-4B1C-9C17-892B7505FF5F}" type="pres">
      <dgm:prSet presAssocID="{963F659B-994A-4BC9-8639-687D5BC66152}" presName="connectorText" presStyleLbl="sibTrans2D1" presStyleIdx="0" presStyleCnt="3"/>
      <dgm:spPr/>
    </dgm:pt>
    <dgm:pt modelId="{C0C797C2-6A60-4493-8130-75F035CFA5E9}" type="pres">
      <dgm:prSet presAssocID="{20E6E469-A312-42D7-9449-8C898E225E83}" presName="node" presStyleLbl="node1" presStyleIdx="1" presStyleCnt="4">
        <dgm:presLayoutVars>
          <dgm:bulletEnabled val="1"/>
        </dgm:presLayoutVars>
      </dgm:prSet>
      <dgm:spPr/>
    </dgm:pt>
    <dgm:pt modelId="{DA0F8AD6-9B91-4657-ABC1-7F7D516F041D}" type="pres">
      <dgm:prSet presAssocID="{2DD65809-B694-4389-86AE-0C74F18A6353}" presName="sibTrans" presStyleLbl="sibTrans2D1" presStyleIdx="1" presStyleCnt="3"/>
      <dgm:spPr/>
    </dgm:pt>
    <dgm:pt modelId="{B2AD0275-18C2-4BCB-B96B-B115AD61718E}" type="pres">
      <dgm:prSet presAssocID="{2DD65809-B694-4389-86AE-0C74F18A6353}" presName="connectorText" presStyleLbl="sibTrans2D1" presStyleIdx="1" presStyleCnt="3"/>
      <dgm:spPr/>
    </dgm:pt>
    <dgm:pt modelId="{739A57B1-4D0E-43DD-8BBD-E8AF32D25CF1}" type="pres">
      <dgm:prSet presAssocID="{F6B9AF6D-69E5-43E8-A41C-D13301BB5512}" presName="node" presStyleLbl="node1" presStyleIdx="2" presStyleCnt="4">
        <dgm:presLayoutVars>
          <dgm:bulletEnabled val="1"/>
        </dgm:presLayoutVars>
      </dgm:prSet>
      <dgm:spPr/>
    </dgm:pt>
    <dgm:pt modelId="{34E1DD19-E2DE-4AD9-B874-3E76F80C2766}" type="pres">
      <dgm:prSet presAssocID="{749A38CD-186F-44B6-9E88-4ECA4BD4FBAC}" presName="sibTrans" presStyleLbl="sibTrans2D1" presStyleIdx="2" presStyleCnt="3"/>
      <dgm:spPr/>
    </dgm:pt>
    <dgm:pt modelId="{FEA0AA70-DB83-43FC-8A62-36F6EE0BB884}" type="pres">
      <dgm:prSet presAssocID="{749A38CD-186F-44B6-9E88-4ECA4BD4FBAC}" presName="connectorText" presStyleLbl="sibTrans2D1" presStyleIdx="2" presStyleCnt="3"/>
      <dgm:spPr/>
    </dgm:pt>
    <dgm:pt modelId="{618DF54B-C523-4FF7-8699-B02C26F09CA5}" type="pres">
      <dgm:prSet presAssocID="{101BED20-263F-4512-B6B0-630607102118}" presName="node" presStyleLbl="node1" presStyleIdx="3" presStyleCnt="4">
        <dgm:presLayoutVars>
          <dgm:bulletEnabled val="1"/>
        </dgm:presLayoutVars>
      </dgm:prSet>
      <dgm:spPr/>
    </dgm:pt>
  </dgm:ptLst>
  <dgm:cxnLst>
    <dgm:cxn modelId="{48F75A05-0E47-4C11-86BD-44BCD3AFB12B}" type="presOf" srcId="{F6B9AF6D-69E5-43E8-A41C-D13301BB5512}" destId="{739A57B1-4D0E-43DD-8BBD-E8AF32D25CF1}" srcOrd="0" destOrd="0" presId="urn:microsoft.com/office/officeart/2005/8/layout/process1"/>
    <dgm:cxn modelId="{B334CC0F-CC06-4638-BAE7-07F90A48BA7D}" type="presOf" srcId="{749A38CD-186F-44B6-9E88-4ECA4BD4FBAC}" destId="{FEA0AA70-DB83-43FC-8A62-36F6EE0BB884}" srcOrd="1" destOrd="0" presId="urn:microsoft.com/office/officeart/2005/8/layout/process1"/>
    <dgm:cxn modelId="{0E507F11-431A-420C-82AD-EFADA3136E52}" srcId="{00E39B20-ED38-4566-AEAA-B9D07028EF8D}" destId="{20E6E469-A312-42D7-9449-8C898E225E83}" srcOrd="1" destOrd="0" parTransId="{436B273D-7EB2-46A4-8ED0-743DDC5380A0}" sibTransId="{2DD65809-B694-4389-86AE-0C74F18A6353}"/>
    <dgm:cxn modelId="{EA40AF2C-6DEE-423C-AE1D-332275F8E380}" srcId="{00E39B20-ED38-4566-AEAA-B9D07028EF8D}" destId="{F6B9AF6D-69E5-43E8-A41C-D13301BB5512}" srcOrd="2" destOrd="0" parTransId="{5A4267CC-6335-4C4C-8E8D-5A4E1B4B9F02}" sibTransId="{749A38CD-186F-44B6-9E88-4ECA4BD4FBAC}"/>
    <dgm:cxn modelId="{C2B4BE31-F99C-493C-83A3-BFBE4486EE80}" type="presOf" srcId="{749A38CD-186F-44B6-9E88-4ECA4BD4FBAC}" destId="{34E1DD19-E2DE-4AD9-B874-3E76F80C2766}" srcOrd="0" destOrd="0" presId="urn:microsoft.com/office/officeart/2005/8/layout/process1"/>
    <dgm:cxn modelId="{01EC1837-935F-4462-A88F-15CA8643AD14}" srcId="{00E39B20-ED38-4566-AEAA-B9D07028EF8D}" destId="{99751706-48B1-4416-9977-A434CCC95A93}" srcOrd="0" destOrd="0" parTransId="{940AE33E-621F-461B-997A-361AB4B6566E}" sibTransId="{963F659B-994A-4BC9-8639-687D5BC66152}"/>
    <dgm:cxn modelId="{346C2739-74FE-4293-AD3D-F0F521DE7E91}" srcId="{00E39B20-ED38-4566-AEAA-B9D07028EF8D}" destId="{101BED20-263F-4512-B6B0-630607102118}" srcOrd="3" destOrd="0" parTransId="{B35AEAB2-0F52-4131-8B43-D7D94C1E0CA5}" sibTransId="{2F620ED6-888B-47AC-8FE0-65B0BC2128F2}"/>
    <dgm:cxn modelId="{A8E6B040-00C4-44E2-B15C-C46335A7F8F6}" type="presOf" srcId="{963F659B-994A-4BC9-8639-687D5BC66152}" destId="{0BC3D7CA-8E5A-4EC3-841A-6EB6A500BF06}" srcOrd="0" destOrd="0" presId="urn:microsoft.com/office/officeart/2005/8/layout/process1"/>
    <dgm:cxn modelId="{8B230041-07B9-48A1-93DF-86E5D99798CF}" type="presOf" srcId="{00E39B20-ED38-4566-AEAA-B9D07028EF8D}" destId="{49470D5C-EDB6-4C10-914E-B72C5F2FDA2A}" srcOrd="0" destOrd="0" presId="urn:microsoft.com/office/officeart/2005/8/layout/process1"/>
    <dgm:cxn modelId="{1C301A64-8082-49B2-BDA3-609BFAF6E64F}" type="presOf" srcId="{99751706-48B1-4416-9977-A434CCC95A93}" destId="{11841FCC-337E-4507-8EA6-91432C8BA8D2}" srcOrd="0" destOrd="0" presId="urn:microsoft.com/office/officeart/2005/8/layout/process1"/>
    <dgm:cxn modelId="{1AD19A4D-D12E-480E-8F41-75F6BC032BC6}" type="presOf" srcId="{101BED20-263F-4512-B6B0-630607102118}" destId="{618DF54B-C523-4FF7-8699-B02C26F09CA5}" srcOrd="0" destOrd="0" presId="urn:microsoft.com/office/officeart/2005/8/layout/process1"/>
    <dgm:cxn modelId="{BA4BE178-D846-4063-9FC0-0144E1A63C6A}" type="presOf" srcId="{963F659B-994A-4BC9-8639-687D5BC66152}" destId="{2F1F66D9-2D2E-4B1C-9C17-892B7505FF5F}" srcOrd="1" destOrd="0" presId="urn:microsoft.com/office/officeart/2005/8/layout/process1"/>
    <dgm:cxn modelId="{5CAB087B-B8B8-4533-B7B1-7C1A790300D1}" type="presOf" srcId="{20E6E469-A312-42D7-9449-8C898E225E83}" destId="{C0C797C2-6A60-4493-8130-75F035CFA5E9}" srcOrd="0" destOrd="0" presId="urn:microsoft.com/office/officeart/2005/8/layout/process1"/>
    <dgm:cxn modelId="{7B7319C8-B0A3-40F4-AAFE-34D4B4198EBA}" type="presOf" srcId="{2DD65809-B694-4389-86AE-0C74F18A6353}" destId="{DA0F8AD6-9B91-4657-ABC1-7F7D516F041D}" srcOrd="0" destOrd="0" presId="urn:microsoft.com/office/officeart/2005/8/layout/process1"/>
    <dgm:cxn modelId="{91039AFE-2DA6-468F-88C2-E7C97FDCFA4D}" type="presOf" srcId="{2DD65809-B694-4389-86AE-0C74F18A6353}" destId="{B2AD0275-18C2-4BCB-B96B-B115AD61718E}" srcOrd="1" destOrd="0" presId="urn:microsoft.com/office/officeart/2005/8/layout/process1"/>
    <dgm:cxn modelId="{3A4E552B-5F32-4765-8E8C-50FEEF53F8BD}" type="presParOf" srcId="{49470D5C-EDB6-4C10-914E-B72C5F2FDA2A}" destId="{11841FCC-337E-4507-8EA6-91432C8BA8D2}" srcOrd="0" destOrd="0" presId="urn:microsoft.com/office/officeart/2005/8/layout/process1"/>
    <dgm:cxn modelId="{DFAA450F-1590-4B16-A9A6-FFFD357756B9}" type="presParOf" srcId="{49470D5C-EDB6-4C10-914E-B72C5F2FDA2A}" destId="{0BC3D7CA-8E5A-4EC3-841A-6EB6A500BF06}" srcOrd="1" destOrd="0" presId="urn:microsoft.com/office/officeart/2005/8/layout/process1"/>
    <dgm:cxn modelId="{05DAA39F-C7FD-42E6-9F43-64313EAC8B75}" type="presParOf" srcId="{0BC3D7CA-8E5A-4EC3-841A-6EB6A500BF06}" destId="{2F1F66D9-2D2E-4B1C-9C17-892B7505FF5F}" srcOrd="0" destOrd="0" presId="urn:microsoft.com/office/officeart/2005/8/layout/process1"/>
    <dgm:cxn modelId="{D1E57709-2B5B-4797-BCD3-0B71400C8555}" type="presParOf" srcId="{49470D5C-EDB6-4C10-914E-B72C5F2FDA2A}" destId="{C0C797C2-6A60-4493-8130-75F035CFA5E9}" srcOrd="2" destOrd="0" presId="urn:microsoft.com/office/officeart/2005/8/layout/process1"/>
    <dgm:cxn modelId="{1666950F-7ECB-46F4-8F46-E4C1360F77F3}" type="presParOf" srcId="{49470D5C-EDB6-4C10-914E-B72C5F2FDA2A}" destId="{DA0F8AD6-9B91-4657-ABC1-7F7D516F041D}" srcOrd="3" destOrd="0" presId="urn:microsoft.com/office/officeart/2005/8/layout/process1"/>
    <dgm:cxn modelId="{DD84DB69-4BB4-40BB-806E-A8F1409126F3}" type="presParOf" srcId="{DA0F8AD6-9B91-4657-ABC1-7F7D516F041D}" destId="{B2AD0275-18C2-4BCB-B96B-B115AD61718E}" srcOrd="0" destOrd="0" presId="urn:microsoft.com/office/officeart/2005/8/layout/process1"/>
    <dgm:cxn modelId="{AC7BE258-19C2-48A0-8933-40305B144503}" type="presParOf" srcId="{49470D5C-EDB6-4C10-914E-B72C5F2FDA2A}" destId="{739A57B1-4D0E-43DD-8BBD-E8AF32D25CF1}" srcOrd="4" destOrd="0" presId="urn:microsoft.com/office/officeart/2005/8/layout/process1"/>
    <dgm:cxn modelId="{E5206E4B-04C8-4E23-92A0-9C53CD03F429}" type="presParOf" srcId="{49470D5C-EDB6-4C10-914E-B72C5F2FDA2A}" destId="{34E1DD19-E2DE-4AD9-B874-3E76F80C2766}" srcOrd="5" destOrd="0" presId="urn:microsoft.com/office/officeart/2005/8/layout/process1"/>
    <dgm:cxn modelId="{BBC2E442-EBCC-47C1-A64A-8A541713A0E6}" type="presParOf" srcId="{34E1DD19-E2DE-4AD9-B874-3E76F80C2766}" destId="{FEA0AA70-DB83-43FC-8A62-36F6EE0BB884}" srcOrd="0" destOrd="0" presId="urn:microsoft.com/office/officeart/2005/8/layout/process1"/>
    <dgm:cxn modelId="{CD7677B4-8B30-411C-831D-4F67FB2A6D8F}" type="presParOf" srcId="{49470D5C-EDB6-4C10-914E-B72C5F2FDA2A}" destId="{618DF54B-C523-4FF7-8699-B02C26F09CA5}"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E39B20-ED38-4566-AEAA-B9D07028EF8D}" type="doc">
      <dgm:prSet loTypeId="urn:microsoft.com/office/officeart/2005/8/layout/process1" loCatId="process" qsTypeId="urn:microsoft.com/office/officeart/2005/8/quickstyle/simple1" qsCatId="simple" csTypeId="urn:microsoft.com/office/officeart/2005/8/colors/accent1_2" csCatId="accent1" phldr="1"/>
      <dgm:spPr/>
    </dgm:pt>
    <dgm:pt modelId="{99751706-48B1-4416-9977-A434CCC95A93}">
      <dgm:prSet phldrT="[Text]" custT="1"/>
      <dgm:spPr/>
      <dgm:t>
        <a:bodyPr/>
        <a:lstStyle/>
        <a:p>
          <a:r>
            <a:rPr lang="en-US" sz="2400" dirty="0"/>
            <a:t>Resources</a:t>
          </a:r>
        </a:p>
      </dgm:t>
    </dgm:pt>
    <dgm:pt modelId="{940AE33E-621F-461B-997A-361AB4B6566E}" type="parTrans" cxnId="{01EC1837-935F-4462-A88F-15CA8643AD14}">
      <dgm:prSet/>
      <dgm:spPr/>
      <dgm:t>
        <a:bodyPr/>
        <a:lstStyle/>
        <a:p>
          <a:endParaRPr lang="en-US"/>
        </a:p>
      </dgm:t>
    </dgm:pt>
    <dgm:pt modelId="{963F659B-994A-4BC9-8639-687D5BC66152}" type="sibTrans" cxnId="{01EC1837-935F-4462-A88F-15CA8643AD14}">
      <dgm:prSet/>
      <dgm:spPr/>
      <dgm:t>
        <a:bodyPr/>
        <a:lstStyle/>
        <a:p>
          <a:endParaRPr lang="en-US" dirty="0"/>
        </a:p>
      </dgm:t>
    </dgm:pt>
    <dgm:pt modelId="{20E6E469-A312-42D7-9449-8C898E225E83}">
      <dgm:prSet phldrT="[Text]" custT="1"/>
      <dgm:spPr/>
      <dgm:t>
        <a:bodyPr/>
        <a:lstStyle/>
        <a:p>
          <a:r>
            <a:rPr lang="en-US" sz="2400" dirty="0"/>
            <a:t>Activities</a:t>
          </a:r>
        </a:p>
      </dgm:t>
    </dgm:pt>
    <dgm:pt modelId="{436B273D-7EB2-46A4-8ED0-743DDC5380A0}" type="parTrans" cxnId="{0E507F11-431A-420C-82AD-EFADA3136E52}">
      <dgm:prSet/>
      <dgm:spPr/>
      <dgm:t>
        <a:bodyPr/>
        <a:lstStyle/>
        <a:p>
          <a:endParaRPr lang="en-US"/>
        </a:p>
      </dgm:t>
    </dgm:pt>
    <dgm:pt modelId="{2DD65809-B694-4389-86AE-0C74F18A6353}" type="sibTrans" cxnId="{0E507F11-431A-420C-82AD-EFADA3136E52}">
      <dgm:prSet/>
      <dgm:spPr/>
      <dgm:t>
        <a:bodyPr/>
        <a:lstStyle/>
        <a:p>
          <a:endParaRPr lang="en-US" dirty="0"/>
        </a:p>
      </dgm:t>
    </dgm:pt>
    <dgm:pt modelId="{F6B9AF6D-69E5-43E8-A41C-D13301BB5512}">
      <dgm:prSet phldrT="[Text]" custT="1"/>
      <dgm:spPr/>
      <dgm:t>
        <a:bodyPr/>
        <a:lstStyle/>
        <a:p>
          <a:r>
            <a:rPr lang="en-US" sz="2400" dirty="0"/>
            <a:t>Outputs</a:t>
          </a:r>
        </a:p>
      </dgm:t>
    </dgm:pt>
    <dgm:pt modelId="{5A4267CC-6335-4C4C-8E8D-5A4E1B4B9F02}" type="parTrans" cxnId="{EA40AF2C-6DEE-423C-AE1D-332275F8E380}">
      <dgm:prSet/>
      <dgm:spPr/>
      <dgm:t>
        <a:bodyPr/>
        <a:lstStyle/>
        <a:p>
          <a:endParaRPr lang="en-US"/>
        </a:p>
      </dgm:t>
    </dgm:pt>
    <dgm:pt modelId="{749A38CD-186F-44B6-9E88-4ECA4BD4FBAC}" type="sibTrans" cxnId="{EA40AF2C-6DEE-423C-AE1D-332275F8E380}">
      <dgm:prSet/>
      <dgm:spPr/>
      <dgm:t>
        <a:bodyPr/>
        <a:lstStyle/>
        <a:p>
          <a:endParaRPr lang="en-US" dirty="0"/>
        </a:p>
      </dgm:t>
    </dgm:pt>
    <dgm:pt modelId="{101BED20-263F-4512-B6B0-630607102118}">
      <dgm:prSet phldrT="[Text]" custT="1"/>
      <dgm:spPr/>
      <dgm:t>
        <a:bodyPr/>
        <a:lstStyle/>
        <a:p>
          <a:r>
            <a:rPr lang="en-US" sz="2400" dirty="0"/>
            <a:t>Impact</a:t>
          </a:r>
        </a:p>
      </dgm:t>
    </dgm:pt>
    <dgm:pt modelId="{B35AEAB2-0F52-4131-8B43-D7D94C1E0CA5}" type="parTrans" cxnId="{346C2739-74FE-4293-AD3D-F0F521DE7E91}">
      <dgm:prSet/>
      <dgm:spPr/>
      <dgm:t>
        <a:bodyPr/>
        <a:lstStyle/>
        <a:p>
          <a:endParaRPr lang="en-US"/>
        </a:p>
      </dgm:t>
    </dgm:pt>
    <dgm:pt modelId="{2F620ED6-888B-47AC-8FE0-65B0BC2128F2}" type="sibTrans" cxnId="{346C2739-74FE-4293-AD3D-F0F521DE7E91}">
      <dgm:prSet/>
      <dgm:spPr/>
      <dgm:t>
        <a:bodyPr/>
        <a:lstStyle/>
        <a:p>
          <a:endParaRPr lang="en-US"/>
        </a:p>
      </dgm:t>
    </dgm:pt>
    <dgm:pt modelId="{49470D5C-EDB6-4C10-914E-B72C5F2FDA2A}" type="pres">
      <dgm:prSet presAssocID="{00E39B20-ED38-4566-AEAA-B9D07028EF8D}" presName="Name0" presStyleCnt="0">
        <dgm:presLayoutVars>
          <dgm:dir/>
          <dgm:resizeHandles val="exact"/>
        </dgm:presLayoutVars>
      </dgm:prSet>
      <dgm:spPr/>
    </dgm:pt>
    <dgm:pt modelId="{11841FCC-337E-4507-8EA6-91432C8BA8D2}" type="pres">
      <dgm:prSet presAssocID="{99751706-48B1-4416-9977-A434CCC95A93}" presName="node" presStyleLbl="node1" presStyleIdx="0" presStyleCnt="4">
        <dgm:presLayoutVars>
          <dgm:bulletEnabled val="1"/>
        </dgm:presLayoutVars>
      </dgm:prSet>
      <dgm:spPr/>
    </dgm:pt>
    <dgm:pt modelId="{0BC3D7CA-8E5A-4EC3-841A-6EB6A500BF06}" type="pres">
      <dgm:prSet presAssocID="{963F659B-994A-4BC9-8639-687D5BC66152}" presName="sibTrans" presStyleLbl="sibTrans2D1" presStyleIdx="0" presStyleCnt="3"/>
      <dgm:spPr/>
    </dgm:pt>
    <dgm:pt modelId="{2F1F66D9-2D2E-4B1C-9C17-892B7505FF5F}" type="pres">
      <dgm:prSet presAssocID="{963F659B-994A-4BC9-8639-687D5BC66152}" presName="connectorText" presStyleLbl="sibTrans2D1" presStyleIdx="0" presStyleCnt="3"/>
      <dgm:spPr/>
    </dgm:pt>
    <dgm:pt modelId="{C0C797C2-6A60-4493-8130-75F035CFA5E9}" type="pres">
      <dgm:prSet presAssocID="{20E6E469-A312-42D7-9449-8C898E225E83}" presName="node" presStyleLbl="node1" presStyleIdx="1" presStyleCnt="4">
        <dgm:presLayoutVars>
          <dgm:bulletEnabled val="1"/>
        </dgm:presLayoutVars>
      </dgm:prSet>
      <dgm:spPr/>
    </dgm:pt>
    <dgm:pt modelId="{DA0F8AD6-9B91-4657-ABC1-7F7D516F041D}" type="pres">
      <dgm:prSet presAssocID="{2DD65809-B694-4389-86AE-0C74F18A6353}" presName="sibTrans" presStyleLbl="sibTrans2D1" presStyleIdx="1" presStyleCnt="3"/>
      <dgm:spPr/>
    </dgm:pt>
    <dgm:pt modelId="{B2AD0275-18C2-4BCB-B96B-B115AD61718E}" type="pres">
      <dgm:prSet presAssocID="{2DD65809-B694-4389-86AE-0C74F18A6353}" presName="connectorText" presStyleLbl="sibTrans2D1" presStyleIdx="1" presStyleCnt="3"/>
      <dgm:spPr/>
    </dgm:pt>
    <dgm:pt modelId="{739A57B1-4D0E-43DD-8BBD-E8AF32D25CF1}" type="pres">
      <dgm:prSet presAssocID="{F6B9AF6D-69E5-43E8-A41C-D13301BB5512}" presName="node" presStyleLbl="node1" presStyleIdx="2" presStyleCnt="4">
        <dgm:presLayoutVars>
          <dgm:bulletEnabled val="1"/>
        </dgm:presLayoutVars>
      </dgm:prSet>
      <dgm:spPr/>
    </dgm:pt>
    <dgm:pt modelId="{34E1DD19-E2DE-4AD9-B874-3E76F80C2766}" type="pres">
      <dgm:prSet presAssocID="{749A38CD-186F-44B6-9E88-4ECA4BD4FBAC}" presName="sibTrans" presStyleLbl="sibTrans2D1" presStyleIdx="2" presStyleCnt="3"/>
      <dgm:spPr/>
    </dgm:pt>
    <dgm:pt modelId="{FEA0AA70-DB83-43FC-8A62-36F6EE0BB884}" type="pres">
      <dgm:prSet presAssocID="{749A38CD-186F-44B6-9E88-4ECA4BD4FBAC}" presName="connectorText" presStyleLbl="sibTrans2D1" presStyleIdx="2" presStyleCnt="3"/>
      <dgm:spPr/>
    </dgm:pt>
    <dgm:pt modelId="{618DF54B-C523-4FF7-8699-B02C26F09CA5}" type="pres">
      <dgm:prSet presAssocID="{101BED20-263F-4512-B6B0-630607102118}" presName="node" presStyleLbl="node1" presStyleIdx="3" presStyleCnt="4">
        <dgm:presLayoutVars>
          <dgm:bulletEnabled val="1"/>
        </dgm:presLayoutVars>
      </dgm:prSet>
      <dgm:spPr/>
    </dgm:pt>
  </dgm:ptLst>
  <dgm:cxnLst>
    <dgm:cxn modelId="{F8A94203-835F-4BCF-B2E9-488355918735}" type="presOf" srcId="{20E6E469-A312-42D7-9449-8C898E225E83}" destId="{C0C797C2-6A60-4493-8130-75F035CFA5E9}" srcOrd="0" destOrd="0" presId="urn:microsoft.com/office/officeart/2005/8/layout/process1"/>
    <dgm:cxn modelId="{0E507F11-431A-420C-82AD-EFADA3136E52}" srcId="{00E39B20-ED38-4566-AEAA-B9D07028EF8D}" destId="{20E6E469-A312-42D7-9449-8C898E225E83}" srcOrd="1" destOrd="0" parTransId="{436B273D-7EB2-46A4-8ED0-743DDC5380A0}" sibTransId="{2DD65809-B694-4389-86AE-0C74F18A6353}"/>
    <dgm:cxn modelId="{BDD9E01F-0388-43E7-9B98-AF3A7D59160C}" type="presOf" srcId="{2DD65809-B694-4389-86AE-0C74F18A6353}" destId="{B2AD0275-18C2-4BCB-B96B-B115AD61718E}" srcOrd="1" destOrd="0" presId="urn:microsoft.com/office/officeart/2005/8/layout/process1"/>
    <dgm:cxn modelId="{EA40AF2C-6DEE-423C-AE1D-332275F8E380}" srcId="{00E39B20-ED38-4566-AEAA-B9D07028EF8D}" destId="{F6B9AF6D-69E5-43E8-A41C-D13301BB5512}" srcOrd="2" destOrd="0" parTransId="{5A4267CC-6335-4C4C-8E8D-5A4E1B4B9F02}" sibTransId="{749A38CD-186F-44B6-9E88-4ECA4BD4FBAC}"/>
    <dgm:cxn modelId="{01EC1837-935F-4462-A88F-15CA8643AD14}" srcId="{00E39B20-ED38-4566-AEAA-B9D07028EF8D}" destId="{99751706-48B1-4416-9977-A434CCC95A93}" srcOrd="0" destOrd="0" parTransId="{940AE33E-621F-461B-997A-361AB4B6566E}" sibTransId="{963F659B-994A-4BC9-8639-687D5BC66152}"/>
    <dgm:cxn modelId="{346C2739-74FE-4293-AD3D-F0F521DE7E91}" srcId="{00E39B20-ED38-4566-AEAA-B9D07028EF8D}" destId="{101BED20-263F-4512-B6B0-630607102118}" srcOrd="3" destOrd="0" parTransId="{B35AEAB2-0F52-4131-8B43-D7D94C1E0CA5}" sibTransId="{2F620ED6-888B-47AC-8FE0-65B0BC2128F2}"/>
    <dgm:cxn modelId="{B90AAC3C-4981-417D-84E5-AA8B242D556E}" type="presOf" srcId="{101BED20-263F-4512-B6B0-630607102118}" destId="{618DF54B-C523-4FF7-8699-B02C26F09CA5}" srcOrd="0" destOrd="0" presId="urn:microsoft.com/office/officeart/2005/8/layout/process1"/>
    <dgm:cxn modelId="{C868B4A5-5330-4173-B45A-7090CD594367}" type="presOf" srcId="{99751706-48B1-4416-9977-A434CCC95A93}" destId="{11841FCC-337E-4507-8EA6-91432C8BA8D2}" srcOrd="0" destOrd="0" presId="urn:microsoft.com/office/officeart/2005/8/layout/process1"/>
    <dgm:cxn modelId="{846946B1-0584-4E3B-BE51-509DF3F9E714}" type="presOf" srcId="{963F659B-994A-4BC9-8639-687D5BC66152}" destId="{2F1F66D9-2D2E-4B1C-9C17-892B7505FF5F}" srcOrd="1" destOrd="0" presId="urn:microsoft.com/office/officeart/2005/8/layout/process1"/>
    <dgm:cxn modelId="{F33B3FB4-D11D-4937-9655-CBABD1C9AE1C}" type="presOf" srcId="{749A38CD-186F-44B6-9E88-4ECA4BD4FBAC}" destId="{FEA0AA70-DB83-43FC-8A62-36F6EE0BB884}" srcOrd="1" destOrd="0" presId="urn:microsoft.com/office/officeart/2005/8/layout/process1"/>
    <dgm:cxn modelId="{E759C1D5-9903-45ED-BA8B-0394DE2F0C72}" type="presOf" srcId="{749A38CD-186F-44B6-9E88-4ECA4BD4FBAC}" destId="{34E1DD19-E2DE-4AD9-B874-3E76F80C2766}" srcOrd="0" destOrd="0" presId="urn:microsoft.com/office/officeart/2005/8/layout/process1"/>
    <dgm:cxn modelId="{94FD54E5-6CC7-48EA-A595-946D1378087F}" type="presOf" srcId="{963F659B-994A-4BC9-8639-687D5BC66152}" destId="{0BC3D7CA-8E5A-4EC3-841A-6EB6A500BF06}" srcOrd="0" destOrd="0" presId="urn:microsoft.com/office/officeart/2005/8/layout/process1"/>
    <dgm:cxn modelId="{5253B7E7-1EEA-4F88-9724-6F48CC75AD34}" type="presOf" srcId="{2DD65809-B694-4389-86AE-0C74F18A6353}" destId="{DA0F8AD6-9B91-4657-ABC1-7F7D516F041D}" srcOrd="0" destOrd="0" presId="urn:microsoft.com/office/officeart/2005/8/layout/process1"/>
    <dgm:cxn modelId="{1F2874E9-02C3-46EC-A0E8-C689CF419CC4}" type="presOf" srcId="{00E39B20-ED38-4566-AEAA-B9D07028EF8D}" destId="{49470D5C-EDB6-4C10-914E-B72C5F2FDA2A}" srcOrd="0" destOrd="0" presId="urn:microsoft.com/office/officeart/2005/8/layout/process1"/>
    <dgm:cxn modelId="{3B4ECCEB-2817-4D00-AB5C-11DBAD716A33}" type="presOf" srcId="{F6B9AF6D-69E5-43E8-A41C-D13301BB5512}" destId="{739A57B1-4D0E-43DD-8BBD-E8AF32D25CF1}" srcOrd="0" destOrd="0" presId="urn:microsoft.com/office/officeart/2005/8/layout/process1"/>
    <dgm:cxn modelId="{7F411A0E-2644-4EE8-99F2-AD3493BBE598}" type="presParOf" srcId="{49470D5C-EDB6-4C10-914E-B72C5F2FDA2A}" destId="{11841FCC-337E-4507-8EA6-91432C8BA8D2}" srcOrd="0" destOrd="0" presId="urn:microsoft.com/office/officeart/2005/8/layout/process1"/>
    <dgm:cxn modelId="{4E71B395-A010-415C-86A1-26C689B8C8E5}" type="presParOf" srcId="{49470D5C-EDB6-4C10-914E-B72C5F2FDA2A}" destId="{0BC3D7CA-8E5A-4EC3-841A-6EB6A500BF06}" srcOrd="1" destOrd="0" presId="urn:microsoft.com/office/officeart/2005/8/layout/process1"/>
    <dgm:cxn modelId="{48BA014C-89FC-4896-B2B9-052E5E5F2C85}" type="presParOf" srcId="{0BC3D7CA-8E5A-4EC3-841A-6EB6A500BF06}" destId="{2F1F66D9-2D2E-4B1C-9C17-892B7505FF5F}" srcOrd="0" destOrd="0" presId="urn:microsoft.com/office/officeart/2005/8/layout/process1"/>
    <dgm:cxn modelId="{21850DEB-6911-4AD9-9E1B-696D5BEC7004}" type="presParOf" srcId="{49470D5C-EDB6-4C10-914E-B72C5F2FDA2A}" destId="{C0C797C2-6A60-4493-8130-75F035CFA5E9}" srcOrd="2" destOrd="0" presId="urn:microsoft.com/office/officeart/2005/8/layout/process1"/>
    <dgm:cxn modelId="{A5833D50-823E-4023-9F14-156CFB6E637B}" type="presParOf" srcId="{49470D5C-EDB6-4C10-914E-B72C5F2FDA2A}" destId="{DA0F8AD6-9B91-4657-ABC1-7F7D516F041D}" srcOrd="3" destOrd="0" presId="urn:microsoft.com/office/officeart/2005/8/layout/process1"/>
    <dgm:cxn modelId="{2F11B4A5-CC85-4A50-B68D-E0DC574E54AE}" type="presParOf" srcId="{DA0F8AD6-9B91-4657-ABC1-7F7D516F041D}" destId="{B2AD0275-18C2-4BCB-B96B-B115AD61718E}" srcOrd="0" destOrd="0" presId="urn:microsoft.com/office/officeart/2005/8/layout/process1"/>
    <dgm:cxn modelId="{6AC70A1F-8FE2-4AAE-ADA3-5D11F8E69FAB}" type="presParOf" srcId="{49470D5C-EDB6-4C10-914E-B72C5F2FDA2A}" destId="{739A57B1-4D0E-43DD-8BBD-E8AF32D25CF1}" srcOrd="4" destOrd="0" presId="urn:microsoft.com/office/officeart/2005/8/layout/process1"/>
    <dgm:cxn modelId="{3F5496DC-91BF-4A1B-A28E-1EA68F1D855B}" type="presParOf" srcId="{49470D5C-EDB6-4C10-914E-B72C5F2FDA2A}" destId="{34E1DD19-E2DE-4AD9-B874-3E76F80C2766}" srcOrd="5" destOrd="0" presId="urn:microsoft.com/office/officeart/2005/8/layout/process1"/>
    <dgm:cxn modelId="{F9411D2A-6968-48A4-9F1F-CCF64C87EA29}" type="presParOf" srcId="{34E1DD19-E2DE-4AD9-B874-3E76F80C2766}" destId="{FEA0AA70-DB83-43FC-8A62-36F6EE0BB884}" srcOrd="0" destOrd="0" presId="urn:microsoft.com/office/officeart/2005/8/layout/process1"/>
    <dgm:cxn modelId="{204F2D3E-263B-41FD-BF82-3A8B3585BA35}" type="presParOf" srcId="{49470D5C-EDB6-4C10-914E-B72C5F2FDA2A}" destId="{618DF54B-C523-4FF7-8699-B02C26F09CA5}"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E39B20-ED38-4566-AEAA-B9D07028EF8D}" type="doc">
      <dgm:prSet loTypeId="urn:microsoft.com/office/officeart/2005/8/layout/process1" loCatId="process" qsTypeId="urn:microsoft.com/office/officeart/2005/8/quickstyle/simple1" qsCatId="simple" csTypeId="urn:microsoft.com/office/officeart/2005/8/colors/accent1_2" csCatId="accent1" phldr="1"/>
      <dgm:spPr/>
    </dgm:pt>
    <dgm:pt modelId="{99751706-48B1-4416-9977-A434CCC95A93}">
      <dgm:prSet phldrT="[Text]" custT="1"/>
      <dgm:spPr/>
      <dgm:t>
        <a:bodyPr/>
        <a:lstStyle/>
        <a:p>
          <a:r>
            <a:rPr lang="en-US" sz="2400" dirty="0"/>
            <a:t>Resources</a:t>
          </a:r>
        </a:p>
      </dgm:t>
    </dgm:pt>
    <dgm:pt modelId="{940AE33E-621F-461B-997A-361AB4B6566E}" type="parTrans" cxnId="{01EC1837-935F-4462-A88F-15CA8643AD14}">
      <dgm:prSet/>
      <dgm:spPr/>
      <dgm:t>
        <a:bodyPr/>
        <a:lstStyle/>
        <a:p>
          <a:endParaRPr lang="en-US"/>
        </a:p>
      </dgm:t>
    </dgm:pt>
    <dgm:pt modelId="{963F659B-994A-4BC9-8639-687D5BC66152}" type="sibTrans" cxnId="{01EC1837-935F-4462-A88F-15CA8643AD14}">
      <dgm:prSet/>
      <dgm:spPr/>
      <dgm:t>
        <a:bodyPr/>
        <a:lstStyle/>
        <a:p>
          <a:endParaRPr lang="en-US" dirty="0"/>
        </a:p>
      </dgm:t>
    </dgm:pt>
    <dgm:pt modelId="{20E6E469-A312-42D7-9449-8C898E225E83}">
      <dgm:prSet phldrT="[Text]" custT="1"/>
      <dgm:spPr/>
      <dgm:t>
        <a:bodyPr/>
        <a:lstStyle/>
        <a:p>
          <a:r>
            <a:rPr lang="en-US" sz="2400" dirty="0"/>
            <a:t>Activities</a:t>
          </a:r>
        </a:p>
      </dgm:t>
    </dgm:pt>
    <dgm:pt modelId="{436B273D-7EB2-46A4-8ED0-743DDC5380A0}" type="parTrans" cxnId="{0E507F11-431A-420C-82AD-EFADA3136E52}">
      <dgm:prSet/>
      <dgm:spPr/>
      <dgm:t>
        <a:bodyPr/>
        <a:lstStyle/>
        <a:p>
          <a:endParaRPr lang="en-US"/>
        </a:p>
      </dgm:t>
    </dgm:pt>
    <dgm:pt modelId="{2DD65809-B694-4389-86AE-0C74F18A6353}" type="sibTrans" cxnId="{0E507F11-431A-420C-82AD-EFADA3136E52}">
      <dgm:prSet/>
      <dgm:spPr/>
      <dgm:t>
        <a:bodyPr/>
        <a:lstStyle/>
        <a:p>
          <a:endParaRPr lang="en-US" dirty="0"/>
        </a:p>
      </dgm:t>
    </dgm:pt>
    <dgm:pt modelId="{F6B9AF6D-69E5-43E8-A41C-D13301BB5512}">
      <dgm:prSet phldrT="[Text]" custT="1"/>
      <dgm:spPr/>
      <dgm:t>
        <a:bodyPr/>
        <a:lstStyle/>
        <a:p>
          <a:r>
            <a:rPr lang="en-US" sz="2400" dirty="0"/>
            <a:t>Outputs</a:t>
          </a:r>
        </a:p>
      </dgm:t>
    </dgm:pt>
    <dgm:pt modelId="{5A4267CC-6335-4C4C-8E8D-5A4E1B4B9F02}" type="parTrans" cxnId="{EA40AF2C-6DEE-423C-AE1D-332275F8E380}">
      <dgm:prSet/>
      <dgm:spPr/>
      <dgm:t>
        <a:bodyPr/>
        <a:lstStyle/>
        <a:p>
          <a:endParaRPr lang="en-US"/>
        </a:p>
      </dgm:t>
    </dgm:pt>
    <dgm:pt modelId="{749A38CD-186F-44B6-9E88-4ECA4BD4FBAC}" type="sibTrans" cxnId="{EA40AF2C-6DEE-423C-AE1D-332275F8E380}">
      <dgm:prSet/>
      <dgm:spPr/>
      <dgm:t>
        <a:bodyPr/>
        <a:lstStyle/>
        <a:p>
          <a:endParaRPr lang="en-US" dirty="0"/>
        </a:p>
      </dgm:t>
    </dgm:pt>
    <dgm:pt modelId="{101BED20-263F-4512-B6B0-630607102118}">
      <dgm:prSet phldrT="[Text]" custT="1"/>
      <dgm:spPr/>
      <dgm:t>
        <a:bodyPr/>
        <a:lstStyle/>
        <a:p>
          <a:r>
            <a:rPr lang="en-US" sz="2400" dirty="0"/>
            <a:t>Impact</a:t>
          </a:r>
        </a:p>
      </dgm:t>
    </dgm:pt>
    <dgm:pt modelId="{B35AEAB2-0F52-4131-8B43-D7D94C1E0CA5}" type="parTrans" cxnId="{346C2739-74FE-4293-AD3D-F0F521DE7E91}">
      <dgm:prSet/>
      <dgm:spPr/>
      <dgm:t>
        <a:bodyPr/>
        <a:lstStyle/>
        <a:p>
          <a:endParaRPr lang="en-US"/>
        </a:p>
      </dgm:t>
    </dgm:pt>
    <dgm:pt modelId="{2F620ED6-888B-47AC-8FE0-65B0BC2128F2}" type="sibTrans" cxnId="{346C2739-74FE-4293-AD3D-F0F521DE7E91}">
      <dgm:prSet/>
      <dgm:spPr/>
      <dgm:t>
        <a:bodyPr/>
        <a:lstStyle/>
        <a:p>
          <a:endParaRPr lang="en-US"/>
        </a:p>
      </dgm:t>
    </dgm:pt>
    <dgm:pt modelId="{49470D5C-EDB6-4C10-914E-B72C5F2FDA2A}" type="pres">
      <dgm:prSet presAssocID="{00E39B20-ED38-4566-AEAA-B9D07028EF8D}" presName="Name0" presStyleCnt="0">
        <dgm:presLayoutVars>
          <dgm:dir/>
          <dgm:resizeHandles val="exact"/>
        </dgm:presLayoutVars>
      </dgm:prSet>
      <dgm:spPr/>
    </dgm:pt>
    <dgm:pt modelId="{11841FCC-337E-4507-8EA6-91432C8BA8D2}" type="pres">
      <dgm:prSet presAssocID="{99751706-48B1-4416-9977-A434CCC95A93}" presName="node" presStyleLbl="node1" presStyleIdx="0" presStyleCnt="4">
        <dgm:presLayoutVars>
          <dgm:bulletEnabled val="1"/>
        </dgm:presLayoutVars>
      </dgm:prSet>
      <dgm:spPr/>
    </dgm:pt>
    <dgm:pt modelId="{0BC3D7CA-8E5A-4EC3-841A-6EB6A500BF06}" type="pres">
      <dgm:prSet presAssocID="{963F659B-994A-4BC9-8639-687D5BC66152}" presName="sibTrans" presStyleLbl="sibTrans2D1" presStyleIdx="0" presStyleCnt="3"/>
      <dgm:spPr/>
    </dgm:pt>
    <dgm:pt modelId="{2F1F66D9-2D2E-4B1C-9C17-892B7505FF5F}" type="pres">
      <dgm:prSet presAssocID="{963F659B-994A-4BC9-8639-687D5BC66152}" presName="connectorText" presStyleLbl="sibTrans2D1" presStyleIdx="0" presStyleCnt="3"/>
      <dgm:spPr/>
    </dgm:pt>
    <dgm:pt modelId="{C0C797C2-6A60-4493-8130-75F035CFA5E9}" type="pres">
      <dgm:prSet presAssocID="{20E6E469-A312-42D7-9449-8C898E225E83}" presName="node" presStyleLbl="node1" presStyleIdx="1" presStyleCnt="4">
        <dgm:presLayoutVars>
          <dgm:bulletEnabled val="1"/>
        </dgm:presLayoutVars>
      </dgm:prSet>
      <dgm:spPr/>
    </dgm:pt>
    <dgm:pt modelId="{DA0F8AD6-9B91-4657-ABC1-7F7D516F041D}" type="pres">
      <dgm:prSet presAssocID="{2DD65809-B694-4389-86AE-0C74F18A6353}" presName="sibTrans" presStyleLbl="sibTrans2D1" presStyleIdx="1" presStyleCnt="3"/>
      <dgm:spPr/>
    </dgm:pt>
    <dgm:pt modelId="{B2AD0275-18C2-4BCB-B96B-B115AD61718E}" type="pres">
      <dgm:prSet presAssocID="{2DD65809-B694-4389-86AE-0C74F18A6353}" presName="connectorText" presStyleLbl="sibTrans2D1" presStyleIdx="1" presStyleCnt="3"/>
      <dgm:spPr/>
    </dgm:pt>
    <dgm:pt modelId="{739A57B1-4D0E-43DD-8BBD-E8AF32D25CF1}" type="pres">
      <dgm:prSet presAssocID="{F6B9AF6D-69E5-43E8-A41C-D13301BB5512}" presName="node" presStyleLbl="node1" presStyleIdx="2" presStyleCnt="4">
        <dgm:presLayoutVars>
          <dgm:bulletEnabled val="1"/>
        </dgm:presLayoutVars>
      </dgm:prSet>
      <dgm:spPr/>
    </dgm:pt>
    <dgm:pt modelId="{34E1DD19-E2DE-4AD9-B874-3E76F80C2766}" type="pres">
      <dgm:prSet presAssocID="{749A38CD-186F-44B6-9E88-4ECA4BD4FBAC}" presName="sibTrans" presStyleLbl="sibTrans2D1" presStyleIdx="2" presStyleCnt="3"/>
      <dgm:spPr/>
    </dgm:pt>
    <dgm:pt modelId="{FEA0AA70-DB83-43FC-8A62-36F6EE0BB884}" type="pres">
      <dgm:prSet presAssocID="{749A38CD-186F-44B6-9E88-4ECA4BD4FBAC}" presName="connectorText" presStyleLbl="sibTrans2D1" presStyleIdx="2" presStyleCnt="3"/>
      <dgm:spPr/>
    </dgm:pt>
    <dgm:pt modelId="{618DF54B-C523-4FF7-8699-B02C26F09CA5}" type="pres">
      <dgm:prSet presAssocID="{101BED20-263F-4512-B6B0-630607102118}" presName="node" presStyleLbl="node1" presStyleIdx="3" presStyleCnt="4">
        <dgm:presLayoutVars>
          <dgm:bulletEnabled val="1"/>
        </dgm:presLayoutVars>
      </dgm:prSet>
      <dgm:spPr/>
    </dgm:pt>
  </dgm:ptLst>
  <dgm:cxnLst>
    <dgm:cxn modelId="{0E507F11-431A-420C-82AD-EFADA3136E52}" srcId="{00E39B20-ED38-4566-AEAA-B9D07028EF8D}" destId="{20E6E469-A312-42D7-9449-8C898E225E83}" srcOrd="1" destOrd="0" parTransId="{436B273D-7EB2-46A4-8ED0-743DDC5380A0}" sibTransId="{2DD65809-B694-4389-86AE-0C74F18A6353}"/>
    <dgm:cxn modelId="{EA40AF2C-6DEE-423C-AE1D-332275F8E380}" srcId="{00E39B20-ED38-4566-AEAA-B9D07028EF8D}" destId="{F6B9AF6D-69E5-43E8-A41C-D13301BB5512}" srcOrd="2" destOrd="0" parTransId="{5A4267CC-6335-4C4C-8E8D-5A4E1B4B9F02}" sibTransId="{749A38CD-186F-44B6-9E88-4ECA4BD4FBAC}"/>
    <dgm:cxn modelId="{D77E272E-D2BB-4CCB-9E07-24697CE823B1}" type="presOf" srcId="{00E39B20-ED38-4566-AEAA-B9D07028EF8D}" destId="{49470D5C-EDB6-4C10-914E-B72C5F2FDA2A}" srcOrd="0" destOrd="0" presId="urn:microsoft.com/office/officeart/2005/8/layout/process1"/>
    <dgm:cxn modelId="{87F94F33-F5C7-4D8D-B03D-78E7A081CF01}" type="presOf" srcId="{749A38CD-186F-44B6-9E88-4ECA4BD4FBAC}" destId="{FEA0AA70-DB83-43FC-8A62-36F6EE0BB884}" srcOrd="1" destOrd="0" presId="urn:microsoft.com/office/officeart/2005/8/layout/process1"/>
    <dgm:cxn modelId="{FF8F5535-82F7-47D1-BFC8-CE558D64FFC2}" type="presOf" srcId="{749A38CD-186F-44B6-9E88-4ECA4BD4FBAC}" destId="{34E1DD19-E2DE-4AD9-B874-3E76F80C2766}" srcOrd="0" destOrd="0" presId="urn:microsoft.com/office/officeart/2005/8/layout/process1"/>
    <dgm:cxn modelId="{01EC1837-935F-4462-A88F-15CA8643AD14}" srcId="{00E39B20-ED38-4566-AEAA-B9D07028EF8D}" destId="{99751706-48B1-4416-9977-A434CCC95A93}" srcOrd="0" destOrd="0" parTransId="{940AE33E-621F-461B-997A-361AB4B6566E}" sibTransId="{963F659B-994A-4BC9-8639-687D5BC66152}"/>
    <dgm:cxn modelId="{346C2739-74FE-4293-AD3D-F0F521DE7E91}" srcId="{00E39B20-ED38-4566-AEAA-B9D07028EF8D}" destId="{101BED20-263F-4512-B6B0-630607102118}" srcOrd="3" destOrd="0" parTransId="{B35AEAB2-0F52-4131-8B43-D7D94C1E0CA5}" sibTransId="{2F620ED6-888B-47AC-8FE0-65B0BC2128F2}"/>
    <dgm:cxn modelId="{F00B075E-6F4C-4392-9E81-1199651FFB02}" type="presOf" srcId="{2DD65809-B694-4389-86AE-0C74F18A6353}" destId="{B2AD0275-18C2-4BCB-B96B-B115AD61718E}" srcOrd="1" destOrd="0" presId="urn:microsoft.com/office/officeart/2005/8/layout/process1"/>
    <dgm:cxn modelId="{26E3BE41-002A-4364-9A6B-316C4B80E47F}" type="presOf" srcId="{101BED20-263F-4512-B6B0-630607102118}" destId="{618DF54B-C523-4FF7-8699-B02C26F09CA5}" srcOrd="0" destOrd="0" presId="urn:microsoft.com/office/officeart/2005/8/layout/process1"/>
    <dgm:cxn modelId="{A5126C6C-B76D-40F3-826E-53B26ED99342}" type="presOf" srcId="{963F659B-994A-4BC9-8639-687D5BC66152}" destId="{2F1F66D9-2D2E-4B1C-9C17-892B7505FF5F}" srcOrd="1" destOrd="0" presId="urn:microsoft.com/office/officeart/2005/8/layout/process1"/>
    <dgm:cxn modelId="{65BF8850-0528-4E4F-A515-130C08395972}" type="presOf" srcId="{20E6E469-A312-42D7-9449-8C898E225E83}" destId="{C0C797C2-6A60-4493-8130-75F035CFA5E9}" srcOrd="0" destOrd="0" presId="urn:microsoft.com/office/officeart/2005/8/layout/process1"/>
    <dgm:cxn modelId="{2C5C7598-5045-40CF-A4CD-CA09E3090E30}" type="presOf" srcId="{2DD65809-B694-4389-86AE-0C74F18A6353}" destId="{DA0F8AD6-9B91-4657-ABC1-7F7D516F041D}" srcOrd="0" destOrd="0" presId="urn:microsoft.com/office/officeart/2005/8/layout/process1"/>
    <dgm:cxn modelId="{A76BFAC3-6219-40DD-B970-632E0A644259}" type="presOf" srcId="{99751706-48B1-4416-9977-A434CCC95A93}" destId="{11841FCC-337E-4507-8EA6-91432C8BA8D2}" srcOrd="0" destOrd="0" presId="urn:microsoft.com/office/officeart/2005/8/layout/process1"/>
    <dgm:cxn modelId="{5E8B16DC-4C12-406D-B60F-478E5F970601}" type="presOf" srcId="{F6B9AF6D-69E5-43E8-A41C-D13301BB5512}" destId="{739A57B1-4D0E-43DD-8BBD-E8AF32D25CF1}" srcOrd="0" destOrd="0" presId="urn:microsoft.com/office/officeart/2005/8/layout/process1"/>
    <dgm:cxn modelId="{542F99DE-9C65-46B7-AA18-F7ACEC1EBFE2}" type="presOf" srcId="{963F659B-994A-4BC9-8639-687D5BC66152}" destId="{0BC3D7CA-8E5A-4EC3-841A-6EB6A500BF06}" srcOrd="0" destOrd="0" presId="urn:microsoft.com/office/officeart/2005/8/layout/process1"/>
    <dgm:cxn modelId="{6458C686-C7F4-4D29-81AE-7C62F96BBDA3}" type="presParOf" srcId="{49470D5C-EDB6-4C10-914E-B72C5F2FDA2A}" destId="{11841FCC-337E-4507-8EA6-91432C8BA8D2}" srcOrd="0" destOrd="0" presId="urn:microsoft.com/office/officeart/2005/8/layout/process1"/>
    <dgm:cxn modelId="{124D4D11-DAF1-4A4E-8A6A-7491918699A9}" type="presParOf" srcId="{49470D5C-EDB6-4C10-914E-B72C5F2FDA2A}" destId="{0BC3D7CA-8E5A-4EC3-841A-6EB6A500BF06}" srcOrd="1" destOrd="0" presId="urn:microsoft.com/office/officeart/2005/8/layout/process1"/>
    <dgm:cxn modelId="{4F8D2DBA-8ECC-4B7A-A4EB-109E655D400D}" type="presParOf" srcId="{0BC3D7CA-8E5A-4EC3-841A-6EB6A500BF06}" destId="{2F1F66D9-2D2E-4B1C-9C17-892B7505FF5F}" srcOrd="0" destOrd="0" presId="urn:microsoft.com/office/officeart/2005/8/layout/process1"/>
    <dgm:cxn modelId="{B433714E-F38D-46CA-A901-0BDBA8455BC5}" type="presParOf" srcId="{49470D5C-EDB6-4C10-914E-B72C5F2FDA2A}" destId="{C0C797C2-6A60-4493-8130-75F035CFA5E9}" srcOrd="2" destOrd="0" presId="urn:microsoft.com/office/officeart/2005/8/layout/process1"/>
    <dgm:cxn modelId="{0D60E2B0-10D0-4D10-BD0A-C8E6803AE82F}" type="presParOf" srcId="{49470D5C-EDB6-4C10-914E-B72C5F2FDA2A}" destId="{DA0F8AD6-9B91-4657-ABC1-7F7D516F041D}" srcOrd="3" destOrd="0" presId="urn:microsoft.com/office/officeart/2005/8/layout/process1"/>
    <dgm:cxn modelId="{CF6E3781-D85E-4185-B923-3EE869297EDF}" type="presParOf" srcId="{DA0F8AD6-9B91-4657-ABC1-7F7D516F041D}" destId="{B2AD0275-18C2-4BCB-B96B-B115AD61718E}" srcOrd="0" destOrd="0" presId="urn:microsoft.com/office/officeart/2005/8/layout/process1"/>
    <dgm:cxn modelId="{73C6C843-095F-498D-A07B-9B456C4B89CF}" type="presParOf" srcId="{49470D5C-EDB6-4C10-914E-B72C5F2FDA2A}" destId="{739A57B1-4D0E-43DD-8BBD-E8AF32D25CF1}" srcOrd="4" destOrd="0" presId="urn:microsoft.com/office/officeart/2005/8/layout/process1"/>
    <dgm:cxn modelId="{A714F7A2-9BD4-478A-A818-578AE9FDBB52}" type="presParOf" srcId="{49470D5C-EDB6-4C10-914E-B72C5F2FDA2A}" destId="{34E1DD19-E2DE-4AD9-B874-3E76F80C2766}" srcOrd="5" destOrd="0" presId="urn:microsoft.com/office/officeart/2005/8/layout/process1"/>
    <dgm:cxn modelId="{A056F12D-AD71-4AC2-8171-16C486FD12DE}" type="presParOf" srcId="{34E1DD19-E2DE-4AD9-B874-3E76F80C2766}" destId="{FEA0AA70-DB83-43FC-8A62-36F6EE0BB884}" srcOrd="0" destOrd="0" presId="urn:microsoft.com/office/officeart/2005/8/layout/process1"/>
    <dgm:cxn modelId="{F5FC59F4-C2E0-40A3-BB91-EE96026DB6FC}" type="presParOf" srcId="{49470D5C-EDB6-4C10-914E-B72C5F2FDA2A}" destId="{618DF54B-C523-4FF7-8699-B02C26F09CA5}"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B52BB7D-0317-45DE-A4CC-48A971BC1F9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5F937D4-DCEB-47C3-B6AF-A77D58E52437}">
      <dgm:prSet phldrT="[Text]" custT="1"/>
      <dgm:spPr/>
      <dgm:t>
        <a:bodyPr/>
        <a:lstStyle/>
        <a:p>
          <a:r>
            <a:rPr lang="en-US" sz="3600" dirty="0">
              <a:latin typeface="+mj-lt"/>
            </a:rPr>
            <a:t>Map - Descriptions</a:t>
          </a:r>
        </a:p>
      </dgm:t>
    </dgm:pt>
    <dgm:pt modelId="{E36B67E2-064F-457D-AE25-1114C3EBFD3C}" type="parTrans" cxnId="{9D26B7E1-8521-4015-A5D6-2E0CBFCA8ED0}">
      <dgm:prSet/>
      <dgm:spPr/>
      <dgm:t>
        <a:bodyPr/>
        <a:lstStyle/>
        <a:p>
          <a:endParaRPr lang="en-US" sz="3600">
            <a:latin typeface="+mj-lt"/>
          </a:endParaRPr>
        </a:p>
      </dgm:t>
    </dgm:pt>
    <dgm:pt modelId="{9FEC05B1-9A37-46C6-B2F5-1A5AC9E45800}" type="sibTrans" cxnId="{9D26B7E1-8521-4015-A5D6-2E0CBFCA8ED0}">
      <dgm:prSet/>
      <dgm:spPr/>
      <dgm:t>
        <a:bodyPr/>
        <a:lstStyle/>
        <a:p>
          <a:endParaRPr lang="en-US" sz="3600">
            <a:latin typeface="+mj-lt"/>
          </a:endParaRPr>
        </a:p>
      </dgm:t>
    </dgm:pt>
    <dgm:pt modelId="{2A9BCD76-5F45-4ECF-8A9E-7B87836FAF6B}">
      <dgm:prSet phldrT="[Text]" custT="1"/>
      <dgm:spPr/>
      <dgm:t>
        <a:bodyPr/>
        <a:lstStyle/>
        <a:p>
          <a:r>
            <a:rPr lang="en-US" sz="3600" dirty="0">
              <a:latin typeface="+mj-lt"/>
            </a:rPr>
            <a:t>Compass - Directions</a:t>
          </a:r>
        </a:p>
      </dgm:t>
    </dgm:pt>
    <dgm:pt modelId="{B1060B13-2144-4A88-AF29-919B1A25942A}" type="parTrans" cxnId="{E537142E-CF87-4ABA-8590-C839D0E86621}">
      <dgm:prSet/>
      <dgm:spPr/>
      <dgm:t>
        <a:bodyPr/>
        <a:lstStyle/>
        <a:p>
          <a:endParaRPr lang="en-US" sz="3600">
            <a:latin typeface="+mj-lt"/>
          </a:endParaRPr>
        </a:p>
      </dgm:t>
    </dgm:pt>
    <dgm:pt modelId="{49D5A86E-04B9-47E3-8D62-D63629B83571}" type="sibTrans" cxnId="{E537142E-CF87-4ABA-8590-C839D0E86621}">
      <dgm:prSet/>
      <dgm:spPr/>
      <dgm:t>
        <a:bodyPr/>
        <a:lstStyle/>
        <a:p>
          <a:endParaRPr lang="en-US" sz="3600">
            <a:latin typeface="+mj-lt"/>
          </a:endParaRPr>
        </a:p>
      </dgm:t>
    </dgm:pt>
    <dgm:pt modelId="{4B3B7CE6-E360-4E7C-8663-277E5970C159}">
      <dgm:prSet phldrT="[Text]" custT="1"/>
      <dgm:spPr/>
      <dgm:t>
        <a:bodyPr/>
        <a:lstStyle/>
        <a:p>
          <a:r>
            <a:rPr lang="en-US" sz="3600" dirty="0">
              <a:latin typeface="+mj-lt"/>
            </a:rPr>
            <a:t>Strategic Guide - Decisions</a:t>
          </a:r>
        </a:p>
      </dgm:t>
    </dgm:pt>
    <dgm:pt modelId="{20958A21-74AB-4984-BE6F-C8BF33F38065}" type="parTrans" cxnId="{0634CB81-CEA8-44C9-B9A9-2B94F3A912B2}">
      <dgm:prSet/>
      <dgm:spPr/>
      <dgm:t>
        <a:bodyPr/>
        <a:lstStyle/>
        <a:p>
          <a:endParaRPr lang="en-US" sz="3600">
            <a:latin typeface="+mj-lt"/>
          </a:endParaRPr>
        </a:p>
      </dgm:t>
    </dgm:pt>
    <dgm:pt modelId="{462A83AD-9311-464B-874E-B149F5B5D3A5}" type="sibTrans" cxnId="{0634CB81-CEA8-44C9-B9A9-2B94F3A912B2}">
      <dgm:prSet/>
      <dgm:spPr/>
      <dgm:t>
        <a:bodyPr/>
        <a:lstStyle/>
        <a:p>
          <a:endParaRPr lang="en-US" sz="3600">
            <a:latin typeface="+mj-lt"/>
          </a:endParaRPr>
        </a:p>
      </dgm:t>
    </dgm:pt>
    <dgm:pt modelId="{6739C789-D655-4744-8323-3A6210C3F083}" type="pres">
      <dgm:prSet presAssocID="{CB52BB7D-0317-45DE-A4CC-48A971BC1F9E}" presName="Name0" presStyleCnt="0">
        <dgm:presLayoutVars>
          <dgm:chMax val="7"/>
          <dgm:chPref val="7"/>
          <dgm:dir/>
        </dgm:presLayoutVars>
      </dgm:prSet>
      <dgm:spPr/>
    </dgm:pt>
    <dgm:pt modelId="{E3CA0BB9-0744-47E0-AD59-E7E0445DD08B}" type="pres">
      <dgm:prSet presAssocID="{CB52BB7D-0317-45DE-A4CC-48A971BC1F9E}" presName="Name1" presStyleCnt="0"/>
      <dgm:spPr/>
    </dgm:pt>
    <dgm:pt modelId="{EC6FDCBD-5825-4474-BD8A-73BB16383C06}" type="pres">
      <dgm:prSet presAssocID="{CB52BB7D-0317-45DE-A4CC-48A971BC1F9E}" presName="cycle" presStyleCnt="0"/>
      <dgm:spPr/>
    </dgm:pt>
    <dgm:pt modelId="{C390438A-6411-4EF9-A28E-75402C22372D}" type="pres">
      <dgm:prSet presAssocID="{CB52BB7D-0317-45DE-A4CC-48A971BC1F9E}" presName="srcNode" presStyleLbl="node1" presStyleIdx="0" presStyleCnt="3"/>
      <dgm:spPr/>
    </dgm:pt>
    <dgm:pt modelId="{6FE674DF-4358-4783-A12E-BBA3E6FF2122}" type="pres">
      <dgm:prSet presAssocID="{CB52BB7D-0317-45DE-A4CC-48A971BC1F9E}" presName="conn" presStyleLbl="parChTrans1D2" presStyleIdx="0" presStyleCnt="1"/>
      <dgm:spPr/>
    </dgm:pt>
    <dgm:pt modelId="{CED2C558-C5C5-46C1-96D2-3ED993E6158C}" type="pres">
      <dgm:prSet presAssocID="{CB52BB7D-0317-45DE-A4CC-48A971BC1F9E}" presName="extraNode" presStyleLbl="node1" presStyleIdx="0" presStyleCnt="3"/>
      <dgm:spPr/>
    </dgm:pt>
    <dgm:pt modelId="{BC578E3B-8802-41A6-A91A-CE1670950DB1}" type="pres">
      <dgm:prSet presAssocID="{CB52BB7D-0317-45DE-A4CC-48A971BC1F9E}" presName="dstNode" presStyleLbl="node1" presStyleIdx="0" presStyleCnt="3"/>
      <dgm:spPr/>
    </dgm:pt>
    <dgm:pt modelId="{8DD59489-1D33-4990-B351-F131B1E53001}" type="pres">
      <dgm:prSet presAssocID="{55F937D4-DCEB-47C3-B6AF-A77D58E52437}" presName="text_1" presStyleLbl="node1" presStyleIdx="0" presStyleCnt="3">
        <dgm:presLayoutVars>
          <dgm:bulletEnabled val="1"/>
        </dgm:presLayoutVars>
      </dgm:prSet>
      <dgm:spPr/>
    </dgm:pt>
    <dgm:pt modelId="{98A171D8-07CF-4743-A517-36CB6CB71702}" type="pres">
      <dgm:prSet presAssocID="{55F937D4-DCEB-47C3-B6AF-A77D58E52437}" presName="accent_1" presStyleCnt="0"/>
      <dgm:spPr/>
    </dgm:pt>
    <dgm:pt modelId="{08056990-10DC-402B-8D0E-DB674BAB8F9F}" type="pres">
      <dgm:prSet presAssocID="{55F937D4-DCEB-47C3-B6AF-A77D58E52437}" presName="accentRepeatNode" presStyleLbl="solidFgAcc1" presStyleIdx="0" presStyleCnt="3"/>
      <dgm:spPr/>
    </dgm:pt>
    <dgm:pt modelId="{2AD59554-F2F3-4330-82AE-FD8C724E37BD}" type="pres">
      <dgm:prSet presAssocID="{2A9BCD76-5F45-4ECF-8A9E-7B87836FAF6B}" presName="text_2" presStyleLbl="node1" presStyleIdx="1" presStyleCnt="3">
        <dgm:presLayoutVars>
          <dgm:bulletEnabled val="1"/>
        </dgm:presLayoutVars>
      </dgm:prSet>
      <dgm:spPr/>
    </dgm:pt>
    <dgm:pt modelId="{108FD4FB-921B-4543-AAA0-4E1F7FA5F1D5}" type="pres">
      <dgm:prSet presAssocID="{2A9BCD76-5F45-4ECF-8A9E-7B87836FAF6B}" presName="accent_2" presStyleCnt="0"/>
      <dgm:spPr/>
    </dgm:pt>
    <dgm:pt modelId="{12A30E6F-6CC2-4055-A040-10B8B9AC115A}" type="pres">
      <dgm:prSet presAssocID="{2A9BCD76-5F45-4ECF-8A9E-7B87836FAF6B}" presName="accentRepeatNode" presStyleLbl="solidFgAcc1" presStyleIdx="1" presStyleCnt="3"/>
      <dgm:spPr/>
    </dgm:pt>
    <dgm:pt modelId="{D80BE4EF-26A9-465F-9CC1-F89C7A358A6A}" type="pres">
      <dgm:prSet presAssocID="{4B3B7CE6-E360-4E7C-8663-277E5970C159}" presName="text_3" presStyleLbl="node1" presStyleIdx="2" presStyleCnt="3">
        <dgm:presLayoutVars>
          <dgm:bulletEnabled val="1"/>
        </dgm:presLayoutVars>
      </dgm:prSet>
      <dgm:spPr/>
    </dgm:pt>
    <dgm:pt modelId="{60BE8572-D80B-4ABF-843F-2A855047CD80}" type="pres">
      <dgm:prSet presAssocID="{4B3B7CE6-E360-4E7C-8663-277E5970C159}" presName="accent_3" presStyleCnt="0"/>
      <dgm:spPr/>
    </dgm:pt>
    <dgm:pt modelId="{6C8BFEC6-49F5-468F-9BEF-5E4CBDBDE665}" type="pres">
      <dgm:prSet presAssocID="{4B3B7CE6-E360-4E7C-8663-277E5970C159}" presName="accentRepeatNode" presStyleLbl="solidFgAcc1" presStyleIdx="2" presStyleCnt="3"/>
      <dgm:spPr/>
    </dgm:pt>
  </dgm:ptLst>
  <dgm:cxnLst>
    <dgm:cxn modelId="{CD19B80F-29A7-4E5E-B377-43218B80D61C}" type="presOf" srcId="{55F937D4-DCEB-47C3-B6AF-A77D58E52437}" destId="{8DD59489-1D33-4990-B351-F131B1E53001}" srcOrd="0" destOrd="0" presId="urn:microsoft.com/office/officeart/2008/layout/VerticalCurvedList"/>
    <dgm:cxn modelId="{E537142E-CF87-4ABA-8590-C839D0E86621}" srcId="{CB52BB7D-0317-45DE-A4CC-48A971BC1F9E}" destId="{2A9BCD76-5F45-4ECF-8A9E-7B87836FAF6B}" srcOrd="1" destOrd="0" parTransId="{B1060B13-2144-4A88-AF29-919B1A25942A}" sibTransId="{49D5A86E-04B9-47E3-8D62-D63629B83571}"/>
    <dgm:cxn modelId="{CA2F5C4C-5DE3-4934-9DE1-D1975399E343}" type="presOf" srcId="{4B3B7CE6-E360-4E7C-8663-277E5970C159}" destId="{D80BE4EF-26A9-465F-9CC1-F89C7A358A6A}" srcOrd="0" destOrd="0" presId="urn:microsoft.com/office/officeart/2008/layout/VerticalCurvedList"/>
    <dgm:cxn modelId="{0634CB81-CEA8-44C9-B9A9-2B94F3A912B2}" srcId="{CB52BB7D-0317-45DE-A4CC-48A971BC1F9E}" destId="{4B3B7CE6-E360-4E7C-8663-277E5970C159}" srcOrd="2" destOrd="0" parTransId="{20958A21-74AB-4984-BE6F-C8BF33F38065}" sibTransId="{462A83AD-9311-464B-874E-B149F5B5D3A5}"/>
    <dgm:cxn modelId="{D904E39B-5A84-4F11-AF3F-0C4566E8F0D8}" type="presOf" srcId="{2A9BCD76-5F45-4ECF-8A9E-7B87836FAF6B}" destId="{2AD59554-F2F3-4330-82AE-FD8C724E37BD}" srcOrd="0" destOrd="0" presId="urn:microsoft.com/office/officeart/2008/layout/VerticalCurvedList"/>
    <dgm:cxn modelId="{EC5483A5-F2B4-4731-997D-783566DFA495}" type="presOf" srcId="{CB52BB7D-0317-45DE-A4CC-48A971BC1F9E}" destId="{6739C789-D655-4744-8323-3A6210C3F083}" srcOrd="0" destOrd="0" presId="urn:microsoft.com/office/officeart/2008/layout/VerticalCurvedList"/>
    <dgm:cxn modelId="{7A209DAB-CB4E-4B43-87E8-7D09B7AD3798}" type="presOf" srcId="{9FEC05B1-9A37-46C6-B2F5-1A5AC9E45800}" destId="{6FE674DF-4358-4783-A12E-BBA3E6FF2122}" srcOrd="0" destOrd="0" presId="urn:microsoft.com/office/officeart/2008/layout/VerticalCurvedList"/>
    <dgm:cxn modelId="{9D26B7E1-8521-4015-A5D6-2E0CBFCA8ED0}" srcId="{CB52BB7D-0317-45DE-A4CC-48A971BC1F9E}" destId="{55F937D4-DCEB-47C3-B6AF-A77D58E52437}" srcOrd="0" destOrd="0" parTransId="{E36B67E2-064F-457D-AE25-1114C3EBFD3C}" sibTransId="{9FEC05B1-9A37-46C6-B2F5-1A5AC9E45800}"/>
    <dgm:cxn modelId="{9671DD89-F51D-4052-9843-27F7A2C1B1A5}" type="presParOf" srcId="{6739C789-D655-4744-8323-3A6210C3F083}" destId="{E3CA0BB9-0744-47E0-AD59-E7E0445DD08B}" srcOrd="0" destOrd="0" presId="urn:microsoft.com/office/officeart/2008/layout/VerticalCurvedList"/>
    <dgm:cxn modelId="{D91AD023-6453-4A5E-B44E-181A5CE6B9E3}" type="presParOf" srcId="{E3CA0BB9-0744-47E0-AD59-E7E0445DD08B}" destId="{EC6FDCBD-5825-4474-BD8A-73BB16383C06}" srcOrd="0" destOrd="0" presId="urn:microsoft.com/office/officeart/2008/layout/VerticalCurvedList"/>
    <dgm:cxn modelId="{5954C6E5-F35C-45E0-8B75-52D53B2F7AD1}" type="presParOf" srcId="{EC6FDCBD-5825-4474-BD8A-73BB16383C06}" destId="{C390438A-6411-4EF9-A28E-75402C22372D}" srcOrd="0" destOrd="0" presId="urn:microsoft.com/office/officeart/2008/layout/VerticalCurvedList"/>
    <dgm:cxn modelId="{9DDCACA4-9E93-4353-BA2F-FA41440E0EDE}" type="presParOf" srcId="{EC6FDCBD-5825-4474-BD8A-73BB16383C06}" destId="{6FE674DF-4358-4783-A12E-BBA3E6FF2122}" srcOrd="1" destOrd="0" presId="urn:microsoft.com/office/officeart/2008/layout/VerticalCurvedList"/>
    <dgm:cxn modelId="{E0A88574-A604-42EE-A499-FA4EE5741758}" type="presParOf" srcId="{EC6FDCBD-5825-4474-BD8A-73BB16383C06}" destId="{CED2C558-C5C5-46C1-96D2-3ED993E6158C}" srcOrd="2" destOrd="0" presId="urn:microsoft.com/office/officeart/2008/layout/VerticalCurvedList"/>
    <dgm:cxn modelId="{E3C91657-89BD-479B-8459-A18669F08E83}" type="presParOf" srcId="{EC6FDCBD-5825-4474-BD8A-73BB16383C06}" destId="{BC578E3B-8802-41A6-A91A-CE1670950DB1}" srcOrd="3" destOrd="0" presId="urn:microsoft.com/office/officeart/2008/layout/VerticalCurvedList"/>
    <dgm:cxn modelId="{E9137E25-1FC8-4BD9-8196-9C627CA99F35}" type="presParOf" srcId="{E3CA0BB9-0744-47E0-AD59-E7E0445DD08B}" destId="{8DD59489-1D33-4990-B351-F131B1E53001}" srcOrd="1" destOrd="0" presId="urn:microsoft.com/office/officeart/2008/layout/VerticalCurvedList"/>
    <dgm:cxn modelId="{3A6BC95E-BBF2-486C-8B2F-1B01D82D59F8}" type="presParOf" srcId="{E3CA0BB9-0744-47E0-AD59-E7E0445DD08B}" destId="{98A171D8-07CF-4743-A517-36CB6CB71702}" srcOrd="2" destOrd="0" presId="urn:microsoft.com/office/officeart/2008/layout/VerticalCurvedList"/>
    <dgm:cxn modelId="{BF297689-9F52-410F-84C7-843773E1845F}" type="presParOf" srcId="{98A171D8-07CF-4743-A517-36CB6CB71702}" destId="{08056990-10DC-402B-8D0E-DB674BAB8F9F}" srcOrd="0" destOrd="0" presId="urn:microsoft.com/office/officeart/2008/layout/VerticalCurvedList"/>
    <dgm:cxn modelId="{72A74F8B-5282-4081-91FA-D438C71FFA83}" type="presParOf" srcId="{E3CA0BB9-0744-47E0-AD59-E7E0445DD08B}" destId="{2AD59554-F2F3-4330-82AE-FD8C724E37BD}" srcOrd="3" destOrd="0" presId="urn:microsoft.com/office/officeart/2008/layout/VerticalCurvedList"/>
    <dgm:cxn modelId="{6B1C0641-A28F-4679-9920-4CB2EA163D1A}" type="presParOf" srcId="{E3CA0BB9-0744-47E0-AD59-E7E0445DD08B}" destId="{108FD4FB-921B-4543-AAA0-4E1F7FA5F1D5}" srcOrd="4" destOrd="0" presId="urn:microsoft.com/office/officeart/2008/layout/VerticalCurvedList"/>
    <dgm:cxn modelId="{6B276D48-9D5F-43B6-9BB7-30A06DB5849B}" type="presParOf" srcId="{108FD4FB-921B-4543-AAA0-4E1F7FA5F1D5}" destId="{12A30E6F-6CC2-4055-A040-10B8B9AC115A}" srcOrd="0" destOrd="0" presId="urn:microsoft.com/office/officeart/2008/layout/VerticalCurvedList"/>
    <dgm:cxn modelId="{17B6B25A-E4B3-4D3E-AB6D-E9F9BB3D0497}" type="presParOf" srcId="{E3CA0BB9-0744-47E0-AD59-E7E0445DD08B}" destId="{D80BE4EF-26A9-465F-9CC1-F89C7A358A6A}" srcOrd="5" destOrd="0" presId="urn:microsoft.com/office/officeart/2008/layout/VerticalCurvedList"/>
    <dgm:cxn modelId="{5AA369DB-69F4-46B0-A629-5D5BBA590EC2}" type="presParOf" srcId="{E3CA0BB9-0744-47E0-AD59-E7E0445DD08B}" destId="{60BE8572-D80B-4ABF-843F-2A855047CD80}" srcOrd="6" destOrd="0" presId="urn:microsoft.com/office/officeart/2008/layout/VerticalCurvedList"/>
    <dgm:cxn modelId="{80D81B86-52B1-47C7-8919-475B264EEF54}" type="presParOf" srcId="{60BE8572-D80B-4ABF-843F-2A855047CD80}" destId="{6C8BFEC6-49F5-468F-9BEF-5E4CBDBDE66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1B5CE-ED8A-45DA-868C-0BC8E9F2BD81}">
      <dsp:nvSpPr>
        <dsp:cNvPr id="0" name=""/>
        <dsp:cNvSpPr/>
      </dsp:nvSpPr>
      <dsp:spPr>
        <a:xfrm>
          <a:off x="6021" y="205620"/>
          <a:ext cx="10128907" cy="499124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0" i="0" kern="1200" dirty="0">
              <a:latin typeface="+mj-lt"/>
            </a:rPr>
            <a:t>Communities of practice are groups of people who share a concern or a passion for something they do and learn how to do it better as they interact regularly.</a:t>
          </a:r>
          <a:endParaRPr lang="en-US" sz="4000" kern="1200" dirty="0">
            <a:latin typeface="+mj-lt"/>
          </a:endParaRPr>
        </a:p>
      </dsp:txBody>
      <dsp:txXfrm>
        <a:off x="6021" y="205620"/>
        <a:ext cx="10128907" cy="49912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F4E88-BEB7-4BE0-951F-3E4BBA9D86AD}">
      <dsp:nvSpPr>
        <dsp:cNvPr id="0" name=""/>
        <dsp:cNvSpPr/>
      </dsp:nvSpPr>
      <dsp:spPr>
        <a:xfrm>
          <a:off x="4640438" y="2242705"/>
          <a:ext cx="2226494" cy="17254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Evidence</a:t>
          </a:r>
        </a:p>
      </dsp:txBody>
      <dsp:txXfrm>
        <a:off x="4966500" y="2495390"/>
        <a:ext cx="1574370" cy="1220072"/>
      </dsp:txXfrm>
    </dsp:sp>
    <dsp:sp modelId="{4B4288EE-59F0-4092-B9BE-BD78F7AD7C10}">
      <dsp:nvSpPr>
        <dsp:cNvPr id="0" name=""/>
        <dsp:cNvSpPr/>
      </dsp:nvSpPr>
      <dsp:spPr>
        <a:xfrm rot="16200000">
          <a:off x="5507303" y="1982828"/>
          <a:ext cx="492764" cy="26989"/>
        </a:xfrm>
        <a:custGeom>
          <a:avLst/>
          <a:gdLst/>
          <a:ahLst/>
          <a:cxnLst/>
          <a:rect l="0" t="0" r="0" b="0"/>
          <a:pathLst>
            <a:path>
              <a:moveTo>
                <a:pt x="0" y="13494"/>
              </a:moveTo>
              <a:lnTo>
                <a:pt x="492764" y="134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mj-lt"/>
          </a:endParaRPr>
        </a:p>
      </dsp:txBody>
      <dsp:txXfrm>
        <a:off x="5741366" y="1984004"/>
        <a:ext cx="24638" cy="24638"/>
      </dsp:txXfrm>
    </dsp:sp>
    <dsp:sp modelId="{B28B3102-DDF4-4736-ABB6-83CAE73E3E2B}">
      <dsp:nvSpPr>
        <dsp:cNvPr id="0" name=""/>
        <dsp:cNvSpPr/>
      </dsp:nvSpPr>
      <dsp:spPr>
        <a:xfrm>
          <a:off x="4640438" y="24498"/>
          <a:ext cx="2226494" cy="17254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Research Studies</a:t>
          </a:r>
        </a:p>
      </dsp:txBody>
      <dsp:txXfrm>
        <a:off x="4966500" y="277183"/>
        <a:ext cx="1574370" cy="1220072"/>
      </dsp:txXfrm>
    </dsp:sp>
    <dsp:sp modelId="{584057D8-09D5-49B3-8AB7-94A65B7374A8}">
      <dsp:nvSpPr>
        <dsp:cNvPr id="0" name=""/>
        <dsp:cNvSpPr/>
      </dsp:nvSpPr>
      <dsp:spPr>
        <a:xfrm rot="20649624">
          <a:off x="6794010" y="2758926"/>
          <a:ext cx="266789" cy="26989"/>
        </a:xfrm>
        <a:custGeom>
          <a:avLst/>
          <a:gdLst/>
          <a:ahLst/>
          <a:cxnLst/>
          <a:rect l="0" t="0" r="0" b="0"/>
          <a:pathLst>
            <a:path>
              <a:moveTo>
                <a:pt x="0" y="13494"/>
              </a:moveTo>
              <a:lnTo>
                <a:pt x="266789" y="134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mj-lt"/>
          </a:endParaRPr>
        </a:p>
      </dsp:txBody>
      <dsp:txXfrm>
        <a:off x="6920735" y="2765751"/>
        <a:ext cx="13339" cy="13339"/>
      </dsp:txXfrm>
    </dsp:sp>
    <dsp:sp modelId="{6657F8FD-1E12-4572-ACC6-1592F3B4B4EF}">
      <dsp:nvSpPr>
        <dsp:cNvPr id="0" name=""/>
        <dsp:cNvSpPr/>
      </dsp:nvSpPr>
      <dsp:spPr>
        <a:xfrm>
          <a:off x="6987878" y="1576694"/>
          <a:ext cx="2226494" cy="17254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Program Evaluations</a:t>
          </a:r>
        </a:p>
      </dsp:txBody>
      <dsp:txXfrm>
        <a:off x="7313940" y="1829379"/>
        <a:ext cx="1574370" cy="1220072"/>
      </dsp:txXfrm>
    </dsp:sp>
    <dsp:sp modelId="{EC3E6BE0-9C3D-407E-9014-83D1847518ED}">
      <dsp:nvSpPr>
        <dsp:cNvPr id="0" name=""/>
        <dsp:cNvSpPr/>
      </dsp:nvSpPr>
      <dsp:spPr>
        <a:xfrm rot="3230625">
          <a:off x="6214897" y="4014651"/>
          <a:ext cx="426069" cy="26989"/>
        </a:xfrm>
        <a:custGeom>
          <a:avLst/>
          <a:gdLst/>
          <a:ahLst/>
          <a:cxnLst/>
          <a:rect l="0" t="0" r="0" b="0"/>
          <a:pathLst>
            <a:path>
              <a:moveTo>
                <a:pt x="0" y="13494"/>
              </a:moveTo>
              <a:lnTo>
                <a:pt x="426069" y="134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mj-lt"/>
          </a:endParaRPr>
        </a:p>
      </dsp:txBody>
      <dsp:txXfrm>
        <a:off x="6417280" y="4017494"/>
        <a:ext cx="21303" cy="21303"/>
      </dsp:txXfrm>
    </dsp:sp>
    <dsp:sp modelId="{66B02C9D-E1EF-440A-A050-3BB2B05947BA}">
      <dsp:nvSpPr>
        <dsp:cNvPr id="0" name=""/>
        <dsp:cNvSpPr/>
      </dsp:nvSpPr>
      <dsp:spPr>
        <a:xfrm>
          <a:off x="5988931" y="4088143"/>
          <a:ext cx="2226494" cy="17254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Data Analytics</a:t>
          </a:r>
        </a:p>
      </dsp:txBody>
      <dsp:txXfrm>
        <a:off x="6314993" y="4340828"/>
        <a:ext cx="1574370" cy="1220072"/>
      </dsp:txXfrm>
    </dsp:sp>
    <dsp:sp modelId="{A9279016-77E5-4C7D-9EAD-E4E9AB164076}">
      <dsp:nvSpPr>
        <dsp:cNvPr id="0" name=""/>
        <dsp:cNvSpPr/>
      </dsp:nvSpPr>
      <dsp:spPr>
        <a:xfrm rot="7569375">
          <a:off x="4866404" y="4014651"/>
          <a:ext cx="426069" cy="26989"/>
        </a:xfrm>
        <a:custGeom>
          <a:avLst/>
          <a:gdLst/>
          <a:ahLst/>
          <a:cxnLst/>
          <a:rect l="0" t="0" r="0" b="0"/>
          <a:pathLst>
            <a:path>
              <a:moveTo>
                <a:pt x="0" y="13494"/>
              </a:moveTo>
              <a:lnTo>
                <a:pt x="426069" y="134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mj-lt"/>
          </a:endParaRPr>
        </a:p>
      </dsp:txBody>
      <dsp:txXfrm rot="10800000">
        <a:off x="5068787" y="4017494"/>
        <a:ext cx="21303" cy="21303"/>
      </dsp:txXfrm>
    </dsp:sp>
    <dsp:sp modelId="{05B960C2-7147-4F18-871B-47DDEF86816F}">
      <dsp:nvSpPr>
        <dsp:cNvPr id="0" name=""/>
        <dsp:cNvSpPr/>
      </dsp:nvSpPr>
      <dsp:spPr>
        <a:xfrm>
          <a:off x="3291945" y="4088143"/>
          <a:ext cx="2226494" cy="17254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Professional Standards</a:t>
          </a:r>
        </a:p>
      </dsp:txBody>
      <dsp:txXfrm>
        <a:off x="3618007" y="4340828"/>
        <a:ext cx="1574370" cy="1220072"/>
      </dsp:txXfrm>
    </dsp:sp>
    <dsp:sp modelId="{A18B33E7-F0F2-46E8-98ED-5089A3E98B6C}">
      <dsp:nvSpPr>
        <dsp:cNvPr id="0" name=""/>
        <dsp:cNvSpPr/>
      </dsp:nvSpPr>
      <dsp:spPr>
        <a:xfrm rot="11755820">
          <a:off x="4460074" y="2758923"/>
          <a:ext cx="253841" cy="26989"/>
        </a:xfrm>
        <a:custGeom>
          <a:avLst/>
          <a:gdLst/>
          <a:ahLst/>
          <a:cxnLst/>
          <a:rect l="0" t="0" r="0" b="0"/>
          <a:pathLst>
            <a:path>
              <a:moveTo>
                <a:pt x="0" y="13494"/>
              </a:moveTo>
              <a:lnTo>
                <a:pt x="253841" y="134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mj-lt"/>
          </a:endParaRPr>
        </a:p>
      </dsp:txBody>
      <dsp:txXfrm rot="10800000">
        <a:off x="4580649" y="2766072"/>
        <a:ext cx="12692" cy="12692"/>
      </dsp:txXfrm>
    </dsp:sp>
    <dsp:sp modelId="{EDA48EAC-9529-4356-B748-89FC9DE4DD6A}">
      <dsp:nvSpPr>
        <dsp:cNvPr id="0" name=""/>
        <dsp:cNvSpPr/>
      </dsp:nvSpPr>
      <dsp:spPr>
        <a:xfrm>
          <a:off x="2307058" y="1576689"/>
          <a:ext cx="2226494" cy="17254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Benchmarking</a:t>
          </a:r>
        </a:p>
      </dsp:txBody>
      <dsp:txXfrm>
        <a:off x="2633120" y="1829374"/>
        <a:ext cx="1574370" cy="12200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F6E13-387C-457B-A5AF-6F594D946F4E}">
      <dsp:nvSpPr>
        <dsp:cNvPr id="0" name=""/>
        <dsp:cNvSpPr/>
      </dsp:nvSpPr>
      <dsp:spPr>
        <a:xfrm>
          <a:off x="1011060" y="1116"/>
          <a:ext cx="2690699" cy="127380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The Domain</a:t>
          </a:r>
        </a:p>
      </dsp:txBody>
      <dsp:txXfrm>
        <a:off x="1405104" y="187661"/>
        <a:ext cx="1902611" cy="900716"/>
      </dsp:txXfrm>
    </dsp:sp>
    <dsp:sp modelId="{50D9ACEC-C206-4B27-AEBD-C5890F3B1F13}">
      <dsp:nvSpPr>
        <dsp:cNvPr id="0" name=""/>
        <dsp:cNvSpPr/>
      </dsp:nvSpPr>
      <dsp:spPr>
        <a:xfrm>
          <a:off x="1987006" y="1378356"/>
          <a:ext cx="738807" cy="738807"/>
        </a:xfrm>
        <a:prstGeom prst="mathPlus">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2084935" y="1660876"/>
        <a:ext cx="542949" cy="173767"/>
      </dsp:txXfrm>
    </dsp:sp>
    <dsp:sp modelId="{AA2A72FA-9C80-4A67-9C2B-ACB4E7EBB382}">
      <dsp:nvSpPr>
        <dsp:cNvPr id="0" name=""/>
        <dsp:cNvSpPr/>
      </dsp:nvSpPr>
      <dsp:spPr>
        <a:xfrm>
          <a:off x="1011060" y="2220596"/>
          <a:ext cx="2690699" cy="127380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The Community</a:t>
          </a:r>
        </a:p>
      </dsp:txBody>
      <dsp:txXfrm>
        <a:off x="1405104" y="2407141"/>
        <a:ext cx="1902611" cy="900716"/>
      </dsp:txXfrm>
    </dsp:sp>
    <dsp:sp modelId="{A7D8B566-C8E0-40EC-B2BF-CEC8E1228C87}">
      <dsp:nvSpPr>
        <dsp:cNvPr id="0" name=""/>
        <dsp:cNvSpPr/>
      </dsp:nvSpPr>
      <dsp:spPr>
        <a:xfrm>
          <a:off x="1987006" y="3597836"/>
          <a:ext cx="738807" cy="738807"/>
        </a:xfrm>
        <a:prstGeom prst="mathPlus">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2084935" y="3880356"/>
        <a:ext cx="542949" cy="173767"/>
      </dsp:txXfrm>
    </dsp:sp>
    <dsp:sp modelId="{D69198A2-9FF8-42A9-8705-1DBB5023FAD8}">
      <dsp:nvSpPr>
        <dsp:cNvPr id="0" name=""/>
        <dsp:cNvSpPr/>
      </dsp:nvSpPr>
      <dsp:spPr>
        <a:xfrm>
          <a:off x="1011060" y="4440076"/>
          <a:ext cx="2690699" cy="127380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The Practice</a:t>
          </a:r>
        </a:p>
      </dsp:txBody>
      <dsp:txXfrm>
        <a:off x="1405104" y="4626621"/>
        <a:ext cx="1902611" cy="900716"/>
      </dsp:txXfrm>
    </dsp:sp>
    <dsp:sp modelId="{96263811-02C9-41EB-B647-3C3CB206365E}">
      <dsp:nvSpPr>
        <dsp:cNvPr id="0" name=""/>
        <dsp:cNvSpPr/>
      </dsp:nvSpPr>
      <dsp:spPr>
        <a:xfrm>
          <a:off x="3892830" y="2620572"/>
          <a:ext cx="405070" cy="47385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3892830" y="2715343"/>
        <a:ext cx="283549" cy="284313"/>
      </dsp:txXfrm>
    </dsp:sp>
    <dsp:sp modelId="{FE05796B-8950-43C3-A93B-D600E1180164}">
      <dsp:nvSpPr>
        <dsp:cNvPr id="0" name=""/>
        <dsp:cNvSpPr/>
      </dsp:nvSpPr>
      <dsp:spPr>
        <a:xfrm>
          <a:off x="4466043" y="1583693"/>
          <a:ext cx="5381398" cy="254761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j-lt"/>
            </a:rPr>
            <a:t>Community of Practice</a:t>
          </a:r>
        </a:p>
      </dsp:txBody>
      <dsp:txXfrm>
        <a:off x="5254130" y="1956782"/>
        <a:ext cx="3805224" cy="18014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00244-6A8D-47CF-A814-A5874E01DB71}">
      <dsp:nvSpPr>
        <dsp:cNvPr id="0" name=""/>
        <dsp:cNvSpPr/>
      </dsp:nvSpPr>
      <dsp:spPr>
        <a:xfrm>
          <a:off x="0" y="0"/>
          <a:ext cx="10207624" cy="55398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0" i="1" kern="1200" dirty="0">
              <a:latin typeface="+mj-lt"/>
            </a:rPr>
            <a:t>Collective impact</a:t>
          </a:r>
          <a:r>
            <a:rPr lang="en-US" sz="3200" b="0" i="0" kern="1200" dirty="0">
              <a:latin typeface="+mj-lt"/>
            </a:rPr>
            <a:t>, the commitment of a group of important actors from different sectors to a common agenda for solving a specific social problem. </a:t>
          </a:r>
        </a:p>
        <a:p>
          <a:pPr marL="0" lvl="0" indent="0" algn="ctr" defTabSz="1422400">
            <a:lnSpc>
              <a:spcPct val="90000"/>
            </a:lnSpc>
            <a:spcBef>
              <a:spcPct val="0"/>
            </a:spcBef>
            <a:spcAft>
              <a:spcPct val="35000"/>
            </a:spcAft>
            <a:buNone/>
          </a:pPr>
          <a:endParaRPr lang="en-US" sz="3200" b="0" i="0" kern="1200" dirty="0">
            <a:latin typeface="+mj-lt"/>
          </a:endParaRPr>
        </a:p>
        <a:p>
          <a:pPr marL="0" lvl="0" indent="0" algn="ctr" defTabSz="1422400">
            <a:lnSpc>
              <a:spcPct val="90000"/>
            </a:lnSpc>
            <a:spcBef>
              <a:spcPct val="0"/>
            </a:spcBef>
            <a:spcAft>
              <a:spcPct val="35000"/>
            </a:spcAft>
            <a:buNone/>
          </a:pPr>
          <a:r>
            <a:rPr lang="en-US" sz="3200" b="0" i="0" kern="1200" dirty="0">
              <a:latin typeface="+mj-lt"/>
            </a:rPr>
            <a:t>Collective impact initiatives involve a centralized infrastructure, a dedicated staff, and a structured process  … leads to a common agenda, shared measurement, continuous communication, and mutually reinforcing activities among all participants.</a:t>
          </a:r>
          <a:endParaRPr lang="en-US" sz="3200" kern="1200" dirty="0">
            <a:latin typeface="+mj-lt"/>
          </a:endParaRPr>
        </a:p>
      </dsp:txBody>
      <dsp:txXfrm>
        <a:off x="162257" y="162257"/>
        <a:ext cx="9883110" cy="52153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3C23B-4D5A-4F33-BAB5-EFCB760BEF49}">
      <dsp:nvSpPr>
        <dsp:cNvPr id="0" name=""/>
        <dsp:cNvSpPr/>
      </dsp:nvSpPr>
      <dsp:spPr>
        <a:xfrm>
          <a:off x="0" y="71712"/>
          <a:ext cx="7092460"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Develop Professional Competencies</a:t>
          </a:r>
        </a:p>
      </dsp:txBody>
      <dsp:txXfrm>
        <a:off x="41123" y="112835"/>
        <a:ext cx="7010214" cy="760154"/>
      </dsp:txXfrm>
    </dsp:sp>
    <dsp:sp modelId="{38ABE7A2-EC10-41FB-95B0-347E2ED1CEAF}">
      <dsp:nvSpPr>
        <dsp:cNvPr id="0" name=""/>
        <dsp:cNvSpPr/>
      </dsp:nvSpPr>
      <dsp:spPr>
        <a:xfrm>
          <a:off x="0" y="1495522"/>
          <a:ext cx="7092460"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Foster Collaborative Relationships</a:t>
          </a:r>
        </a:p>
      </dsp:txBody>
      <dsp:txXfrm>
        <a:off x="41123" y="1536645"/>
        <a:ext cx="7010214" cy="760154"/>
      </dsp:txXfrm>
    </dsp:sp>
    <dsp:sp modelId="{20C3CD03-FC5E-40A0-BD0C-06E5E4C88FD4}">
      <dsp:nvSpPr>
        <dsp:cNvPr id="0" name=""/>
        <dsp:cNvSpPr/>
      </dsp:nvSpPr>
      <dsp:spPr>
        <a:xfrm>
          <a:off x="0" y="2841757"/>
          <a:ext cx="7092460" cy="842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Document Practices and Strategies</a:t>
          </a:r>
        </a:p>
      </dsp:txBody>
      <dsp:txXfrm>
        <a:off x="41123" y="2882880"/>
        <a:ext cx="7010214" cy="7601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41FCC-337E-4507-8EA6-91432C8BA8D2}">
      <dsp:nvSpPr>
        <dsp:cNvPr id="0" name=""/>
        <dsp:cNvSpPr/>
      </dsp:nvSpPr>
      <dsp:spPr>
        <a:xfrm>
          <a:off x="5351" y="1131302"/>
          <a:ext cx="1658999" cy="9953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Resources</a:t>
          </a:r>
        </a:p>
      </dsp:txBody>
      <dsp:txXfrm>
        <a:off x="34505" y="1160456"/>
        <a:ext cx="1600691" cy="937091"/>
      </dsp:txXfrm>
    </dsp:sp>
    <dsp:sp modelId="{0BC3D7CA-8E5A-4EC3-841A-6EB6A500BF06}">
      <dsp:nvSpPr>
        <dsp:cNvPr id="0" name=""/>
        <dsp:cNvSpPr/>
      </dsp:nvSpPr>
      <dsp:spPr>
        <a:xfrm>
          <a:off x="1830251" y="1423286"/>
          <a:ext cx="351707" cy="4114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1830251" y="1505572"/>
        <a:ext cx="246195" cy="246859"/>
      </dsp:txXfrm>
    </dsp:sp>
    <dsp:sp modelId="{C0C797C2-6A60-4493-8130-75F035CFA5E9}">
      <dsp:nvSpPr>
        <dsp:cNvPr id="0" name=""/>
        <dsp:cNvSpPr/>
      </dsp:nvSpPr>
      <dsp:spPr>
        <a:xfrm>
          <a:off x="2327950" y="1131302"/>
          <a:ext cx="1658999" cy="9953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Activities</a:t>
          </a:r>
        </a:p>
      </dsp:txBody>
      <dsp:txXfrm>
        <a:off x="2357104" y="1160456"/>
        <a:ext cx="1600691" cy="937091"/>
      </dsp:txXfrm>
    </dsp:sp>
    <dsp:sp modelId="{DA0F8AD6-9B91-4657-ABC1-7F7D516F041D}">
      <dsp:nvSpPr>
        <dsp:cNvPr id="0" name=""/>
        <dsp:cNvSpPr/>
      </dsp:nvSpPr>
      <dsp:spPr>
        <a:xfrm>
          <a:off x="4152850" y="1423286"/>
          <a:ext cx="351707" cy="4114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4152850" y="1505572"/>
        <a:ext cx="246195" cy="246859"/>
      </dsp:txXfrm>
    </dsp:sp>
    <dsp:sp modelId="{739A57B1-4D0E-43DD-8BBD-E8AF32D25CF1}">
      <dsp:nvSpPr>
        <dsp:cNvPr id="0" name=""/>
        <dsp:cNvSpPr/>
      </dsp:nvSpPr>
      <dsp:spPr>
        <a:xfrm>
          <a:off x="4650550" y="1131302"/>
          <a:ext cx="1658999" cy="9953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Outputs</a:t>
          </a:r>
        </a:p>
      </dsp:txBody>
      <dsp:txXfrm>
        <a:off x="4679704" y="1160456"/>
        <a:ext cx="1600691" cy="937091"/>
      </dsp:txXfrm>
    </dsp:sp>
    <dsp:sp modelId="{34E1DD19-E2DE-4AD9-B874-3E76F80C2766}">
      <dsp:nvSpPr>
        <dsp:cNvPr id="0" name=""/>
        <dsp:cNvSpPr/>
      </dsp:nvSpPr>
      <dsp:spPr>
        <a:xfrm>
          <a:off x="6475449" y="1423286"/>
          <a:ext cx="351707" cy="4114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6475449" y="1505572"/>
        <a:ext cx="246195" cy="246859"/>
      </dsp:txXfrm>
    </dsp:sp>
    <dsp:sp modelId="{618DF54B-C523-4FF7-8699-B02C26F09CA5}">
      <dsp:nvSpPr>
        <dsp:cNvPr id="0" name=""/>
        <dsp:cNvSpPr/>
      </dsp:nvSpPr>
      <dsp:spPr>
        <a:xfrm>
          <a:off x="6973149" y="1131302"/>
          <a:ext cx="1658999" cy="9953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Outcomes</a:t>
          </a:r>
        </a:p>
      </dsp:txBody>
      <dsp:txXfrm>
        <a:off x="7002303" y="1160456"/>
        <a:ext cx="1600691" cy="937091"/>
      </dsp:txXfrm>
    </dsp:sp>
    <dsp:sp modelId="{477DEEA3-D7C9-4C64-B865-CF92B5091A71}">
      <dsp:nvSpPr>
        <dsp:cNvPr id="0" name=""/>
        <dsp:cNvSpPr/>
      </dsp:nvSpPr>
      <dsp:spPr>
        <a:xfrm>
          <a:off x="8798049" y="1423286"/>
          <a:ext cx="351707" cy="4114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8798049" y="1505572"/>
        <a:ext cx="246195" cy="246859"/>
      </dsp:txXfrm>
    </dsp:sp>
    <dsp:sp modelId="{0A5A817B-AA7D-4CEE-964A-C3DC365EDAAA}">
      <dsp:nvSpPr>
        <dsp:cNvPr id="0" name=""/>
        <dsp:cNvSpPr/>
      </dsp:nvSpPr>
      <dsp:spPr>
        <a:xfrm>
          <a:off x="9295748" y="1131302"/>
          <a:ext cx="1658999" cy="9953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Impact</a:t>
          </a:r>
        </a:p>
      </dsp:txBody>
      <dsp:txXfrm>
        <a:off x="9324902" y="1160456"/>
        <a:ext cx="1600691" cy="9370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41FCC-337E-4507-8EA6-91432C8BA8D2}">
      <dsp:nvSpPr>
        <dsp:cNvPr id="0" name=""/>
        <dsp:cNvSpPr/>
      </dsp:nvSpPr>
      <dsp:spPr>
        <a:xfrm>
          <a:off x="4816" y="997244"/>
          <a:ext cx="2105859" cy="12635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Resources</a:t>
          </a:r>
        </a:p>
      </dsp:txBody>
      <dsp:txXfrm>
        <a:off x="41823" y="1034251"/>
        <a:ext cx="2031845" cy="1189501"/>
      </dsp:txXfrm>
    </dsp:sp>
    <dsp:sp modelId="{0BC3D7CA-8E5A-4EC3-841A-6EB6A500BF06}">
      <dsp:nvSpPr>
        <dsp:cNvPr id="0" name=""/>
        <dsp:cNvSpPr/>
      </dsp:nvSpPr>
      <dsp:spPr>
        <a:xfrm>
          <a:off x="2321261" y="1367875"/>
          <a:ext cx="446442" cy="5222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2321261" y="1472326"/>
        <a:ext cx="312509" cy="313351"/>
      </dsp:txXfrm>
    </dsp:sp>
    <dsp:sp modelId="{C0C797C2-6A60-4493-8130-75F035CFA5E9}">
      <dsp:nvSpPr>
        <dsp:cNvPr id="0" name=""/>
        <dsp:cNvSpPr/>
      </dsp:nvSpPr>
      <dsp:spPr>
        <a:xfrm>
          <a:off x="2953019" y="997244"/>
          <a:ext cx="2105859" cy="12635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Activities</a:t>
          </a:r>
        </a:p>
      </dsp:txBody>
      <dsp:txXfrm>
        <a:off x="2990026" y="1034251"/>
        <a:ext cx="2031845" cy="1189501"/>
      </dsp:txXfrm>
    </dsp:sp>
    <dsp:sp modelId="{DA0F8AD6-9B91-4657-ABC1-7F7D516F041D}">
      <dsp:nvSpPr>
        <dsp:cNvPr id="0" name=""/>
        <dsp:cNvSpPr/>
      </dsp:nvSpPr>
      <dsp:spPr>
        <a:xfrm>
          <a:off x="5269464" y="1367875"/>
          <a:ext cx="446442" cy="5222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5269464" y="1472326"/>
        <a:ext cx="312509" cy="313351"/>
      </dsp:txXfrm>
    </dsp:sp>
    <dsp:sp modelId="{739A57B1-4D0E-43DD-8BBD-E8AF32D25CF1}">
      <dsp:nvSpPr>
        <dsp:cNvPr id="0" name=""/>
        <dsp:cNvSpPr/>
      </dsp:nvSpPr>
      <dsp:spPr>
        <a:xfrm>
          <a:off x="5901221" y="997244"/>
          <a:ext cx="2105859" cy="12635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Outputs</a:t>
          </a:r>
        </a:p>
      </dsp:txBody>
      <dsp:txXfrm>
        <a:off x="5938228" y="1034251"/>
        <a:ext cx="2031845" cy="1189501"/>
      </dsp:txXfrm>
    </dsp:sp>
    <dsp:sp modelId="{34E1DD19-E2DE-4AD9-B874-3E76F80C2766}">
      <dsp:nvSpPr>
        <dsp:cNvPr id="0" name=""/>
        <dsp:cNvSpPr/>
      </dsp:nvSpPr>
      <dsp:spPr>
        <a:xfrm>
          <a:off x="8217666" y="1367875"/>
          <a:ext cx="446442" cy="5222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8217666" y="1472326"/>
        <a:ext cx="312509" cy="313351"/>
      </dsp:txXfrm>
    </dsp:sp>
    <dsp:sp modelId="{618DF54B-C523-4FF7-8699-B02C26F09CA5}">
      <dsp:nvSpPr>
        <dsp:cNvPr id="0" name=""/>
        <dsp:cNvSpPr/>
      </dsp:nvSpPr>
      <dsp:spPr>
        <a:xfrm>
          <a:off x="8849424" y="997244"/>
          <a:ext cx="2105859" cy="12635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Impact</a:t>
          </a:r>
        </a:p>
      </dsp:txBody>
      <dsp:txXfrm>
        <a:off x="8886431" y="1034251"/>
        <a:ext cx="2031845" cy="11895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41FCC-337E-4507-8EA6-91432C8BA8D2}">
      <dsp:nvSpPr>
        <dsp:cNvPr id="0" name=""/>
        <dsp:cNvSpPr/>
      </dsp:nvSpPr>
      <dsp:spPr>
        <a:xfrm>
          <a:off x="4816" y="997244"/>
          <a:ext cx="2105859" cy="12635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Resources</a:t>
          </a:r>
        </a:p>
      </dsp:txBody>
      <dsp:txXfrm>
        <a:off x="41823" y="1034251"/>
        <a:ext cx="2031845" cy="1189501"/>
      </dsp:txXfrm>
    </dsp:sp>
    <dsp:sp modelId="{0BC3D7CA-8E5A-4EC3-841A-6EB6A500BF06}">
      <dsp:nvSpPr>
        <dsp:cNvPr id="0" name=""/>
        <dsp:cNvSpPr/>
      </dsp:nvSpPr>
      <dsp:spPr>
        <a:xfrm>
          <a:off x="2321261" y="1367875"/>
          <a:ext cx="446442" cy="5222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2321261" y="1472326"/>
        <a:ext cx="312509" cy="313351"/>
      </dsp:txXfrm>
    </dsp:sp>
    <dsp:sp modelId="{C0C797C2-6A60-4493-8130-75F035CFA5E9}">
      <dsp:nvSpPr>
        <dsp:cNvPr id="0" name=""/>
        <dsp:cNvSpPr/>
      </dsp:nvSpPr>
      <dsp:spPr>
        <a:xfrm>
          <a:off x="2953019" y="997244"/>
          <a:ext cx="2105859" cy="12635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Activities</a:t>
          </a:r>
        </a:p>
      </dsp:txBody>
      <dsp:txXfrm>
        <a:off x="2990026" y="1034251"/>
        <a:ext cx="2031845" cy="1189501"/>
      </dsp:txXfrm>
    </dsp:sp>
    <dsp:sp modelId="{DA0F8AD6-9B91-4657-ABC1-7F7D516F041D}">
      <dsp:nvSpPr>
        <dsp:cNvPr id="0" name=""/>
        <dsp:cNvSpPr/>
      </dsp:nvSpPr>
      <dsp:spPr>
        <a:xfrm>
          <a:off x="5269464" y="1367875"/>
          <a:ext cx="446442" cy="5222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5269464" y="1472326"/>
        <a:ext cx="312509" cy="313351"/>
      </dsp:txXfrm>
    </dsp:sp>
    <dsp:sp modelId="{739A57B1-4D0E-43DD-8BBD-E8AF32D25CF1}">
      <dsp:nvSpPr>
        <dsp:cNvPr id="0" name=""/>
        <dsp:cNvSpPr/>
      </dsp:nvSpPr>
      <dsp:spPr>
        <a:xfrm>
          <a:off x="5901221" y="997244"/>
          <a:ext cx="2105859" cy="12635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Outputs</a:t>
          </a:r>
        </a:p>
      </dsp:txBody>
      <dsp:txXfrm>
        <a:off x="5938228" y="1034251"/>
        <a:ext cx="2031845" cy="1189501"/>
      </dsp:txXfrm>
    </dsp:sp>
    <dsp:sp modelId="{34E1DD19-E2DE-4AD9-B874-3E76F80C2766}">
      <dsp:nvSpPr>
        <dsp:cNvPr id="0" name=""/>
        <dsp:cNvSpPr/>
      </dsp:nvSpPr>
      <dsp:spPr>
        <a:xfrm>
          <a:off x="8217666" y="1367875"/>
          <a:ext cx="446442" cy="5222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8217666" y="1472326"/>
        <a:ext cx="312509" cy="313351"/>
      </dsp:txXfrm>
    </dsp:sp>
    <dsp:sp modelId="{618DF54B-C523-4FF7-8699-B02C26F09CA5}">
      <dsp:nvSpPr>
        <dsp:cNvPr id="0" name=""/>
        <dsp:cNvSpPr/>
      </dsp:nvSpPr>
      <dsp:spPr>
        <a:xfrm>
          <a:off x="8849424" y="997244"/>
          <a:ext cx="2105859" cy="12635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Impact</a:t>
          </a:r>
        </a:p>
      </dsp:txBody>
      <dsp:txXfrm>
        <a:off x="8886431" y="1034251"/>
        <a:ext cx="2031845" cy="11895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41FCC-337E-4507-8EA6-91432C8BA8D2}">
      <dsp:nvSpPr>
        <dsp:cNvPr id="0" name=""/>
        <dsp:cNvSpPr/>
      </dsp:nvSpPr>
      <dsp:spPr>
        <a:xfrm>
          <a:off x="4816" y="997244"/>
          <a:ext cx="2105859" cy="12635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Resources</a:t>
          </a:r>
        </a:p>
      </dsp:txBody>
      <dsp:txXfrm>
        <a:off x="41823" y="1034251"/>
        <a:ext cx="2031845" cy="1189501"/>
      </dsp:txXfrm>
    </dsp:sp>
    <dsp:sp modelId="{0BC3D7CA-8E5A-4EC3-841A-6EB6A500BF06}">
      <dsp:nvSpPr>
        <dsp:cNvPr id="0" name=""/>
        <dsp:cNvSpPr/>
      </dsp:nvSpPr>
      <dsp:spPr>
        <a:xfrm>
          <a:off x="2321261" y="1367875"/>
          <a:ext cx="446442" cy="5222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2321261" y="1472326"/>
        <a:ext cx="312509" cy="313351"/>
      </dsp:txXfrm>
    </dsp:sp>
    <dsp:sp modelId="{C0C797C2-6A60-4493-8130-75F035CFA5E9}">
      <dsp:nvSpPr>
        <dsp:cNvPr id="0" name=""/>
        <dsp:cNvSpPr/>
      </dsp:nvSpPr>
      <dsp:spPr>
        <a:xfrm>
          <a:off x="2953019" y="997244"/>
          <a:ext cx="2105859" cy="12635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Activities</a:t>
          </a:r>
        </a:p>
      </dsp:txBody>
      <dsp:txXfrm>
        <a:off x="2990026" y="1034251"/>
        <a:ext cx="2031845" cy="1189501"/>
      </dsp:txXfrm>
    </dsp:sp>
    <dsp:sp modelId="{DA0F8AD6-9B91-4657-ABC1-7F7D516F041D}">
      <dsp:nvSpPr>
        <dsp:cNvPr id="0" name=""/>
        <dsp:cNvSpPr/>
      </dsp:nvSpPr>
      <dsp:spPr>
        <a:xfrm>
          <a:off x="5269464" y="1367875"/>
          <a:ext cx="446442" cy="5222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5269464" y="1472326"/>
        <a:ext cx="312509" cy="313351"/>
      </dsp:txXfrm>
    </dsp:sp>
    <dsp:sp modelId="{739A57B1-4D0E-43DD-8BBD-E8AF32D25CF1}">
      <dsp:nvSpPr>
        <dsp:cNvPr id="0" name=""/>
        <dsp:cNvSpPr/>
      </dsp:nvSpPr>
      <dsp:spPr>
        <a:xfrm>
          <a:off x="5901221" y="997244"/>
          <a:ext cx="2105859" cy="12635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Outputs</a:t>
          </a:r>
        </a:p>
      </dsp:txBody>
      <dsp:txXfrm>
        <a:off x="5938228" y="1034251"/>
        <a:ext cx="2031845" cy="1189501"/>
      </dsp:txXfrm>
    </dsp:sp>
    <dsp:sp modelId="{34E1DD19-E2DE-4AD9-B874-3E76F80C2766}">
      <dsp:nvSpPr>
        <dsp:cNvPr id="0" name=""/>
        <dsp:cNvSpPr/>
      </dsp:nvSpPr>
      <dsp:spPr>
        <a:xfrm>
          <a:off x="8217666" y="1367875"/>
          <a:ext cx="446442" cy="5222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dirty="0"/>
        </a:p>
      </dsp:txBody>
      <dsp:txXfrm>
        <a:off x="8217666" y="1472326"/>
        <a:ext cx="312509" cy="313351"/>
      </dsp:txXfrm>
    </dsp:sp>
    <dsp:sp modelId="{618DF54B-C523-4FF7-8699-B02C26F09CA5}">
      <dsp:nvSpPr>
        <dsp:cNvPr id="0" name=""/>
        <dsp:cNvSpPr/>
      </dsp:nvSpPr>
      <dsp:spPr>
        <a:xfrm>
          <a:off x="8849424" y="997244"/>
          <a:ext cx="2105859" cy="12635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Impact</a:t>
          </a:r>
        </a:p>
      </dsp:txBody>
      <dsp:txXfrm>
        <a:off x="8886431" y="1034251"/>
        <a:ext cx="2031845" cy="11895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674DF-4358-4783-A12E-BBA3E6FF2122}">
      <dsp:nvSpPr>
        <dsp:cNvPr id="0" name=""/>
        <dsp:cNvSpPr/>
      </dsp:nvSpPr>
      <dsp:spPr>
        <a:xfrm>
          <a:off x="-5197647" y="-796152"/>
          <a:ext cx="6189705" cy="6189705"/>
        </a:xfrm>
        <a:prstGeom prst="blockArc">
          <a:avLst>
            <a:gd name="adj1" fmla="val 18900000"/>
            <a:gd name="adj2" fmla="val 2700000"/>
            <a:gd name="adj3" fmla="val 34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D59489-1D33-4990-B351-F131B1E53001}">
      <dsp:nvSpPr>
        <dsp:cNvPr id="0" name=""/>
        <dsp:cNvSpPr/>
      </dsp:nvSpPr>
      <dsp:spPr>
        <a:xfrm>
          <a:off x="638119" y="459740"/>
          <a:ext cx="10258536" cy="919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9837"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mj-lt"/>
            </a:rPr>
            <a:t>Map - Descriptions</a:t>
          </a:r>
        </a:p>
      </dsp:txBody>
      <dsp:txXfrm>
        <a:off x="638119" y="459740"/>
        <a:ext cx="10258536" cy="919480"/>
      </dsp:txXfrm>
    </dsp:sp>
    <dsp:sp modelId="{08056990-10DC-402B-8D0E-DB674BAB8F9F}">
      <dsp:nvSpPr>
        <dsp:cNvPr id="0" name=""/>
        <dsp:cNvSpPr/>
      </dsp:nvSpPr>
      <dsp:spPr>
        <a:xfrm>
          <a:off x="63444" y="344805"/>
          <a:ext cx="1149350" cy="114935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D59554-F2F3-4330-82AE-FD8C724E37BD}">
      <dsp:nvSpPr>
        <dsp:cNvPr id="0" name=""/>
        <dsp:cNvSpPr/>
      </dsp:nvSpPr>
      <dsp:spPr>
        <a:xfrm>
          <a:off x="972350" y="1838960"/>
          <a:ext cx="9924305" cy="919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9837"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mj-lt"/>
            </a:rPr>
            <a:t>Compass - Directions</a:t>
          </a:r>
        </a:p>
      </dsp:txBody>
      <dsp:txXfrm>
        <a:off x="972350" y="1838960"/>
        <a:ext cx="9924305" cy="919480"/>
      </dsp:txXfrm>
    </dsp:sp>
    <dsp:sp modelId="{12A30E6F-6CC2-4055-A040-10B8B9AC115A}">
      <dsp:nvSpPr>
        <dsp:cNvPr id="0" name=""/>
        <dsp:cNvSpPr/>
      </dsp:nvSpPr>
      <dsp:spPr>
        <a:xfrm>
          <a:off x="397675" y="1724025"/>
          <a:ext cx="1149350" cy="114935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0BE4EF-26A9-465F-9CC1-F89C7A358A6A}">
      <dsp:nvSpPr>
        <dsp:cNvPr id="0" name=""/>
        <dsp:cNvSpPr/>
      </dsp:nvSpPr>
      <dsp:spPr>
        <a:xfrm>
          <a:off x="638119" y="3218179"/>
          <a:ext cx="10258536" cy="919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9837" tIns="91440" rIns="91440" bIns="9144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mj-lt"/>
            </a:rPr>
            <a:t>Strategic Guide - Decisions</a:t>
          </a:r>
        </a:p>
      </dsp:txBody>
      <dsp:txXfrm>
        <a:off x="638119" y="3218179"/>
        <a:ext cx="10258536" cy="919480"/>
      </dsp:txXfrm>
    </dsp:sp>
    <dsp:sp modelId="{6C8BFEC6-49F5-468F-9BEF-5E4CBDBDE665}">
      <dsp:nvSpPr>
        <dsp:cNvPr id="0" name=""/>
        <dsp:cNvSpPr/>
      </dsp:nvSpPr>
      <dsp:spPr>
        <a:xfrm>
          <a:off x="63444" y="3103245"/>
          <a:ext cx="1149350" cy="114935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69294A1-3AE0-4B74-8CD4-1042E7A8331C}" type="datetimeFigureOut">
              <a:rPr lang="en-US" smtClean="0"/>
              <a:t>10/4/2022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20A355-0347-4CEE-BB21-2FD81005CFD4}" type="slidenum">
              <a:rPr lang="en-US" smtClean="0"/>
              <a:t>‹#›</a:t>
            </a:fld>
            <a:endParaRPr lang="en-US" dirty="0"/>
          </a:p>
        </p:txBody>
      </p:sp>
    </p:spTree>
    <p:extLst>
      <p:ext uri="{BB962C8B-B14F-4D97-AF65-F5344CB8AC3E}">
        <p14:creationId xmlns:p14="http://schemas.microsoft.com/office/powerpoint/2010/main" val="1721590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sir.org/articles/category/collaborati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old.libraryassessment.org/bm~doc/2-hinchliffe-2016.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enger-trayner.com/introduction-to-communities-of-practic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enger-trayner.com/introduction-to-communities-of-practic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Welcome attendees! This session introduces the goals and outcomes expected for Analytics and Advocacy for Service Development (AASD) participants.  Structure and conceptual foundations of the program will be identified, providing context for available resources and project work to be undertaken.</a:t>
            </a:r>
          </a:p>
          <a:p>
            <a:endParaRPr lang="en-US" dirty="0"/>
          </a:p>
        </p:txBody>
      </p:sp>
      <p:sp>
        <p:nvSpPr>
          <p:cNvPr id="4" name="Slide Number Placeholder 3"/>
          <p:cNvSpPr>
            <a:spLocks noGrp="1"/>
          </p:cNvSpPr>
          <p:nvPr>
            <p:ph type="sldNum" sz="quarter" idx="5"/>
          </p:nvPr>
        </p:nvSpPr>
        <p:spPr/>
        <p:txBody>
          <a:bodyPr/>
          <a:lstStyle/>
          <a:p>
            <a:fld id="{EF20A355-0347-4CEE-BB21-2FD81005CFD4}" type="slidenum">
              <a:rPr lang="en-US" smtClean="0"/>
              <a:t>1</a:t>
            </a:fld>
            <a:endParaRPr lang="en-US" dirty="0"/>
          </a:p>
        </p:txBody>
      </p:sp>
    </p:spTree>
    <p:extLst>
      <p:ext uri="{BB962C8B-B14F-4D97-AF65-F5344CB8AC3E}">
        <p14:creationId xmlns:p14="http://schemas.microsoft.com/office/powerpoint/2010/main" val="2208784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C</a:t>
            </a:r>
            <a:r>
              <a:rPr lang="en-US" sz="1200" i="1" dirty="0">
                <a:latin typeface="+mn-lt"/>
              </a:rPr>
              <a:t>ollective impact</a:t>
            </a:r>
            <a:r>
              <a:rPr lang="en-US" sz="1200" dirty="0">
                <a:latin typeface="+mn-lt"/>
              </a:rPr>
              <a:t> (Defn.): the commitment of a group of important actors from different sectors to a common agenda for solving a specific social problem. </a:t>
            </a:r>
          </a:p>
          <a:p>
            <a:endParaRPr lang="en-US" sz="1200" dirty="0">
              <a:latin typeface="+mn-lt"/>
              <a:hlinkClick r:id="rId3"/>
            </a:endParaRPr>
          </a:p>
          <a:p>
            <a:r>
              <a:rPr lang="en-US" sz="1200" dirty="0">
                <a:latin typeface="+mn-lt"/>
                <a:hlinkClick r:id="rId3"/>
              </a:rPr>
              <a:t>Collaboration</a:t>
            </a:r>
            <a:r>
              <a:rPr lang="en-US" sz="1200" dirty="0">
                <a:latin typeface="+mn-lt"/>
              </a:rPr>
              <a:t> is nothing new. The social sector is filled with examples of partnerships, networks, and other types of joint efforts. But collective impact initiatives are distinctly different. Unlike most collaborations, collective impact initiatives involve a centralized infrastructure, a dedicated staff, and a structured process that leads to a common agenda, shared measurement, continuous communication, and mutually reinforcing activities among all participants.</a:t>
            </a:r>
          </a:p>
          <a:p>
            <a:endParaRPr lang="en-US" sz="1200" dirty="0">
              <a:latin typeface="+mn-lt"/>
            </a:endParaRPr>
          </a:p>
          <a:p>
            <a:r>
              <a:rPr lang="en-US" sz="1200" b="1" dirty="0">
                <a:latin typeface="+mn-lt"/>
              </a:rPr>
              <a:t>AASD Programmatic Manifestation of Collective Impact</a:t>
            </a:r>
            <a:br>
              <a:rPr lang="en-US" sz="1200" dirty="0">
                <a:latin typeface="+mn-lt"/>
              </a:rPr>
            </a:br>
            <a:r>
              <a:rPr lang="en-US" sz="1200" dirty="0">
                <a:latin typeface="+mn-lt"/>
              </a:rPr>
              <a:t>Centralized Infrastructure: Group/Organization convening the training</a:t>
            </a:r>
          </a:p>
          <a:p>
            <a:r>
              <a:rPr lang="en-US" sz="1200" dirty="0">
                <a:latin typeface="+mn-lt"/>
              </a:rPr>
              <a:t>Dedicated Staff: Assigned Team</a:t>
            </a:r>
            <a:br>
              <a:rPr lang="en-US" sz="1200" dirty="0">
                <a:latin typeface="+mn-lt"/>
              </a:rPr>
            </a:br>
            <a:r>
              <a:rPr lang="en-US" sz="1200" dirty="0">
                <a:latin typeface="+mn-lt"/>
              </a:rPr>
              <a:t>Structured Process: AASD Experience</a:t>
            </a:r>
            <a:br>
              <a:rPr lang="en-US" sz="1200" dirty="0">
                <a:latin typeface="+mn-lt"/>
              </a:rPr>
            </a:br>
            <a:r>
              <a:rPr lang="en-US" sz="1200" dirty="0">
                <a:latin typeface="+mn-lt"/>
              </a:rPr>
              <a:t>Common Agenda: Research Pursued to Demonstrate Library Impact on Student Success</a:t>
            </a:r>
            <a:br>
              <a:rPr lang="en-US" sz="1200" dirty="0">
                <a:latin typeface="+mn-lt"/>
              </a:rPr>
            </a:br>
            <a:r>
              <a:rPr lang="en-US" sz="1200" dirty="0">
                <a:latin typeface="+mn-lt"/>
              </a:rPr>
              <a:t>Shared Measurement: </a:t>
            </a:r>
            <a:r>
              <a:rPr lang="en-US" sz="1200" dirty="0">
                <a:latin typeface="+mn-lt"/>
                <a:ea typeface="DengXian" panose="02010600030101010101" pitchFamily="2" charset="-122"/>
                <a:cs typeface="Times New Roman" panose="02020603050405020304" pitchFamily="18" charset="0"/>
              </a:rPr>
              <a:t>Local Project Research Contextualized by Broadly Available Evidence &amp; Research</a:t>
            </a:r>
            <a:br>
              <a:rPr lang="en-US" sz="1200" dirty="0">
                <a:latin typeface="+mn-lt"/>
              </a:rPr>
            </a:br>
            <a:r>
              <a:rPr lang="en-US" sz="1200" dirty="0">
                <a:latin typeface="+mn-lt"/>
              </a:rPr>
              <a:t>Continuous Communication: Team dialog</a:t>
            </a:r>
            <a:br>
              <a:rPr lang="en-US" sz="1200" dirty="0">
                <a:latin typeface="+mn-lt"/>
              </a:rPr>
            </a:br>
            <a:r>
              <a:rPr lang="en-US" sz="1200" dirty="0">
                <a:latin typeface="+mn-lt"/>
              </a:rPr>
              <a:t>Mutually Reinforcing Activities Among Participants: shared learning and discussion throughout the program</a:t>
            </a:r>
          </a:p>
          <a:p>
            <a:endParaRPr lang="en-US" sz="1200" dirty="0">
              <a:latin typeface="+mn-lt"/>
            </a:endParaRPr>
          </a:p>
          <a:p>
            <a:r>
              <a:rPr lang="en-US" sz="1200" dirty="0">
                <a:latin typeface="+mn-lt"/>
              </a:rPr>
              <a:t>Source: Kania, John, and Mark Kramer. “Collective Impact.” </a:t>
            </a:r>
            <a:r>
              <a:rPr lang="en-US" sz="1200" i="1" dirty="0">
                <a:latin typeface="+mn-lt"/>
              </a:rPr>
              <a:t>Stanford Social Innovation Review</a:t>
            </a:r>
            <a:r>
              <a:rPr lang="en-US" sz="1200" dirty="0">
                <a:latin typeface="+mn-lt"/>
              </a:rPr>
              <a:t> 9, no. 1 (2011): 36–41. https://doi.org/10.48558/5900-KN19.</a:t>
            </a:r>
          </a:p>
        </p:txBody>
      </p:sp>
      <p:sp>
        <p:nvSpPr>
          <p:cNvPr id="4" name="Slide Number Placeholder 3"/>
          <p:cNvSpPr>
            <a:spLocks noGrp="1"/>
          </p:cNvSpPr>
          <p:nvPr>
            <p:ph type="sldNum" sz="quarter" idx="10"/>
          </p:nvPr>
        </p:nvSpPr>
        <p:spPr/>
        <p:txBody>
          <a:bodyPr/>
          <a:lstStyle/>
          <a:p>
            <a:fld id="{EF20A355-0347-4CEE-BB21-2FD81005CFD4}" type="slidenum">
              <a:rPr lang="en-US" smtClean="0"/>
              <a:t>10</a:t>
            </a:fld>
            <a:endParaRPr lang="en-US" dirty="0"/>
          </a:p>
        </p:txBody>
      </p:sp>
    </p:spTree>
    <p:extLst>
      <p:ext uri="{BB962C8B-B14F-4D97-AF65-F5344CB8AC3E}">
        <p14:creationId xmlns:p14="http://schemas.microsoft.com/office/powerpoint/2010/main" val="2337106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20A355-0347-4CEE-BB21-2FD81005CFD4}" type="slidenum">
              <a:rPr lang="en-US" smtClean="0"/>
              <a:t>11</a:t>
            </a:fld>
            <a:endParaRPr lang="en-US" dirty="0"/>
          </a:p>
        </p:txBody>
      </p:sp>
    </p:spTree>
    <p:extLst>
      <p:ext uri="{BB962C8B-B14F-4D97-AF65-F5344CB8AC3E}">
        <p14:creationId xmlns:p14="http://schemas.microsoft.com/office/powerpoint/2010/main" val="217700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latin typeface="+mn-lt"/>
                <a:cs typeface="Arial" panose="020B0604020202020204" pitchFamily="34" charset="0"/>
              </a:rPr>
              <a:t>The Value of Academic Libraries report ethos and subsequent trainings like this one can be captured by a quote from  Sarah Pritchard, now retired Dean of the Northwestern University Libraries, who wrote in 1996 that: </a:t>
            </a:r>
            <a:r>
              <a:rPr lang="en-US" sz="1200" dirty="0">
                <a:latin typeface="+mn-lt"/>
              </a:rPr>
              <a:t>Few libraries exist in a vacuum, accountable only to themselves. There is always a larger context for assessing library quality, that is, </a:t>
            </a:r>
            <a:r>
              <a:rPr lang="en-US" sz="1200" b="1" dirty="0">
                <a:latin typeface="+mn-lt"/>
              </a:rPr>
              <a:t>what and how well does the library contribute to achieving the overall goals of the parent constituencies</a:t>
            </a:r>
            <a:r>
              <a:rPr lang="en-US" sz="1200" dirty="0">
                <a:latin typeface="+mn-lt"/>
              </a:rPr>
              <a:t>?”</a:t>
            </a:r>
            <a:endParaRPr lang="en-US" altLang="en-US" sz="1200" dirty="0">
              <a:latin typeface="+mn-lt"/>
              <a:cs typeface="Arial" panose="020B0604020202020204" pitchFamily="34" charset="0"/>
            </a:endParaRPr>
          </a:p>
          <a:p>
            <a:pPr eaLnBrk="1" hangingPunct="1"/>
            <a:endParaRPr lang="en-US" altLang="en-US" sz="1200" dirty="0">
              <a:latin typeface="+mn-lt"/>
              <a:cs typeface="Arial" panose="020B0604020202020204" pitchFamily="34" charset="0"/>
            </a:endParaRPr>
          </a:p>
          <a:p>
            <a:pPr eaLnBrk="1" hangingPunct="1"/>
            <a:r>
              <a:rPr lang="en-US" altLang="en-US" sz="1200" dirty="0">
                <a:latin typeface="+mn-lt"/>
                <a:cs typeface="Arial" panose="020B0604020202020204" pitchFamily="34" charset="0"/>
              </a:rPr>
              <a:t>How libraries serve institutional purpose, aligning with institutional outcomes and mission is a measure of value. </a:t>
            </a:r>
            <a:br>
              <a:rPr lang="en-US" altLang="en-US" sz="1200" dirty="0">
                <a:latin typeface="+mn-lt"/>
                <a:cs typeface="Arial" panose="020B0604020202020204" pitchFamily="34" charset="0"/>
              </a:rPr>
            </a:br>
            <a:br>
              <a:rPr lang="en-US" altLang="en-US" sz="1200" dirty="0">
                <a:latin typeface="+mn-lt"/>
                <a:cs typeface="Arial" panose="020B0604020202020204" pitchFamily="34" charset="0"/>
              </a:rPr>
            </a:br>
            <a:r>
              <a:rPr lang="en-US" altLang="en-US" sz="1200" dirty="0">
                <a:latin typeface="+mn-lt"/>
                <a:cs typeface="Arial" panose="020B0604020202020204" pitchFamily="34" charset="0"/>
              </a:rPr>
              <a:t>AASD is designed to empower libraries to carry out work locally, create shared knowledge and understanding of the impact libraries have on student success, and contribute to higher education assessment.</a:t>
            </a:r>
          </a:p>
          <a:p>
            <a:pPr eaLnBrk="1" hangingPunct="1"/>
            <a:endParaRPr lang="en-US" altLang="en-US" sz="1300" dirty="0"/>
          </a:p>
          <a:p>
            <a:endParaRPr lang="en-US" dirty="0"/>
          </a:p>
        </p:txBody>
      </p:sp>
      <p:sp>
        <p:nvSpPr>
          <p:cNvPr id="4" name="Slide Number Placeholder 3"/>
          <p:cNvSpPr>
            <a:spLocks noGrp="1"/>
          </p:cNvSpPr>
          <p:nvPr>
            <p:ph type="sldNum" sz="quarter" idx="10"/>
          </p:nvPr>
        </p:nvSpPr>
        <p:spPr/>
        <p:txBody>
          <a:bodyPr/>
          <a:lstStyle/>
          <a:p>
            <a:fld id="{EF20A355-0347-4CEE-BB21-2FD81005CFD4}" type="slidenum">
              <a:rPr lang="en-US" smtClean="0"/>
              <a:t>12</a:t>
            </a:fld>
            <a:endParaRPr lang="en-US" dirty="0"/>
          </a:p>
        </p:txBody>
      </p:sp>
    </p:spTree>
    <p:extLst>
      <p:ext uri="{BB962C8B-B14F-4D97-AF65-F5344CB8AC3E}">
        <p14:creationId xmlns:p14="http://schemas.microsoft.com/office/powerpoint/2010/main" val="1924469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Out of the value of academic libraries project was born Assessment in action with the goals of developing professional competencies, fostering collaborative relationships, and documenting practices and strategies. AASD draws  upon a number of these projects as examples to guide our learning.</a:t>
            </a:r>
          </a:p>
        </p:txBody>
      </p:sp>
      <p:sp>
        <p:nvSpPr>
          <p:cNvPr id="4" name="Slide Number Placeholder 3"/>
          <p:cNvSpPr>
            <a:spLocks noGrp="1"/>
          </p:cNvSpPr>
          <p:nvPr>
            <p:ph type="sldNum" sz="quarter" idx="5"/>
          </p:nvPr>
        </p:nvSpPr>
        <p:spPr/>
        <p:txBody>
          <a:bodyPr/>
          <a:lstStyle/>
          <a:p>
            <a:fld id="{EF20A355-0347-4CEE-BB21-2FD81005CFD4}" type="slidenum">
              <a:rPr lang="en-US" smtClean="0"/>
              <a:t>13</a:t>
            </a:fld>
            <a:endParaRPr lang="en-US" dirty="0"/>
          </a:p>
        </p:txBody>
      </p:sp>
    </p:spTree>
    <p:extLst>
      <p:ext uri="{BB962C8B-B14F-4D97-AF65-F5344CB8AC3E}">
        <p14:creationId xmlns:p14="http://schemas.microsoft.com/office/powerpoint/2010/main" val="2600363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 immense number of reports came out of AiA, which can be useful understanding how other libraries have approached assessment work.  This includes a report from the National Institute for Learning Outcomes Assessment (NILOA), which reported nationally on the AiA program, and is required reading for Module 1 of AASD.</a:t>
            </a:r>
          </a:p>
        </p:txBody>
      </p:sp>
      <p:sp>
        <p:nvSpPr>
          <p:cNvPr id="4" name="Slide Number Placeholder 3"/>
          <p:cNvSpPr>
            <a:spLocks noGrp="1"/>
          </p:cNvSpPr>
          <p:nvPr>
            <p:ph type="sldNum" sz="quarter" idx="10"/>
          </p:nvPr>
        </p:nvSpPr>
        <p:spPr/>
        <p:txBody>
          <a:bodyPr/>
          <a:lstStyle/>
          <a:p>
            <a:fld id="{EF20A355-0347-4CEE-BB21-2FD81005CFD4}" type="slidenum">
              <a:rPr lang="en-US" smtClean="0"/>
              <a:t>14</a:t>
            </a:fld>
            <a:endParaRPr lang="en-US" dirty="0"/>
          </a:p>
        </p:txBody>
      </p:sp>
    </p:spTree>
    <p:extLst>
      <p:ext uri="{BB962C8B-B14F-4D97-AF65-F5344CB8AC3E}">
        <p14:creationId xmlns:p14="http://schemas.microsoft.com/office/powerpoint/2010/main" val="597711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AiA projects are publicly available and can be searched.</a:t>
            </a:r>
          </a:p>
        </p:txBody>
      </p:sp>
      <p:sp>
        <p:nvSpPr>
          <p:cNvPr id="4" name="Slide Number Placeholder 3"/>
          <p:cNvSpPr>
            <a:spLocks noGrp="1"/>
          </p:cNvSpPr>
          <p:nvPr>
            <p:ph type="sldNum" sz="quarter" idx="5"/>
          </p:nvPr>
        </p:nvSpPr>
        <p:spPr/>
        <p:txBody>
          <a:bodyPr/>
          <a:lstStyle/>
          <a:p>
            <a:fld id="{EF20A355-0347-4CEE-BB21-2FD81005CFD4}" type="slidenum">
              <a:rPr lang="en-US" smtClean="0"/>
              <a:t>15</a:t>
            </a:fld>
            <a:endParaRPr lang="en-US" dirty="0"/>
          </a:p>
        </p:txBody>
      </p:sp>
    </p:spTree>
    <p:extLst>
      <p:ext uri="{BB962C8B-B14F-4D97-AF65-F5344CB8AC3E}">
        <p14:creationId xmlns:p14="http://schemas.microsoft.com/office/powerpoint/2010/main" val="726390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To understand how a library impacts a local campus, participants need to develop a logic model. If we claim that the library is serving the campus goals, we need to develop a program logic model.  </a:t>
            </a:r>
          </a:p>
          <a:p>
            <a:endParaRPr lang="en-US" sz="1200" dirty="0">
              <a:latin typeface="+mn-lt"/>
            </a:endParaRPr>
          </a:p>
          <a:p>
            <a:r>
              <a:rPr lang="en-US" sz="1200" dirty="0">
                <a:latin typeface="+mn-lt"/>
              </a:rPr>
              <a:t>This is a mental model of how we think a library takes </a:t>
            </a:r>
            <a:r>
              <a:rPr lang="en-US" sz="1200" b="1" dirty="0">
                <a:latin typeface="+mn-lt"/>
              </a:rPr>
              <a:t>resources</a:t>
            </a:r>
            <a:r>
              <a:rPr lang="en-US" sz="1200" dirty="0">
                <a:latin typeface="+mn-lt"/>
              </a:rPr>
              <a:t> and turns them into </a:t>
            </a:r>
            <a:r>
              <a:rPr lang="en-US" sz="1200" b="1" dirty="0">
                <a:latin typeface="+mn-lt"/>
              </a:rPr>
              <a:t>activities</a:t>
            </a:r>
            <a:r>
              <a:rPr lang="en-US" sz="1200" b="0" dirty="0">
                <a:latin typeface="+mn-lt"/>
              </a:rPr>
              <a:t> that we do for people to make use of them (</a:t>
            </a:r>
            <a:r>
              <a:rPr lang="en-US" sz="1200" b="1" dirty="0">
                <a:latin typeface="+mn-lt"/>
              </a:rPr>
              <a:t>outputs</a:t>
            </a:r>
            <a:r>
              <a:rPr lang="en-US" sz="1200" b="0" dirty="0">
                <a:latin typeface="+mn-lt"/>
              </a:rPr>
              <a:t>) in order for there to be outcomes (e.g. student learning to be fostered, evidence of student success) that demonstrate </a:t>
            </a:r>
            <a:r>
              <a:rPr lang="en-US" sz="1200" b="1" dirty="0">
                <a:latin typeface="+mn-lt"/>
              </a:rPr>
              <a:t>impact </a:t>
            </a:r>
            <a:r>
              <a:rPr lang="en-US" sz="1200" b="0" dirty="0">
                <a:latin typeface="+mn-lt"/>
              </a:rPr>
              <a:t>in service of campus goals.</a:t>
            </a:r>
          </a:p>
          <a:p>
            <a:endParaRPr lang="en-US" sz="1200" b="0" dirty="0">
              <a:latin typeface="+mn-lt"/>
            </a:endParaRPr>
          </a:p>
          <a:p>
            <a:r>
              <a:rPr lang="en-US" sz="1200" b="0" dirty="0">
                <a:latin typeface="+mn-lt"/>
              </a:rPr>
              <a:t>Source: </a:t>
            </a:r>
            <a:r>
              <a:rPr lang="en-US" sz="1200" dirty="0">
                <a:latin typeface="+mn-lt"/>
                <a:ea typeface="DengXian" panose="02010600030101010101" pitchFamily="2" charset="-122"/>
              </a:rPr>
              <a:t>W.K. Kellogg Foundation. </a:t>
            </a:r>
            <a:r>
              <a:rPr lang="en-US" sz="1200" i="1" dirty="0">
                <a:latin typeface="+mn-lt"/>
                <a:ea typeface="DengXian" panose="02010600030101010101" pitchFamily="2" charset="-122"/>
              </a:rPr>
              <a:t>Logic Model Development Guide</a:t>
            </a:r>
            <a:r>
              <a:rPr lang="en-US" sz="1200" dirty="0">
                <a:latin typeface="+mn-lt"/>
                <a:ea typeface="DengXian" panose="02010600030101010101" pitchFamily="2" charset="-122"/>
              </a:rPr>
              <a:t>. Battle Creek, MI: W.K. Kellogg Foundation, 2004. </a:t>
            </a:r>
            <a:endParaRPr lang="en-US" sz="1200" dirty="0">
              <a:latin typeface="+mn-lt"/>
            </a:endParaRPr>
          </a:p>
        </p:txBody>
      </p:sp>
      <p:sp>
        <p:nvSpPr>
          <p:cNvPr id="4" name="Slide Number Placeholder 3"/>
          <p:cNvSpPr>
            <a:spLocks noGrp="1"/>
          </p:cNvSpPr>
          <p:nvPr>
            <p:ph type="sldNum" sz="quarter" idx="5"/>
          </p:nvPr>
        </p:nvSpPr>
        <p:spPr/>
        <p:txBody>
          <a:bodyPr/>
          <a:lstStyle/>
          <a:p>
            <a:fld id="{EF20A355-0347-4CEE-BB21-2FD81005CFD4}" type="slidenum">
              <a:rPr lang="en-US" smtClean="0"/>
              <a:t>16</a:t>
            </a:fld>
            <a:endParaRPr lang="en-US" dirty="0"/>
          </a:p>
        </p:txBody>
      </p:sp>
    </p:spTree>
    <p:extLst>
      <p:ext uri="{BB962C8B-B14F-4D97-AF65-F5344CB8AC3E}">
        <p14:creationId xmlns:p14="http://schemas.microsoft.com/office/powerpoint/2010/main" val="1904284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Simplified version: As librarians, we take our </a:t>
            </a:r>
            <a:r>
              <a:rPr lang="en-US" sz="1200" b="1" dirty="0"/>
              <a:t>resources </a:t>
            </a:r>
            <a:r>
              <a:rPr lang="en-US" sz="1200" dirty="0"/>
              <a:t>and do</a:t>
            </a:r>
            <a:r>
              <a:rPr lang="en-US" sz="1200" b="1" dirty="0"/>
              <a:t> activities </a:t>
            </a:r>
            <a:r>
              <a:rPr lang="en-US" sz="1200" dirty="0"/>
              <a:t>(e.g., provide services, collections, programs, space).  Users then engage with activities in varied ways (e.g., reference questions get answered, resources get downloaded or checked out, etc.), representing the </a:t>
            </a:r>
            <a:r>
              <a:rPr lang="en-US" sz="1200" b="1" dirty="0"/>
              <a:t>outputs</a:t>
            </a:r>
            <a:r>
              <a:rPr lang="en-US" sz="1200" dirty="0"/>
              <a:t> of the library.  Then we can ask the question “So what?”  We are looking to understand what happened when someone engaged with the library– demonstrating </a:t>
            </a:r>
            <a:r>
              <a:rPr lang="en-US" sz="1200" b="1" dirty="0"/>
              <a:t>impact</a:t>
            </a:r>
            <a:r>
              <a:rPr lang="en-US" sz="1200" dirty="0"/>
              <a:t>. </a:t>
            </a:r>
          </a:p>
          <a:p>
            <a:endParaRPr lang="en-US" sz="1200" dirty="0"/>
          </a:p>
          <a:p>
            <a:r>
              <a:rPr lang="en-US" sz="1200" dirty="0"/>
              <a:t>Through this process, raw materials are converted to valuable goods.</a:t>
            </a:r>
          </a:p>
        </p:txBody>
      </p:sp>
      <p:sp>
        <p:nvSpPr>
          <p:cNvPr id="4" name="Slide Number Placeholder 3"/>
          <p:cNvSpPr>
            <a:spLocks noGrp="1"/>
          </p:cNvSpPr>
          <p:nvPr>
            <p:ph type="sldNum" sz="quarter" idx="10"/>
          </p:nvPr>
        </p:nvSpPr>
        <p:spPr/>
        <p:txBody>
          <a:bodyPr/>
          <a:lstStyle/>
          <a:p>
            <a:fld id="{EF20A355-0347-4CEE-BB21-2FD81005CFD4}" type="slidenum">
              <a:rPr lang="en-US" smtClean="0"/>
              <a:t>17</a:t>
            </a:fld>
            <a:endParaRPr lang="en-US" dirty="0"/>
          </a:p>
        </p:txBody>
      </p:sp>
    </p:spTree>
    <p:extLst>
      <p:ext uri="{BB962C8B-B14F-4D97-AF65-F5344CB8AC3E}">
        <p14:creationId xmlns:p14="http://schemas.microsoft.com/office/powerpoint/2010/main" val="3043430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simplified program logic model is also a theory of change.  It’s a theory that asserts the investment campuses make in their libraries allow libraries to provide resources and do work that creates change in the world. </a:t>
            </a:r>
          </a:p>
        </p:txBody>
      </p:sp>
      <p:sp>
        <p:nvSpPr>
          <p:cNvPr id="4" name="Slide Number Placeholder 3"/>
          <p:cNvSpPr>
            <a:spLocks noGrp="1"/>
          </p:cNvSpPr>
          <p:nvPr>
            <p:ph type="sldNum" sz="quarter" idx="5"/>
          </p:nvPr>
        </p:nvSpPr>
        <p:spPr/>
        <p:txBody>
          <a:bodyPr/>
          <a:lstStyle/>
          <a:p>
            <a:fld id="{EF20A355-0347-4CEE-BB21-2FD81005CFD4}" type="slidenum">
              <a:rPr lang="en-US" smtClean="0"/>
              <a:t>18</a:t>
            </a:fld>
            <a:endParaRPr lang="en-US" dirty="0"/>
          </a:p>
        </p:txBody>
      </p:sp>
    </p:spTree>
    <p:extLst>
      <p:ext uri="{BB962C8B-B14F-4D97-AF65-F5344CB8AC3E}">
        <p14:creationId xmlns:p14="http://schemas.microsoft.com/office/powerpoint/2010/main" val="3289517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simplified program logic model is also the basis of claims made through evaluation in the research process. </a:t>
            </a:r>
          </a:p>
          <a:p>
            <a:endParaRPr lang="en-US" sz="1200" dirty="0"/>
          </a:p>
          <a:p>
            <a:r>
              <a:rPr lang="en-US" sz="1200" dirty="0"/>
              <a:t>We’re asking ourselves, if a particular resource and activity has demonstrated outputs and impact.  When you do research and evaluation in AASD local projects, you will seek to demonstrate if/how/to what extent do resources, activities, and outputs impact student success. </a:t>
            </a:r>
          </a:p>
          <a:p>
            <a:endParaRPr lang="en-US" sz="1200" dirty="0"/>
          </a:p>
          <a:p>
            <a:pPr defTabSz="966612">
              <a:defRPr/>
            </a:pPr>
            <a:r>
              <a:rPr lang="en-US" sz="1200" dirty="0"/>
              <a:t>If a claim is not clearly proven, we can make a change. The research and data gathering process can be refined until a claim can be effectively tested.  If/when a claim is disproven, adjustments can be made to ensure resources are reallocated and new assessment undertaken to ensure continuous improvement in striving for impact of the local campus goals/mission. </a:t>
            </a:r>
          </a:p>
          <a:p>
            <a:endParaRPr lang="en-US" sz="1200" dirty="0"/>
          </a:p>
          <a:p>
            <a:r>
              <a:rPr lang="en-US" sz="1200" dirty="0"/>
              <a:t>Claim example(s) is– “We think a particular resource or activity impacts student retention” or “We think a particular resource or activity helps students succeed.”  Research and gathering local data allow for evaluation to prove or disprove a claim.  Then, we can say “Yes, it does contribute” and confidently continue the activity based on evidence.  </a:t>
            </a:r>
          </a:p>
          <a:p>
            <a:endParaRPr lang="en-US" sz="1200" dirty="0"/>
          </a:p>
          <a:p>
            <a:r>
              <a:rPr lang="en-US" sz="1200" dirty="0"/>
              <a:t>This process is also the basis of research questions to be developed. To research a claim, start by investigating a question that develops evidence that will become the basis of a claim. More detail on this process is undertaken in later modules.</a:t>
            </a:r>
          </a:p>
          <a:p>
            <a:endParaRPr lang="en-US" sz="1200" dirty="0"/>
          </a:p>
          <a:p>
            <a:r>
              <a:rPr lang="en-US" sz="1200" dirty="0"/>
              <a:t>Using a logic model and undertaking research moves one’s understanding of assessment from daily anecdotal forms of evaluation to systematic evaluation, gathering evidence that allows for increased confidence of a library’s impact.</a:t>
            </a:r>
          </a:p>
        </p:txBody>
      </p:sp>
      <p:sp>
        <p:nvSpPr>
          <p:cNvPr id="4" name="Slide Number Placeholder 3"/>
          <p:cNvSpPr>
            <a:spLocks noGrp="1"/>
          </p:cNvSpPr>
          <p:nvPr>
            <p:ph type="sldNum" sz="quarter" idx="5"/>
          </p:nvPr>
        </p:nvSpPr>
        <p:spPr/>
        <p:txBody>
          <a:bodyPr/>
          <a:lstStyle/>
          <a:p>
            <a:fld id="{EF20A355-0347-4CEE-BB21-2FD81005CFD4}" type="slidenum">
              <a:rPr lang="en-US" smtClean="0"/>
              <a:t>19</a:t>
            </a:fld>
            <a:endParaRPr lang="en-US" dirty="0"/>
          </a:p>
        </p:txBody>
      </p:sp>
    </p:spTree>
    <p:extLst>
      <p:ext uri="{BB962C8B-B14F-4D97-AF65-F5344CB8AC3E}">
        <p14:creationId xmlns:p14="http://schemas.microsoft.com/office/powerpoint/2010/main" val="4032673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20A355-0347-4CEE-BB21-2FD81005CFD4}" type="slidenum">
              <a:rPr lang="en-US" smtClean="0"/>
              <a:t>2</a:t>
            </a:fld>
            <a:endParaRPr lang="en-US" dirty="0"/>
          </a:p>
        </p:txBody>
      </p:sp>
    </p:spTree>
    <p:extLst>
      <p:ext uri="{BB962C8B-B14F-4D97-AF65-F5344CB8AC3E}">
        <p14:creationId xmlns:p14="http://schemas.microsoft.com/office/powerpoint/2010/main" val="4253432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Advocacy (Definition): Any activity that a person or organization undertakes to influence policy.</a:t>
            </a:r>
          </a:p>
          <a:p>
            <a:endParaRPr lang="en-US" sz="1200" dirty="0">
              <a:latin typeface="+mn-lt"/>
            </a:endParaRPr>
          </a:p>
          <a:p>
            <a:r>
              <a:rPr lang="en-US" sz="1200" dirty="0">
                <a:latin typeface="+mn-lt"/>
              </a:rPr>
              <a:t>Much of the policy libraries seek to influence is financial policy.  We want libraries to be fully funded to meet our mission.  We need to be able to articulate the story of what we can do with increased funding as well.</a:t>
            </a:r>
          </a:p>
          <a:p>
            <a:endParaRPr lang="en-US" sz="1200" dirty="0">
              <a:latin typeface="+mn-lt"/>
            </a:endParaRPr>
          </a:p>
          <a:p>
            <a:r>
              <a:rPr lang="en-US" sz="1200" dirty="0">
                <a:latin typeface="+mn-lt"/>
              </a:rPr>
              <a:t>Source: “</a:t>
            </a:r>
            <a:r>
              <a:rPr lang="en-US" sz="1200" dirty="0">
                <a:latin typeface="+mn-lt"/>
                <a:ea typeface="DengXian" panose="02010600030101010101" pitchFamily="2" charset="-122"/>
              </a:rPr>
              <a:t>Lobbying Versus Advocacy: Legal Definitions.” Internet Archive: Wayback Machine. NP Action, June 1, 2006. Lobbying Versus Advocacy: Legal Definitions. </a:t>
            </a:r>
            <a:endParaRPr lang="en-US" sz="1200" dirty="0">
              <a:latin typeface="+mn-lt"/>
            </a:endParaRPr>
          </a:p>
        </p:txBody>
      </p:sp>
      <p:sp>
        <p:nvSpPr>
          <p:cNvPr id="4" name="Slide Number Placeholder 3"/>
          <p:cNvSpPr>
            <a:spLocks noGrp="1"/>
          </p:cNvSpPr>
          <p:nvPr>
            <p:ph type="sldNum" sz="quarter" idx="5"/>
          </p:nvPr>
        </p:nvSpPr>
        <p:spPr/>
        <p:txBody>
          <a:bodyPr/>
          <a:lstStyle/>
          <a:p>
            <a:fld id="{EF20A355-0347-4CEE-BB21-2FD81005CFD4}" type="slidenum">
              <a:rPr lang="en-US" smtClean="0"/>
              <a:t>20</a:t>
            </a:fld>
            <a:endParaRPr lang="en-US" dirty="0"/>
          </a:p>
        </p:txBody>
      </p:sp>
    </p:spTree>
    <p:extLst>
      <p:ext uri="{BB962C8B-B14F-4D97-AF65-F5344CB8AC3E}">
        <p14:creationId xmlns:p14="http://schemas.microsoft.com/office/powerpoint/2010/main" val="3074081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The idea that we use research, wherever it comes from, that help us have objective information in order to determine whether a particular policy is worthwhile. It helps demonstrate effectiveness so that we can be confident in our decisions that inform our advocacy.  </a:t>
            </a:r>
          </a:p>
          <a:p>
            <a:endParaRPr lang="en-US" sz="1200" dirty="0">
              <a:latin typeface="+mn-lt"/>
            </a:endParaRPr>
          </a:p>
          <a:p>
            <a:r>
              <a:rPr lang="en-US" sz="1200" dirty="0">
                <a:latin typeface="+mn-lt"/>
              </a:rPr>
              <a:t>Source: </a:t>
            </a:r>
            <a:r>
              <a:rPr lang="en-US" sz="1200" dirty="0">
                <a:latin typeface="+mn-lt"/>
                <a:ea typeface="DengXian" panose="02010600030101010101" pitchFamily="2" charset="-122"/>
              </a:rPr>
              <a:t>“Leadership and Management Competencies.” Library Leadership &amp; Management Association (LLAMA). American Library Association.</a:t>
            </a:r>
            <a:endParaRPr lang="en-US" sz="1200" dirty="0">
              <a:latin typeface="+mn-lt"/>
            </a:endParaRPr>
          </a:p>
        </p:txBody>
      </p:sp>
      <p:sp>
        <p:nvSpPr>
          <p:cNvPr id="4" name="Slide Number Placeholder 3"/>
          <p:cNvSpPr>
            <a:spLocks noGrp="1"/>
          </p:cNvSpPr>
          <p:nvPr>
            <p:ph type="sldNum" sz="quarter" idx="5"/>
          </p:nvPr>
        </p:nvSpPr>
        <p:spPr/>
        <p:txBody>
          <a:bodyPr/>
          <a:lstStyle/>
          <a:p>
            <a:fld id="{EF20A355-0347-4CEE-BB21-2FD81005CFD4}" type="slidenum">
              <a:rPr lang="en-US" smtClean="0"/>
              <a:t>21</a:t>
            </a:fld>
            <a:endParaRPr lang="en-US" dirty="0"/>
          </a:p>
        </p:txBody>
      </p:sp>
    </p:spTree>
    <p:extLst>
      <p:ext uri="{BB962C8B-B14F-4D97-AF65-F5344CB8AC3E}">
        <p14:creationId xmlns:p14="http://schemas.microsoft.com/office/powerpoint/2010/main" val="342049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latin typeface="+mn-lt"/>
              </a:rPr>
              <a:t>“We must ensure that our libraries are pursuing evidence-based decision making and not engaging in “decision-based evidence-making.” – Lisa Hinchliffe, 2016 Library Assessment Conference.  </a:t>
            </a:r>
            <a:br>
              <a:rPr lang="en-US" sz="1200" dirty="0">
                <a:latin typeface="+mn-lt"/>
              </a:rPr>
            </a:br>
            <a:br>
              <a:rPr lang="en-US" sz="1200" dirty="0">
                <a:latin typeface="+mn-lt"/>
              </a:rPr>
            </a:br>
            <a:r>
              <a:rPr lang="en-US" sz="1200" dirty="0">
                <a:latin typeface="+mn-lt"/>
              </a:rPr>
              <a:t>We want there to be integrity in our research.  We need to keep ourselves accountable through gathering data: We want to investigate the theory of change or impact that we/our library operate under. We must be honest about what the evidence shows.  If evidence shows that a claim is not supported, then we need to make a change.  We aren’t going to ignore or manufacture evidence in order to support or justify a decision that’s already been made.  </a:t>
            </a:r>
          </a:p>
          <a:p>
            <a:pPr algn="l"/>
            <a:endParaRPr lang="en-US" sz="1200" dirty="0">
              <a:latin typeface="+mn-lt"/>
            </a:endParaRPr>
          </a:p>
          <a:p>
            <a:pPr algn="l"/>
            <a:r>
              <a:rPr lang="en-US" sz="1200" dirty="0">
                <a:latin typeface="+mn-lt"/>
              </a:rPr>
              <a:t>Integrity in responding to data ensures a firm foundation for advocacy.</a:t>
            </a:r>
          </a:p>
          <a:p>
            <a:pPr algn="l"/>
            <a:endParaRPr lang="en-US" sz="1200" dirty="0">
              <a:latin typeface="+mn-lt"/>
            </a:endParaRPr>
          </a:p>
          <a:p>
            <a:pPr algn="l"/>
            <a:r>
              <a:rPr lang="en-US" sz="1200" dirty="0">
                <a:latin typeface="+mn-lt"/>
              </a:rPr>
              <a:t>You may be wondering, </a:t>
            </a:r>
            <a:r>
              <a:rPr lang="en-US" sz="1200" i="1" dirty="0">
                <a:latin typeface="+mn-lt"/>
              </a:rPr>
              <a:t>“What happens if the evidence I gather is not as positive as my  claim asserts? Won’t that be bad for the library?” </a:t>
            </a:r>
            <a:br>
              <a:rPr lang="en-US" sz="1200" i="1" dirty="0">
                <a:latin typeface="+mn-lt"/>
              </a:rPr>
            </a:br>
            <a:r>
              <a:rPr lang="en-US" sz="1200" dirty="0">
                <a:latin typeface="+mn-lt"/>
              </a:rPr>
              <a:t>DO NOT FEAR data that reveals something is not working! </a:t>
            </a:r>
          </a:p>
          <a:p>
            <a:pPr algn="l"/>
            <a:endParaRPr lang="en-US" sz="1200" dirty="0">
              <a:latin typeface="+mn-lt"/>
            </a:endParaRPr>
          </a:p>
          <a:p>
            <a:pPr algn="l"/>
            <a:r>
              <a:rPr lang="en-US" sz="1200" dirty="0">
                <a:latin typeface="+mn-lt"/>
              </a:rPr>
              <a:t>Higher education administrators appreciate hearing 2 messages: </a:t>
            </a:r>
            <a:br>
              <a:rPr lang="en-US" sz="1200" dirty="0">
                <a:latin typeface="+mn-lt"/>
              </a:rPr>
            </a:br>
            <a:r>
              <a:rPr lang="en-US" sz="1200" dirty="0">
                <a:latin typeface="+mn-lt"/>
              </a:rPr>
              <a:t>1) Evidence shows this practice/program/etc. is effective and therefore we are continuing. </a:t>
            </a:r>
            <a:br>
              <a:rPr lang="en-US" sz="1200" dirty="0">
                <a:latin typeface="+mn-lt"/>
              </a:rPr>
            </a:br>
            <a:r>
              <a:rPr lang="en-US" sz="1200" dirty="0">
                <a:latin typeface="+mn-lt"/>
              </a:rPr>
              <a:t>2) Evidence shows this practice/program is an opportunity for improvement.  </a:t>
            </a:r>
            <a:br>
              <a:rPr lang="en-US" sz="1200" dirty="0">
                <a:latin typeface="+mn-lt"/>
              </a:rPr>
            </a:br>
            <a:br>
              <a:rPr lang="en-US" sz="1200" dirty="0">
                <a:latin typeface="+mn-lt"/>
              </a:rPr>
            </a:br>
            <a:r>
              <a:rPr lang="en-US" sz="1200" dirty="0">
                <a:latin typeface="+mn-lt"/>
              </a:rPr>
              <a:t>Either way, tell a story of how the library is striving to perform at its best and demonstrate success or thoughtful change to seek improvement!</a:t>
            </a:r>
          </a:p>
          <a:p>
            <a:pPr algn="l"/>
            <a:endParaRPr lang="en-US" sz="1200" dirty="0">
              <a:latin typeface="+mn-lt"/>
            </a:endParaRPr>
          </a:p>
          <a:p>
            <a:pPr algn="l"/>
            <a:r>
              <a:rPr lang="en-US" sz="1200" dirty="0">
                <a:latin typeface="+mn-lt"/>
              </a:rPr>
              <a:t>Choosing not to engage in assessment is choosing the status quo and missed opportunity for demonstrating the library’s value.</a:t>
            </a:r>
          </a:p>
          <a:p>
            <a:pPr algn="l"/>
            <a:endParaRPr lang="en-US" sz="1200" dirty="0">
              <a:latin typeface="+mn-lt"/>
            </a:endParaRPr>
          </a:p>
          <a:p>
            <a:pPr defTabSz="966612">
              <a:defRPr/>
            </a:pPr>
            <a:r>
              <a:rPr lang="en-US" sz="1200" dirty="0">
                <a:latin typeface="+mn-lt"/>
              </a:rPr>
              <a:t>Source: </a:t>
            </a:r>
            <a:r>
              <a:rPr lang="en-US" sz="1200" dirty="0">
                <a:latin typeface="+mn-lt"/>
                <a:ea typeface="DengXian" panose="02010600030101010101" pitchFamily="2" charset="-122"/>
              </a:rPr>
              <a:t>Hinchliffe, Lisa. “Sensemaking for Decision Making.” </a:t>
            </a:r>
            <a:r>
              <a:rPr lang="en-US" sz="1200" i="1" dirty="0">
                <a:latin typeface="+mn-lt"/>
                <a:ea typeface="DengXian" panose="02010600030101010101" pitchFamily="2" charset="-122"/>
              </a:rPr>
              <a:t>Library Assessment Conference</a:t>
            </a:r>
            <a:r>
              <a:rPr lang="en-US" sz="1200" dirty="0">
                <a:latin typeface="+mn-lt"/>
                <a:ea typeface="DengXian" panose="02010600030101010101" pitchFamily="2" charset="-122"/>
              </a:rPr>
              <a:t>. Address presented at the Plenary Address, n.d. </a:t>
            </a:r>
            <a:r>
              <a:rPr lang="en-US" sz="1200" u="sng" dirty="0">
                <a:solidFill>
                  <a:srgbClr val="0066FF"/>
                </a:solidFill>
                <a:latin typeface="+mn-lt"/>
                <a:ea typeface="DengXian" panose="02010600030101010101" pitchFamily="2" charset="-122"/>
                <a:cs typeface="Calibri" panose="020F0502020204030204" pitchFamily="34" charset="0"/>
                <a:hlinkClick r:id="rId3"/>
              </a:rPr>
              <a:t>http://old.libraryassessment.org/bm~doc/2-hinchliffe-2016.pdf</a:t>
            </a:r>
            <a:endParaRPr lang="en-US" sz="1200" dirty="0">
              <a:latin typeface="+mn-lt"/>
            </a:endParaRPr>
          </a:p>
        </p:txBody>
      </p:sp>
      <p:sp>
        <p:nvSpPr>
          <p:cNvPr id="4" name="Slide Number Placeholder 3"/>
          <p:cNvSpPr>
            <a:spLocks noGrp="1"/>
          </p:cNvSpPr>
          <p:nvPr>
            <p:ph type="sldNum" sz="quarter" idx="5"/>
          </p:nvPr>
        </p:nvSpPr>
        <p:spPr/>
        <p:txBody>
          <a:bodyPr/>
          <a:lstStyle/>
          <a:p>
            <a:fld id="{EF20A355-0347-4CEE-BB21-2FD81005CFD4}" type="slidenum">
              <a:rPr lang="en-US" smtClean="0"/>
              <a:t>22</a:t>
            </a:fld>
            <a:endParaRPr lang="en-US" dirty="0"/>
          </a:p>
        </p:txBody>
      </p:sp>
    </p:spTree>
    <p:extLst>
      <p:ext uri="{BB962C8B-B14F-4D97-AF65-F5344CB8AC3E}">
        <p14:creationId xmlns:p14="http://schemas.microsoft.com/office/powerpoint/2010/main" val="610622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Assessment as a map provides us with the “lay of the land”—a high-level and holistic view of the terrain, climate, and locations of key landmarks. Assessment can tell us what is happening by gathering data points but then also providing analysis and interpretation in order to reveal the patterns and trends in what has occurred over time. This descriptive information includes inputs, outputs, outcomes, and impacts—placed in context and in comparison. This assessment work reveals different scenarios and possibilities. And, like the beautifully illustrated maps of bygone eras, it might even reveal where “there be dragons!” to work around and guard against. </a:t>
            </a:r>
          </a:p>
          <a:p>
            <a:endParaRPr lang="en-US" sz="1200" dirty="0">
              <a:latin typeface="+mn-lt"/>
            </a:endParaRPr>
          </a:p>
          <a:p>
            <a:r>
              <a:rPr lang="en-US" sz="1200" dirty="0">
                <a:latin typeface="+mn-lt"/>
              </a:rPr>
              <a:t>Assessment as compass reveals possible directions— possibilities for growth, improvement, and new initiatives—and shows these relative to our “north star,” our purpose and mission. This data shows us options and choices that can be made. A compass does not, however, tell us which direction to choose; it only illuminates options and pathways and helps us get our bearings. It illustrates what we will walk away from in order to walk towards other directions. </a:t>
            </a:r>
          </a:p>
          <a:p>
            <a:endParaRPr lang="en-US" sz="1200" dirty="0">
              <a:latin typeface="+mn-lt"/>
            </a:endParaRPr>
          </a:p>
          <a:p>
            <a:r>
              <a:rPr lang="en-US" sz="1200" dirty="0">
                <a:latin typeface="+mn-lt"/>
              </a:rPr>
              <a:t>Assessment as strategic guide empowers making choices and decisions that align resources and activities with our goals, mission, and purpose. Data is not a decision. But decisions should be based on data. Decision making, based on data, must be firmly grounded in values and mission, maximizing impact and efficiency, in pursuit of a vibrant future, which can only emanate from strategic options chosen today</a:t>
            </a:r>
          </a:p>
          <a:p>
            <a:endParaRPr lang="en-US" sz="1200" dirty="0">
              <a:latin typeface="+mn-lt"/>
            </a:endParaRPr>
          </a:p>
          <a:p>
            <a:r>
              <a:rPr lang="en-US" sz="1200" dirty="0">
                <a:latin typeface="+mn-lt"/>
              </a:rPr>
              <a:t>Source: </a:t>
            </a:r>
            <a:r>
              <a:rPr lang="en-US" sz="1200" dirty="0">
                <a:latin typeface="+mn-lt"/>
                <a:ea typeface="DengXian" panose="02010600030101010101" pitchFamily="2" charset="-122"/>
              </a:rPr>
              <a:t>Hinchliffe, Lisa. “Sensemaking for Decision Making.” </a:t>
            </a:r>
            <a:r>
              <a:rPr lang="en-US" sz="1200" i="1" dirty="0">
                <a:latin typeface="+mn-lt"/>
                <a:ea typeface="DengXian" panose="02010600030101010101" pitchFamily="2" charset="-122"/>
              </a:rPr>
              <a:t>Library Assessment Conference</a:t>
            </a:r>
            <a:r>
              <a:rPr lang="en-US" sz="1200" dirty="0">
                <a:latin typeface="+mn-lt"/>
                <a:ea typeface="DengXian" panose="02010600030101010101" pitchFamily="2" charset="-122"/>
              </a:rPr>
              <a:t>. Address presented at the Plenary Address</a:t>
            </a:r>
            <a:endParaRPr lang="en-US" sz="1200" dirty="0">
              <a:latin typeface="+mn-lt"/>
            </a:endParaRPr>
          </a:p>
        </p:txBody>
      </p:sp>
      <p:sp>
        <p:nvSpPr>
          <p:cNvPr id="4" name="Slide Number Placeholder 3"/>
          <p:cNvSpPr>
            <a:spLocks noGrp="1"/>
          </p:cNvSpPr>
          <p:nvPr>
            <p:ph type="sldNum" sz="quarter" idx="10"/>
          </p:nvPr>
        </p:nvSpPr>
        <p:spPr/>
        <p:txBody>
          <a:bodyPr/>
          <a:lstStyle/>
          <a:p>
            <a:fld id="{EF20A355-0347-4CEE-BB21-2FD81005CFD4}" type="slidenum">
              <a:rPr lang="en-US" smtClean="0"/>
              <a:t>23</a:t>
            </a:fld>
            <a:endParaRPr lang="en-US" dirty="0"/>
          </a:p>
        </p:txBody>
      </p:sp>
    </p:spTree>
    <p:extLst>
      <p:ext uri="{BB962C8B-B14F-4D97-AF65-F5344CB8AC3E}">
        <p14:creationId xmlns:p14="http://schemas.microsoft.com/office/powerpoint/2010/main" val="22061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a:latin typeface="+mn-lt"/>
              </a:rPr>
              <a:t>Leaders make use of research derived from trials, literature reviews, or other activities that provides objective information on issues of concern in order to RECOMMEND OR SUPPORT a particular policy or program at their organization and to demonstrate its effectiveness.</a:t>
            </a:r>
          </a:p>
          <a:p>
            <a:endParaRPr lang="en-US" sz="1200" dirty="0">
              <a:latin typeface="+mn-lt"/>
            </a:endParaRPr>
          </a:p>
          <a:p>
            <a:r>
              <a:rPr lang="en-US" sz="1200" dirty="0">
                <a:latin typeface="+mn-lt"/>
              </a:rPr>
              <a:t>In an ideal world, advocacy strives to seek additional investment in the library.  But, evidence-based advocacy is also a powerful tool for helping to establish a clear understanding of the impact of maintaining current levels of funding or results from cutting resources.</a:t>
            </a:r>
          </a:p>
        </p:txBody>
      </p:sp>
      <p:sp>
        <p:nvSpPr>
          <p:cNvPr id="4" name="Slide Number Placeholder 3"/>
          <p:cNvSpPr>
            <a:spLocks noGrp="1"/>
          </p:cNvSpPr>
          <p:nvPr>
            <p:ph type="sldNum" sz="quarter" idx="5"/>
          </p:nvPr>
        </p:nvSpPr>
        <p:spPr/>
        <p:txBody>
          <a:bodyPr/>
          <a:lstStyle/>
          <a:p>
            <a:fld id="{EF20A355-0347-4CEE-BB21-2FD81005CFD4}" type="slidenum">
              <a:rPr lang="en-US" smtClean="0"/>
              <a:t>24</a:t>
            </a:fld>
            <a:endParaRPr lang="en-US" dirty="0"/>
          </a:p>
        </p:txBody>
      </p:sp>
    </p:spTree>
    <p:extLst>
      <p:ext uri="{BB962C8B-B14F-4D97-AF65-F5344CB8AC3E}">
        <p14:creationId xmlns:p14="http://schemas.microsoft.com/office/powerpoint/2010/main" val="1689078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ea typeface="DengXian" panose="02010600030101010101" pitchFamily="2" charset="-122"/>
                <a:cs typeface="Times New Roman" panose="02020603050405020304" pitchFamily="18" charset="0"/>
              </a:rPr>
              <a:t>A variety of resources can be useful for evidence-based advocacy.</a:t>
            </a:r>
          </a:p>
          <a:p>
            <a:r>
              <a:rPr lang="en-US" sz="1200" dirty="0">
                <a:latin typeface="Calibri" panose="020F0502020204030204" pitchFamily="34" charset="0"/>
                <a:ea typeface="DengXian" panose="02010600030101010101" pitchFamily="2" charset="-122"/>
                <a:cs typeface="Times New Roman" panose="02020603050405020304" pitchFamily="18" charset="0"/>
              </a:rPr>
              <a:t> </a:t>
            </a:r>
          </a:p>
          <a:p>
            <a:r>
              <a:rPr lang="en-US" sz="1200" u="sng" dirty="0">
                <a:latin typeface="Calibri" panose="020F0502020204030204" pitchFamily="34" charset="0"/>
                <a:ea typeface="DengXian" panose="02010600030101010101" pitchFamily="2" charset="-122"/>
                <a:cs typeface="Times New Roman" panose="02020603050405020304" pitchFamily="18" charset="0"/>
              </a:rPr>
              <a:t>Research studies:</a:t>
            </a:r>
            <a:r>
              <a:rPr lang="en-US" sz="1200" dirty="0">
                <a:latin typeface="Calibri" panose="020F0502020204030204" pitchFamily="34" charset="0"/>
                <a:ea typeface="DengXian" panose="02010600030101010101" pitchFamily="2" charset="-122"/>
                <a:cs typeface="Times New Roman" panose="02020603050405020304" pitchFamily="18" charset="0"/>
              </a:rPr>
              <a:t> published in projects like </a:t>
            </a:r>
            <a:r>
              <a:rPr lang="en-US" sz="1200" dirty="0" err="1">
                <a:latin typeface="Calibri" panose="020F0502020204030204" pitchFamily="34" charset="0"/>
                <a:ea typeface="DengXian" panose="02010600030101010101" pitchFamily="2" charset="-122"/>
                <a:cs typeface="Times New Roman" panose="02020603050405020304" pitchFamily="18" charset="0"/>
              </a:rPr>
              <a:t>AiA</a:t>
            </a:r>
            <a:r>
              <a:rPr lang="en-US" sz="1200" dirty="0">
                <a:latin typeface="Calibri" panose="020F0502020204030204" pitchFamily="34" charset="0"/>
                <a:ea typeface="DengXian" panose="02010600030101010101" pitchFamily="2" charset="-122"/>
                <a:cs typeface="Times New Roman" panose="02020603050405020304" pitchFamily="18" charset="0"/>
              </a:rPr>
              <a:t> or professional journals</a:t>
            </a:r>
          </a:p>
          <a:p>
            <a:r>
              <a:rPr lang="en-US" sz="1200" u="sng" dirty="0">
                <a:latin typeface="Calibri" panose="020F0502020204030204" pitchFamily="34" charset="0"/>
                <a:ea typeface="DengXian" panose="02010600030101010101" pitchFamily="2" charset="-122"/>
                <a:cs typeface="Times New Roman" panose="02020603050405020304" pitchFamily="18" charset="0"/>
              </a:rPr>
              <a:t>Professional Standards:</a:t>
            </a:r>
            <a:r>
              <a:rPr lang="en-US" sz="1200" dirty="0">
                <a:latin typeface="Calibri" panose="020F0502020204030204" pitchFamily="34" charset="0"/>
                <a:ea typeface="DengXian" panose="02010600030101010101" pitchFamily="2" charset="-122"/>
                <a:cs typeface="Times New Roman" panose="02020603050405020304" pitchFamily="18" charset="0"/>
              </a:rPr>
              <a:t> ACRL</a:t>
            </a:r>
          </a:p>
          <a:p>
            <a:r>
              <a:rPr lang="en-US" sz="1200" u="sng" dirty="0">
                <a:latin typeface="Calibri" panose="020F0502020204030204" pitchFamily="34" charset="0"/>
                <a:ea typeface="DengXian" panose="02010600030101010101" pitchFamily="2" charset="-122"/>
                <a:cs typeface="Times New Roman" panose="02020603050405020304" pitchFamily="18" charset="0"/>
              </a:rPr>
              <a:t>Data Analytics:</a:t>
            </a:r>
            <a:r>
              <a:rPr lang="en-US" sz="1200" dirty="0">
                <a:latin typeface="Calibri" panose="020F0502020204030204" pitchFamily="34" charset="0"/>
                <a:ea typeface="DengXian" panose="02010600030101010101" pitchFamily="2" charset="-122"/>
                <a:cs typeface="Times New Roman" panose="02020603050405020304" pitchFamily="18" charset="0"/>
              </a:rPr>
              <a:t> May be available through campus partnerships</a:t>
            </a:r>
          </a:p>
          <a:p>
            <a:r>
              <a:rPr lang="en-US" sz="1200" u="sng" dirty="0">
                <a:latin typeface="Calibri" panose="020F0502020204030204" pitchFamily="34" charset="0"/>
                <a:ea typeface="DengXian" panose="02010600030101010101" pitchFamily="2" charset="-122"/>
                <a:cs typeface="Times New Roman" panose="02020603050405020304" pitchFamily="18" charset="0"/>
              </a:rPr>
              <a:t>Benchmarking:</a:t>
            </a:r>
            <a:r>
              <a:rPr lang="en-US" sz="1200" dirty="0">
                <a:latin typeface="Calibri" panose="020F0502020204030204" pitchFamily="34" charset="0"/>
                <a:ea typeface="DengXian" panose="02010600030101010101" pitchFamily="2" charset="-122"/>
                <a:cs typeface="Times New Roman" panose="02020603050405020304" pitchFamily="18" charset="0"/>
              </a:rPr>
              <a:t> Most useful when compared to similar institutions</a:t>
            </a:r>
          </a:p>
          <a:p>
            <a:r>
              <a:rPr lang="en-US" sz="1200" u="sng" dirty="0">
                <a:latin typeface="Calibri" panose="020F0502020204030204" pitchFamily="34" charset="0"/>
                <a:ea typeface="DengXian" panose="02010600030101010101" pitchFamily="2" charset="-122"/>
                <a:cs typeface="Times New Roman" panose="02020603050405020304" pitchFamily="18" charset="0"/>
              </a:rPr>
              <a:t>Program Evaluations:</a:t>
            </a:r>
            <a:r>
              <a:rPr lang="en-US" sz="1200" dirty="0">
                <a:latin typeface="Calibri" panose="020F0502020204030204" pitchFamily="34" charset="0"/>
                <a:ea typeface="DengXian" panose="02010600030101010101" pitchFamily="2" charset="-122"/>
                <a:cs typeface="Times New Roman" panose="02020603050405020304" pitchFamily="18" charset="0"/>
              </a:rPr>
              <a:t> External reviewers, self-studies, etc.</a:t>
            </a:r>
          </a:p>
          <a:p>
            <a:endParaRPr lang="en-US" sz="1100" dirty="0"/>
          </a:p>
        </p:txBody>
      </p:sp>
      <p:sp>
        <p:nvSpPr>
          <p:cNvPr id="4" name="Slide Number Placeholder 3"/>
          <p:cNvSpPr>
            <a:spLocks noGrp="1"/>
          </p:cNvSpPr>
          <p:nvPr>
            <p:ph type="sldNum" sz="quarter" idx="5"/>
          </p:nvPr>
        </p:nvSpPr>
        <p:spPr/>
        <p:txBody>
          <a:bodyPr/>
          <a:lstStyle/>
          <a:p>
            <a:fld id="{EF20A355-0347-4CEE-BB21-2FD81005CFD4}" type="slidenum">
              <a:rPr lang="en-US" smtClean="0"/>
              <a:t>25</a:t>
            </a:fld>
            <a:endParaRPr lang="en-US" dirty="0"/>
          </a:p>
        </p:txBody>
      </p:sp>
    </p:spTree>
    <p:extLst>
      <p:ext uri="{BB962C8B-B14F-4D97-AF65-F5344CB8AC3E}">
        <p14:creationId xmlns:p14="http://schemas.microsoft.com/office/powerpoint/2010/main" val="2503366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DengXian" panose="02010600030101010101" pitchFamily="2" charset="-122"/>
                <a:cs typeface="Times New Roman" panose="02020603050405020304" pitchFamily="18" charset="0"/>
              </a:rPr>
              <a:t>(Before dismissing for the break-- check to see if audience members have any immediate questions they’d like to </a:t>
            </a:r>
            <a:r>
              <a:rPr lang="en-US" sz="1200">
                <a:latin typeface="Calibri" panose="020F0502020204030204" pitchFamily="34" charset="0"/>
                <a:ea typeface="DengXian" panose="02010600030101010101" pitchFamily="2" charset="-122"/>
                <a:cs typeface="Times New Roman" panose="02020603050405020304" pitchFamily="18" charset="0"/>
              </a:rPr>
              <a:t>ask!)</a:t>
            </a:r>
            <a:br>
              <a:rPr lang="en-US" sz="1200">
                <a:latin typeface="Calibri" panose="020F0502020204030204" pitchFamily="34" charset="0"/>
                <a:ea typeface="DengXian" panose="02010600030101010101" pitchFamily="2" charset="-122"/>
                <a:cs typeface="Times New Roman" panose="02020603050405020304" pitchFamily="18" charset="0"/>
              </a:rPr>
            </a:br>
            <a:endParaRPr lang="en-US" sz="1200">
              <a:latin typeface="Calibri" panose="020F0502020204030204" pitchFamily="34" charset="0"/>
              <a:ea typeface="DengXian" panose="02010600030101010101" pitchFamily="2" charset="-122"/>
              <a:cs typeface="Times New Roman" panose="02020603050405020304" pitchFamily="18" charset="0"/>
            </a:endParaRPr>
          </a:p>
          <a:p>
            <a:r>
              <a:rPr lang="en-US" sz="1200" dirty="0">
                <a:latin typeface="Calibri" panose="020F0502020204030204" pitchFamily="34" charset="0"/>
                <a:ea typeface="DengXian" panose="02010600030101010101" pitchFamily="2" charset="-122"/>
                <a:cs typeface="Times New Roman" panose="02020603050405020304" pitchFamily="18" charset="0"/>
              </a:rPr>
              <a:t>LOTS of new information and ideas were shared in this session!  </a:t>
            </a:r>
          </a:p>
          <a:p>
            <a:r>
              <a:rPr lang="en-US" sz="1200" dirty="0">
                <a:latin typeface="Calibri" panose="020F0502020204030204" pitchFamily="34" charset="0"/>
                <a:ea typeface="DengXian" panose="02010600030101010101" pitchFamily="2" charset="-122"/>
                <a:cs typeface="Times New Roman" panose="02020603050405020304" pitchFamily="18" charset="0"/>
              </a:rPr>
              <a:t> </a:t>
            </a:r>
          </a:p>
          <a:p>
            <a:r>
              <a:rPr lang="en-US" sz="1200" dirty="0">
                <a:latin typeface="Calibri" panose="020F0502020204030204" pitchFamily="34" charset="0"/>
                <a:ea typeface="DengXian" panose="02010600030101010101" pitchFamily="2" charset="-122"/>
                <a:cs typeface="Times New Roman" panose="02020603050405020304" pitchFamily="18" charset="0"/>
              </a:rPr>
              <a:t>Take some time to let these ideas soak in during a break.  Participants are welcome to stretch their legs, use the restroom, or grab a snack as time allows.   </a:t>
            </a:r>
          </a:p>
          <a:p>
            <a:r>
              <a:rPr lang="en-US" sz="1200" dirty="0">
                <a:latin typeface="Calibri" panose="020F0502020204030204" pitchFamily="34" charset="0"/>
                <a:ea typeface="DengXian" panose="02010600030101010101" pitchFamily="2" charset="-122"/>
                <a:cs typeface="Times New Roman" panose="02020603050405020304" pitchFamily="18" charset="0"/>
              </a:rPr>
              <a:t> </a:t>
            </a:r>
          </a:p>
          <a:p>
            <a:r>
              <a:rPr lang="en-US" sz="1200" dirty="0">
                <a:latin typeface="Calibri" panose="020F0502020204030204" pitchFamily="34" charset="0"/>
                <a:ea typeface="DengXian" panose="02010600030101010101" pitchFamily="2" charset="-122"/>
                <a:cs typeface="Times New Roman" panose="02020603050405020304" pitchFamily="18" charset="0"/>
              </a:rPr>
              <a:t>We will resume meeting together again at (INDICATE TIME).</a:t>
            </a:r>
          </a:p>
          <a:p>
            <a:endParaRPr lang="en-US" sz="1200" dirty="0">
              <a:latin typeface="Calibri" panose="020F0502020204030204" pitchFamily="34" charset="0"/>
              <a:ea typeface="DengXian" panose="02010600030101010101" pitchFamily="2" charset="-122"/>
              <a:cs typeface="Times New Roman" panose="02020603050405020304" pitchFamily="18" charset="0"/>
            </a:endParaRPr>
          </a:p>
          <a:p>
            <a:r>
              <a:rPr lang="en-US" sz="1200" dirty="0">
                <a:latin typeface="Calibri" panose="020F0502020204030204" pitchFamily="34" charset="0"/>
                <a:ea typeface="DengXian" panose="02010600030101010101" pitchFamily="2" charset="-122"/>
                <a:cs typeface="Times New Roman" panose="02020603050405020304" pitchFamily="18" charset="0"/>
              </a:rPr>
              <a:t>After a break, if the schedule allows, give attendees an opportunity to meet with their assigned team to discuss questions (included below) on page 12 of the participant workbook.</a:t>
            </a:r>
            <a:endParaRPr lang="en-US" sz="1200" dirty="0"/>
          </a:p>
        </p:txBody>
      </p:sp>
      <p:sp>
        <p:nvSpPr>
          <p:cNvPr id="4" name="Slide Number Placeholder 3"/>
          <p:cNvSpPr>
            <a:spLocks noGrp="1"/>
          </p:cNvSpPr>
          <p:nvPr>
            <p:ph type="sldNum" sz="quarter" idx="5"/>
          </p:nvPr>
        </p:nvSpPr>
        <p:spPr/>
        <p:txBody>
          <a:bodyPr/>
          <a:lstStyle/>
          <a:p>
            <a:fld id="{EF20A355-0347-4CEE-BB21-2FD81005CFD4}" type="slidenum">
              <a:rPr lang="en-US" smtClean="0"/>
              <a:t>26</a:t>
            </a:fld>
            <a:endParaRPr lang="en-US" dirty="0"/>
          </a:p>
        </p:txBody>
      </p:sp>
    </p:spTree>
    <p:extLst>
      <p:ext uri="{BB962C8B-B14F-4D97-AF65-F5344CB8AC3E}">
        <p14:creationId xmlns:p14="http://schemas.microsoft.com/office/powerpoint/2010/main" val="1431678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20A355-0347-4CEE-BB21-2FD81005CFD4}" type="slidenum">
              <a:rPr lang="en-US" smtClean="0"/>
              <a:t>27</a:t>
            </a:fld>
            <a:endParaRPr lang="en-US" dirty="0"/>
          </a:p>
        </p:txBody>
      </p:sp>
    </p:spTree>
    <p:extLst>
      <p:ext uri="{BB962C8B-B14F-4D97-AF65-F5344CB8AC3E}">
        <p14:creationId xmlns:p14="http://schemas.microsoft.com/office/powerpoint/2010/main" val="1499649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AASD follows curriculum originally presented during CARLI Counts: Analytics and Advocacy for Service Development by the Consortium of Academic and Research Libraries in Illinois.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program is based on 2 successful principles utilized in 2 previous program models. I-LEAD was developed and led by Anne Craig during her time as the Director of the Illinois State Library. Assessment in Action was developed as a piece of the Association of College and Research Libraries’ (ACRL) Value of Academic Libraries initiative, which Lisa Hinchliffe led as her presidential initiative when serving in the top leadership post for the membership organization. Both programs were immersive and demonstrated the incredible value of utilizing a team approach in fostering a learning community.</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AASD is designed to help librarians make effective use of research findings on the impact of academic libraries on student learning success for the twin purposes of service development and library advocacy.</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Participants will learn how to see local library data analytics to improve their services and demonstrate value in competitive campus budgeting processes, accreditation reports, and program reviews.</a:t>
            </a:r>
          </a:p>
          <a:p>
            <a:endParaRPr lang="en-US" sz="1200" dirty="0">
              <a:latin typeface="+mn-lt"/>
            </a:endParaRPr>
          </a:p>
        </p:txBody>
      </p:sp>
      <p:sp>
        <p:nvSpPr>
          <p:cNvPr id="4" name="Slide Number Placeholder 3"/>
          <p:cNvSpPr>
            <a:spLocks noGrp="1"/>
          </p:cNvSpPr>
          <p:nvPr>
            <p:ph type="sldNum" sz="quarter" idx="5"/>
          </p:nvPr>
        </p:nvSpPr>
        <p:spPr/>
        <p:txBody>
          <a:bodyPr/>
          <a:lstStyle/>
          <a:p>
            <a:fld id="{EF20A355-0347-4CEE-BB21-2FD81005CFD4}" type="slidenum">
              <a:rPr lang="en-US" smtClean="0"/>
              <a:t>3</a:t>
            </a:fld>
            <a:endParaRPr lang="en-US" dirty="0"/>
          </a:p>
        </p:txBody>
      </p:sp>
    </p:spTree>
    <p:extLst>
      <p:ext uri="{BB962C8B-B14F-4D97-AF65-F5344CB8AC3E}">
        <p14:creationId xmlns:p14="http://schemas.microsoft.com/office/powerpoint/2010/main" val="2835002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Academic librarians will be able to effectively and systematically leverage national and local data in order to communicate impact narratives that convey to stakeholders how their libraries bolster student learning and success.  Such data may be relevant to a single local institution or may demonstrate data among a collective group of libraries (e.g., by size, institution type, student population, geography, etc.).</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North star for all the work is student success!  </a:t>
            </a:r>
          </a:p>
        </p:txBody>
      </p:sp>
      <p:sp>
        <p:nvSpPr>
          <p:cNvPr id="4" name="Slide Number Placeholder 3"/>
          <p:cNvSpPr>
            <a:spLocks noGrp="1"/>
          </p:cNvSpPr>
          <p:nvPr>
            <p:ph type="sldNum" sz="quarter" idx="5"/>
          </p:nvPr>
        </p:nvSpPr>
        <p:spPr/>
        <p:txBody>
          <a:bodyPr/>
          <a:lstStyle/>
          <a:p>
            <a:fld id="{EF20A355-0347-4CEE-BB21-2FD81005CFD4}" type="slidenum">
              <a:rPr lang="en-US" smtClean="0"/>
              <a:t>4</a:t>
            </a:fld>
            <a:endParaRPr lang="en-US" dirty="0"/>
          </a:p>
        </p:txBody>
      </p:sp>
    </p:spTree>
    <p:extLst>
      <p:ext uri="{BB962C8B-B14F-4D97-AF65-F5344CB8AC3E}">
        <p14:creationId xmlns:p14="http://schemas.microsoft.com/office/powerpoint/2010/main" val="2607681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2 Program Outcomes relate to skills and abilities as well as confidence. Program wants to make sure participants have skills to gather data and feel ready to engage in advocacy with the information gleaned through the process of completing the program.</a:t>
            </a:r>
          </a:p>
          <a:p>
            <a:endParaRPr lang="en-US" sz="1200" dirty="0"/>
          </a:p>
          <a:p>
            <a:r>
              <a:rPr lang="en-US" sz="1200" dirty="0"/>
              <a:t>Structure of Participation: </a:t>
            </a:r>
            <a:br>
              <a:rPr lang="en-US" sz="1200" dirty="0"/>
            </a:br>
            <a:r>
              <a:rPr lang="en-US" sz="1200" dirty="0"/>
              <a:t>-Professional Development Learning Experiences: immersive workshops, webinars, team meetings, and poster session presentation</a:t>
            </a:r>
          </a:p>
          <a:p>
            <a:r>
              <a:rPr lang="en-US" sz="1200" dirty="0"/>
              <a:t>-Peer-to-Peer Learning: Assigned teams engage in discussion of content in modules and provide feedback on local case study projects</a:t>
            </a:r>
          </a:p>
          <a:p>
            <a:r>
              <a:rPr lang="en-US" sz="1200" dirty="0"/>
              <a:t>-Affinity groups also engage in focused discussion of chosen areas of research, which yields a Community of practice.</a:t>
            </a:r>
          </a:p>
        </p:txBody>
      </p:sp>
      <p:sp>
        <p:nvSpPr>
          <p:cNvPr id="4" name="Slide Number Placeholder 3"/>
          <p:cNvSpPr>
            <a:spLocks noGrp="1"/>
          </p:cNvSpPr>
          <p:nvPr>
            <p:ph type="sldNum" sz="quarter" idx="5"/>
          </p:nvPr>
        </p:nvSpPr>
        <p:spPr/>
        <p:txBody>
          <a:bodyPr/>
          <a:lstStyle/>
          <a:p>
            <a:fld id="{EF20A355-0347-4CEE-BB21-2FD81005CFD4}" type="slidenum">
              <a:rPr lang="en-US" smtClean="0"/>
              <a:t>5</a:t>
            </a:fld>
            <a:endParaRPr lang="en-US" dirty="0"/>
          </a:p>
        </p:txBody>
      </p:sp>
    </p:spTree>
    <p:extLst>
      <p:ext uri="{BB962C8B-B14F-4D97-AF65-F5344CB8AC3E}">
        <p14:creationId xmlns:p14="http://schemas.microsoft.com/office/powerpoint/2010/main" val="2129753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At the conclusion of the program, each participant will create a local case study to be compiled into a portfolio for other participants to learn from.  Assigned teams will create a poster reflecting on their shared learning experience throughout the program, which can be presented via a webinar or an in-person poster session.</a:t>
            </a:r>
          </a:p>
        </p:txBody>
      </p:sp>
      <p:sp>
        <p:nvSpPr>
          <p:cNvPr id="4" name="Slide Number Placeholder 3"/>
          <p:cNvSpPr>
            <a:spLocks noGrp="1"/>
          </p:cNvSpPr>
          <p:nvPr>
            <p:ph type="sldNum" sz="quarter" idx="5"/>
          </p:nvPr>
        </p:nvSpPr>
        <p:spPr/>
        <p:txBody>
          <a:bodyPr/>
          <a:lstStyle/>
          <a:p>
            <a:fld id="{EF20A355-0347-4CEE-BB21-2FD81005CFD4}" type="slidenum">
              <a:rPr lang="en-US" smtClean="0"/>
              <a:t>6</a:t>
            </a:fld>
            <a:endParaRPr lang="en-US" dirty="0"/>
          </a:p>
        </p:txBody>
      </p:sp>
    </p:spTree>
    <p:extLst>
      <p:ext uri="{BB962C8B-B14F-4D97-AF65-F5344CB8AC3E}">
        <p14:creationId xmlns:p14="http://schemas.microsoft.com/office/powerpoint/2010/main" val="940302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AASD teaching and learning functions in a mode known as a community of practice. “Communities of practice are groups of people who share a concern or a passion for something they do and learn how to do it better as they interact regularly.  This definition, developed Etienne and Beverly Wenger-Trayner, allows for, but does not assume, intentionality: learning can be the reason the community comes together or an incidental outcome of member’s interactions.”</a:t>
            </a:r>
            <a:br>
              <a:rPr lang="en-US" sz="1200" dirty="0"/>
            </a:br>
            <a:br>
              <a:rPr lang="en-US" sz="1200" dirty="0"/>
            </a:br>
            <a:r>
              <a:rPr lang="en-US" sz="1200" dirty="0"/>
              <a:t>Source: Wenger-Trayner, E. and Wenger-Trayner, B. (2015) </a:t>
            </a:r>
            <a:r>
              <a:rPr lang="en-US" sz="1200" i="1" dirty="0"/>
              <a:t>An introduction to communities of practice: a brief overview of the concept and its uses</a:t>
            </a:r>
            <a:r>
              <a:rPr lang="en-US" sz="1200" dirty="0"/>
              <a:t>. Available from authors at </a:t>
            </a:r>
            <a:r>
              <a:rPr lang="en-US" sz="1200" dirty="0">
                <a:hlinkClick r:id="rId3"/>
              </a:rPr>
              <a:t>https://wenger-trayner.com/introduction-to-communities-of-practice</a:t>
            </a:r>
            <a:r>
              <a:rPr lang="en-US" sz="1200" dirty="0"/>
              <a:t>.</a:t>
            </a:r>
          </a:p>
        </p:txBody>
      </p:sp>
      <p:sp>
        <p:nvSpPr>
          <p:cNvPr id="4" name="Slide Number Placeholder 3"/>
          <p:cNvSpPr>
            <a:spLocks noGrp="1"/>
          </p:cNvSpPr>
          <p:nvPr>
            <p:ph type="sldNum" sz="quarter" idx="10"/>
          </p:nvPr>
        </p:nvSpPr>
        <p:spPr/>
        <p:txBody>
          <a:bodyPr/>
          <a:lstStyle/>
          <a:p>
            <a:fld id="{EF20A355-0347-4CEE-BB21-2FD81005CFD4}" type="slidenum">
              <a:rPr lang="en-US" smtClean="0"/>
              <a:t>7</a:t>
            </a:fld>
            <a:endParaRPr lang="en-US" dirty="0"/>
          </a:p>
        </p:txBody>
      </p:sp>
    </p:spTree>
    <p:extLst>
      <p:ext uri="{BB962C8B-B14F-4D97-AF65-F5344CB8AC3E}">
        <p14:creationId xmlns:p14="http://schemas.microsoft.com/office/powerpoint/2010/main" val="2631283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latin typeface="Calibri" panose="020F0502020204030204" pitchFamily="34" charset="0"/>
                <a:ea typeface="DengXian" panose="02010600030101010101" pitchFamily="2" charset="-122"/>
                <a:cs typeface="Times New Roman" panose="02020603050405020304" pitchFamily="18" charset="0"/>
              </a:rPr>
              <a:t>The domain (a.k.a. area of interest) :</a:t>
            </a:r>
            <a:r>
              <a:rPr lang="en-US" sz="1200" dirty="0">
                <a:latin typeface="Calibri" panose="020F0502020204030204" pitchFamily="34" charset="0"/>
                <a:ea typeface="DengXian" panose="02010600030101010101" pitchFamily="2" charset="-122"/>
                <a:cs typeface="Times New Roman" panose="02020603050405020304" pitchFamily="18" charset="0"/>
              </a:rPr>
              <a:t> A community of practice is not merely a club of friends or a network of connections between people. It has an identity defined by a shared domain of interest. Membership therefore implies a commitment to the domain, and therefore a shared competence that distinguishes members from other people. (You could belong to the same network as someone and never know it.) The domain is not necessarily something recognized as “expertise” outside the community. </a:t>
            </a:r>
          </a:p>
          <a:p>
            <a:br>
              <a:rPr lang="en-US" sz="1200" dirty="0">
                <a:latin typeface="Calibri" panose="020F0502020204030204" pitchFamily="34" charset="0"/>
                <a:ea typeface="DengXian" panose="02010600030101010101" pitchFamily="2" charset="-122"/>
                <a:cs typeface="Times New Roman" panose="02020603050405020304" pitchFamily="18" charset="0"/>
              </a:rPr>
            </a:br>
            <a:r>
              <a:rPr lang="en-US" sz="1200" u="sng" dirty="0">
                <a:latin typeface="Calibri" panose="020F0502020204030204" pitchFamily="34" charset="0"/>
                <a:ea typeface="DengXian" panose="02010600030101010101" pitchFamily="2" charset="-122"/>
                <a:cs typeface="Times New Roman" panose="02020603050405020304" pitchFamily="18" charset="0"/>
              </a:rPr>
              <a:t>AASD Domain: </a:t>
            </a:r>
            <a:r>
              <a:rPr lang="en-US" sz="1200" dirty="0">
                <a:latin typeface="Calibri" panose="020F0502020204030204" pitchFamily="34" charset="0"/>
                <a:ea typeface="DengXian" panose="02010600030101010101" pitchFamily="2" charset="-122"/>
                <a:cs typeface="Times New Roman" panose="02020603050405020304" pitchFamily="18" charset="0"/>
              </a:rPr>
              <a:t>librarianship</a:t>
            </a:r>
          </a:p>
          <a:p>
            <a:r>
              <a:rPr lang="en-US" sz="1200" dirty="0">
                <a:latin typeface="Calibri" panose="020F0502020204030204" pitchFamily="34" charset="0"/>
                <a:ea typeface="DengXian" panose="02010600030101010101" pitchFamily="2" charset="-122"/>
                <a:cs typeface="Times New Roman" panose="02020603050405020304" pitchFamily="18" charset="0"/>
              </a:rPr>
              <a:t> </a:t>
            </a:r>
            <a:r>
              <a:rPr lang="en-US" sz="1200" b="1" i="1" dirty="0">
                <a:latin typeface="Calibri" panose="020F0502020204030204" pitchFamily="34" charset="0"/>
                <a:ea typeface="DengXian" panose="02010600030101010101" pitchFamily="2" charset="-122"/>
                <a:cs typeface="Times New Roman" panose="02020603050405020304" pitchFamily="18" charset="0"/>
              </a:rPr>
              <a:t>The community (a.k.a. identified group of people):</a:t>
            </a:r>
            <a:r>
              <a:rPr lang="en-US" sz="1200" i="1" dirty="0">
                <a:latin typeface="Calibri" panose="020F0502020204030204" pitchFamily="34" charset="0"/>
                <a:ea typeface="DengXian" panose="02010600030101010101" pitchFamily="2" charset="-122"/>
                <a:cs typeface="Times New Roman" panose="02020603050405020304" pitchFamily="18" charset="0"/>
              </a:rPr>
              <a:t> </a:t>
            </a:r>
            <a:r>
              <a:rPr lang="en-US" sz="1200" dirty="0">
                <a:latin typeface="Calibri" panose="020F0502020204030204" pitchFamily="34" charset="0"/>
                <a:ea typeface="DengXian" panose="02010600030101010101" pitchFamily="2" charset="-122"/>
                <a:cs typeface="Times New Roman" panose="02020603050405020304" pitchFamily="18" charset="0"/>
              </a:rPr>
              <a:t>In pursuing their interest in their domain, members engage in joint activities and discussions, help each other, and share information. They build relationships that enable them to learn from each other; they care about their standing with each other…But members of a community of practice do not necessarily work together on a daily basis. </a:t>
            </a:r>
          </a:p>
          <a:p>
            <a:r>
              <a:rPr lang="en-US" sz="1200" dirty="0">
                <a:latin typeface="Calibri" panose="020F0502020204030204" pitchFamily="34" charset="0"/>
                <a:ea typeface="DengXian" panose="02010600030101010101" pitchFamily="2" charset="-122"/>
                <a:cs typeface="Times New Roman" panose="02020603050405020304" pitchFamily="18" charset="0"/>
              </a:rPr>
              <a:t> </a:t>
            </a:r>
            <a:r>
              <a:rPr lang="en-US" sz="1200" u="sng" dirty="0">
                <a:latin typeface="Calibri" panose="020F0502020204030204" pitchFamily="34" charset="0"/>
                <a:ea typeface="DengXian" panose="02010600030101010101" pitchFamily="2" charset="-122"/>
                <a:cs typeface="Times New Roman" panose="02020603050405020304" pitchFamily="18" charset="0"/>
              </a:rPr>
              <a:t>AASD Community: </a:t>
            </a:r>
            <a:r>
              <a:rPr lang="en-US" sz="1200" dirty="0">
                <a:latin typeface="Calibri" panose="020F0502020204030204" pitchFamily="34" charset="0"/>
                <a:ea typeface="DengXian" panose="02010600030101010101" pitchFamily="2" charset="-122"/>
                <a:cs typeface="Times New Roman" panose="02020603050405020304" pitchFamily="18" charset="0"/>
              </a:rPr>
              <a:t>All participants, trainers, mentors, etc.; sub community: assigned project team</a:t>
            </a:r>
          </a:p>
          <a:p>
            <a:r>
              <a:rPr lang="en-US" sz="1200" b="1" i="1" dirty="0">
                <a:latin typeface="Calibri" panose="020F0502020204030204" pitchFamily="34" charset="0"/>
                <a:ea typeface="DengXian" panose="02010600030101010101" pitchFamily="2" charset="-122"/>
                <a:cs typeface="Times New Roman" panose="02020603050405020304" pitchFamily="18" charset="0"/>
              </a:rPr>
              <a:t> </a:t>
            </a:r>
            <a:endParaRPr lang="en-US" sz="1200" dirty="0">
              <a:latin typeface="Calibri" panose="020F0502020204030204" pitchFamily="34" charset="0"/>
              <a:ea typeface="DengXian" panose="02010600030101010101" pitchFamily="2" charset="-122"/>
              <a:cs typeface="Times New Roman" panose="02020603050405020304" pitchFamily="18" charset="0"/>
            </a:endParaRPr>
          </a:p>
          <a:p>
            <a:r>
              <a:rPr lang="en-US" sz="1200" b="1" i="1" dirty="0">
                <a:latin typeface="Calibri" panose="020F0502020204030204" pitchFamily="34" charset="0"/>
                <a:ea typeface="DengXian" panose="02010600030101010101" pitchFamily="2" charset="-122"/>
                <a:cs typeface="Times New Roman" panose="02020603050405020304" pitchFamily="18" charset="0"/>
              </a:rPr>
              <a:t>The practice (a.k.a. the thing participants are getting better at):</a:t>
            </a:r>
            <a:r>
              <a:rPr lang="en-US" sz="1200" dirty="0">
                <a:latin typeface="Calibri" panose="020F0502020204030204" pitchFamily="34" charset="0"/>
                <a:ea typeface="DengXian" panose="02010600030101010101" pitchFamily="2" charset="-122"/>
                <a:cs typeface="Times New Roman" panose="02020603050405020304" pitchFamily="18" charset="0"/>
              </a:rPr>
              <a:t> A community of practice is not merely a community of interest–people who like certain kinds of movies, for instance. Members of a community of practice are practitioners. They develop a shared repertoire of resources: experiences, stories, tools, ways of addressing recurring problems—in short, a shared practice. This takes time and sustained interaction. </a:t>
            </a:r>
          </a:p>
          <a:p>
            <a:r>
              <a:rPr lang="en-US" sz="1200" dirty="0">
                <a:latin typeface="Calibri" panose="020F0502020204030204" pitchFamily="34" charset="0"/>
                <a:ea typeface="DengXian" panose="02010600030101010101" pitchFamily="2" charset="-122"/>
                <a:cs typeface="Times New Roman" panose="02020603050405020304" pitchFamily="18" charset="0"/>
              </a:rPr>
              <a:t> </a:t>
            </a:r>
          </a:p>
          <a:p>
            <a:r>
              <a:rPr lang="en-US" sz="1200" u="sng" dirty="0">
                <a:latin typeface="Calibri" panose="020F0502020204030204" pitchFamily="34" charset="0"/>
                <a:ea typeface="DengXian" panose="02010600030101010101" pitchFamily="2" charset="-122"/>
                <a:cs typeface="Times New Roman" panose="02020603050405020304" pitchFamily="18" charset="0"/>
              </a:rPr>
              <a:t>AASD Practice: </a:t>
            </a:r>
            <a:r>
              <a:rPr lang="en-US" sz="1200" dirty="0">
                <a:latin typeface="Calibri" panose="020F0502020204030204" pitchFamily="34" charset="0"/>
                <a:ea typeface="DengXian" panose="02010600030101010101" pitchFamily="2" charset="-122"/>
                <a:cs typeface="Times New Roman" panose="02020603050405020304" pitchFamily="18" charset="0"/>
              </a:rPr>
              <a:t>systematic inquiry into topics of interest to make research public in support of demonstrating impact of academic libraries on student success.</a:t>
            </a:r>
          </a:p>
          <a:p>
            <a:r>
              <a:rPr lang="en-US" sz="1200" dirty="0">
                <a:latin typeface="Calibri" panose="020F0502020204030204" pitchFamily="34" charset="0"/>
                <a:ea typeface="DengXian" panose="02010600030101010101" pitchFamily="2" charset="-122"/>
                <a:cs typeface="Times New Roman" panose="02020603050405020304" pitchFamily="18" charset="0"/>
              </a:rPr>
              <a:t> </a:t>
            </a:r>
          </a:p>
          <a:p>
            <a:r>
              <a:rPr lang="en-US" sz="1200" dirty="0">
                <a:latin typeface="Calibri" panose="020F0502020204030204" pitchFamily="34" charset="0"/>
                <a:ea typeface="DengXian" panose="02010600030101010101" pitchFamily="2" charset="-122"/>
                <a:cs typeface="Times New Roman" panose="02020603050405020304" pitchFamily="18" charset="0"/>
              </a:rPr>
              <a:t>Source: Wenger-Trayner, E. and Wenger-Trayner, B. (2015) </a:t>
            </a:r>
            <a:r>
              <a:rPr lang="en-US" sz="1200" i="1" dirty="0">
                <a:latin typeface="Calibri" panose="020F0502020204030204" pitchFamily="34" charset="0"/>
                <a:ea typeface="DengXian" panose="02010600030101010101" pitchFamily="2" charset="-122"/>
                <a:cs typeface="Times New Roman" panose="02020603050405020304" pitchFamily="18" charset="0"/>
              </a:rPr>
              <a:t>An introduction to communities of practice: a brief overview of the concept and its uses</a:t>
            </a:r>
            <a:r>
              <a:rPr lang="en-US" sz="1200" dirty="0">
                <a:latin typeface="Calibri" panose="020F0502020204030204" pitchFamily="34" charset="0"/>
                <a:ea typeface="DengXian" panose="02010600030101010101" pitchFamily="2" charset="-122"/>
                <a:cs typeface="Times New Roman" panose="02020603050405020304" pitchFamily="18" charset="0"/>
              </a:rPr>
              <a:t>. Available from authors at </a:t>
            </a:r>
            <a:r>
              <a:rPr lang="en-US" sz="1200" u="sng" dirty="0">
                <a:solidFill>
                  <a:srgbClr val="69A020"/>
                </a:solidFill>
                <a:latin typeface="Calibri" panose="020F0502020204030204" pitchFamily="34" charset="0"/>
                <a:ea typeface="DengXian" panose="02010600030101010101" pitchFamily="2" charset="-122"/>
                <a:cs typeface="Times New Roman" panose="02020603050405020304" pitchFamily="18" charset="0"/>
                <a:hlinkClick r:id="rId3"/>
              </a:rPr>
              <a:t>https://wenger-trayner.com/introduction-to-communities-of-practice</a:t>
            </a:r>
            <a:r>
              <a:rPr lang="en-US" sz="1200" dirty="0">
                <a:latin typeface="Calibri" panose="020F0502020204030204" pitchFamily="34" charset="0"/>
                <a:ea typeface="DengXian" panose="02010600030101010101" pitchFamily="2" charset="-122"/>
                <a:cs typeface="Times New Roman" panose="02020603050405020304" pitchFamily="18" charset="0"/>
              </a:rPr>
              <a:t>.</a:t>
            </a:r>
            <a:endParaRPr lang="en-US" sz="1200" dirty="0"/>
          </a:p>
        </p:txBody>
      </p:sp>
      <p:sp>
        <p:nvSpPr>
          <p:cNvPr id="4" name="Slide Number Placeholder 3"/>
          <p:cNvSpPr>
            <a:spLocks noGrp="1"/>
          </p:cNvSpPr>
          <p:nvPr>
            <p:ph type="sldNum" sz="quarter" idx="10"/>
          </p:nvPr>
        </p:nvSpPr>
        <p:spPr/>
        <p:txBody>
          <a:bodyPr/>
          <a:lstStyle/>
          <a:p>
            <a:fld id="{EF20A355-0347-4CEE-BB21-2FD81005CFD4}" type="slidenum">
              <a:rPr lang="en-US" smtClean="0"/>
              <a:t>8</a:t>
            </a:fld>
            <a:endParaRPr lang="en-US" dirty="0"/>
          </a:p>
        </p:txBody>
      </p:sp>
    </p:spTree>
    <p:extLst>
      <p:ext uri="{BB962C8B-B14F-4D97-AF65-F5344CB8AC3E}">
        <p14:creationId xmlns:p14="http://schemas.microsoft.com/office/powerpoint/2010/main" val="3650021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20A355-0347-4CEE-BB21-2FD81005CFD4}" type="slidenum">
              <a:rPr lang="en-US" smtClean="0"/>
              <a:t>9</a:t>
            </a:fld>
            <a:endParaRPr lang="en-US" dirty="0"/>
          </a:p>
        </p:txBody>
      </p:sp>
    </p:spTree>
    <p:extLst>
      <p:ext uri="{BB962C8B-B14F-4D97-AF65-F5344CB8AC3E}">
        <p14:creationId xmlns:p14="http://schemas.microsoft.com/office/powerpoint/2010/main" val="570783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71460"/>
            <a:ext cx="10972800" cy="1143000"/>
          </a:xfrm>
        </p:spPr>
        <p:txBody>
          <a:bodyPr/>
          <a:lstStyle/>
          <a:p>
            <a:r>
              <a:rPr lang="en-US" dirty="0"/>
              <a:t>Click to edit Master title style</a:t>
            </a:r>
          </a:p>
        </p:txBody>
      </p:sp>
      <p:sp>
        <p:nvSpPr>
          <p:cNvPr id="6" name="Content Placeholder 2"/>
          <p:cNvSpPr>
            <a:spLocks noGrp="1"/>
          </p:cNvSpPr>
          <p:nvPr>
            <p:ph idx="1"/>
          </p:nvPr>
        </p:nvSpPr>
        <p:spPr>
          <a:xfrm>
            <a:off x="623048" y="1578197"/>
            <a:ext cx="10959352" cy="459669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C6A1059C-AB7C-9D4D-A556-3FF6C9593887}"/>
              </a:ext>
            </a:extLst>
          </p:cNvPr>
          <p:cNvSpPr/>
          <p:nvPr userDrawn="1"/>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Tree>
    <p:extLst>
      <p:ext uri="{BB962C8B-B14F-4D97-AF65-F5344CB8AC3E}">
        <p14:creationId xmlns:p14="http://schemas.microsoft.com/office/powerpoint/2010/main" val="2175864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AC57EA-F618-3B47-B42D-7D1EBD8A06FC}"/>
              </a:ext>
            </a:extLst>
          </p:cNvPr>
          <p:cNvSpPr/>
          <p:nvPr/>
        </p:nvSpPr>
        <p:spPr>
          <a:xfrm>
            <a:off x="6307138" y="0"/>
            <a:ext cx="5884862"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930654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5DF37B-E6F3-B549-B0C8-74BC87AB0397}"/>
              </a:ext>
            </a:extLst>
          </p:cNvPr>
          <p:cNvSpPr/>
          <p:nvPr/>
        </p:nvSpPr>
        <p:spPr>
          <a:xfrm>
            <a:off x="6307138" y="0"/>
            <a:ext cx="5884862"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549998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666790-B0F5-2641-A393-6824EF96CC40}"/>
              </a:ext>
            </a:extLst>
          </p:cNvPr>
          <p:cNvSpPr/>
          <p:nvPr/>
        </p:nvSpPr>
        <p:spPr>
          <a:xfrm>
            <a:off x="6307138" y="0"/>
            <a:ext cx="5884862"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1462664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86C697-100C-3649-8DC1-1BAC94E90148}"/>
              </a:ext>
            </a:extLst>
          </p:cNvPr>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2" name="Content Placeholder 2"/>
          <p:cNvSpPr>
            <a:spLocks noGrp="1"/>
          </p:cNvSpPr>
          <p:nvPr>
            <p:ph idx="1"/>
          </p:nvPr>
        </p:nvSpPr>
        <p:spPr>
          <a:xfrm>
            <a:off x="416077" y="759030"/>
            <a:ext cx="6311076" cy="54408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dirty="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2058059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298320-2741-774E-B2CD-67F2DDBDECD8}"/>
              </a:ext>
            </a:extLst>
          </p:cNvPr>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2" name="Content Placeholder 2"/>
          <p:cNvSpPr>
            <a:spLocks noGrp="1"/>
          </p:cNvSpPr>
          <p:nvPr>
            <p:ph idx="1"/>
          </p:nvPr>
        </p:nvSpPr>
        <p:spPr>
          <a:xfrm>
            <a:off x="416077" y="1397001"/>
            <a:ext cx="11329500" cy="37638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259711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3812E3-B607-6C46-8DFD-6510DAB17BCF}"/>
              </a:ext>
            </a:extLst>
          </p:cNvPr>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2474095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dirty="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dirty="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3532969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62812-8964-4F85-A405-D46F02D39420}" type="datetimeFigureOut">
              <a:rPr lang="en-US" smtClean="0"/>
              <a:t>10/4/2022</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D25D079-129F-4CE5-A79A-DB2BE73EC287}" type="slidenum">
              <a:rPr lang="en-US" smtClean="0"/>
              <a:t>‹#›</a:t>
            </a:fld>
            <a:endParaRPr lang="en-US" dirty="0"/>
          </a:p>
        </p:txBody>
      </p:sp>
    </p:spTree>
    <p:extLst>
      <p:ext uri="{BB962C8B-B14F-4D97-AF65-F5344CB8AC3E}">
        <p14:creationId xmlns:p14="http://schemas.microsoft.com/office/powerpoint/2010/main" val="2018438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482E39-19DF-B94E-A4A6-28D80806AB19}"/>
              </a:ext>
            </a:extLst>
          </p:cNvPr>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5294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B946F1-8F44-3A4D-8E1E-48E06C2CCF36}"/>
              </a:ext>
            </a:extLst>
          </p:cNvPr>
          <p:cNvSpPr/>
          <p:nvPr/>
        </p:nvSpPr>
        <p:spPr>
          <a:xfrm>
            <a:off x="0" y="0"/>
            <a:ext cx="74945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23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C6A1059C-AB7C-9D4D-A556-3FF6C9593887}"/>
              </a:ext>
            </a:extLst>
          </p:cNvPr>
          <p:cNvSpPr/>
          <p:nvPr userDrawn="1"/>
        </p:nvSpPr>
        <p:spPr>
          <a:xfrm>
            <a:off x="0" y="11991"/>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Tree>
    <p:extLst>
      <p:ext uri="{BB962C8B-B14F-4D97-AF65-F5344CB8AC3E}">
        <p14:creationId xmlns:p14="http://schemas.microsoft.com/office/powerpoint/2010/main" val="1486295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406C667-A098-5A43-B7CD-6BF250E32228}"/>
              </a:ext>
            </a:extLst>
          </p:cNvPr>
          <p:cNvSpPr/>
          <p:nvPr/>
        </p:nvSpPr>
        <p:spPr>
          <a:xfrm>
            <a:off x="0" y="0"/>
            <a:ext cx="96662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dirty="0"/>
              <a:t>Drag picture to placeholder or click icon to add</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dirty="0"/>
              <a:t>Drag picture to placeholder or click icon to add</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982131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5704A1-50B6-7149-B6D7-DD5ACD9CFA33}"/>
              </a:ext>
            </a:extLst>
          </p:cNvPr>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dirty="0"/>
              <a:t>Drag picture to placeholder or click icon to add</a:t>
            </a:r>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44542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835F9D-4052-E346-A946-475603D1730A}"/>
              </a:ext>
            </a:extLst>
          </p:cNvPr>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dirty="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406125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63CE0D-DB9D-3F47-8786-A1198D988ECC}"/>
              </a:ext>
            </a:extLst>
          </p:cNvPr>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1384220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90247-FE2C-EF44-8A1C-49BFA9831AB3}"/>
              </a:ext>
            </a:extLst>
          </p:cNvPr>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2923632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dirty="0"/>
              <a:t>Drag picture to placeholder or click icon to add</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dirty="0"/>
              <a:t>Drag picture to placeholder or click icon to add</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004071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6DD777-E5EF-4E6C-A40B-84E43A75A047}" type="datetimeFigureOut">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3932945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DD777-E5EF-4E6C-A40B-84E43A75A047}" type="datetimeFigureOut">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2169966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DD777-E5EF-4E6C-A40B-84E43A75A047}" type="datetimeFigureOut">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1317109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6DD777-E5EF-4E6C-A40B-84E43A75A047}" type="datetimeFigureOut">
              <a:rPr lang="en-US" smtClean="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514222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6A1059C-AB7C-9D4D-A556-3FF6C9593887}"/>
              </a:ext>
            </a:extLst>
          </p:cNvPr>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dirty="0"/>
              <a:t>Click to edit Master title style</a:t>
            </a:r>
          </a:p>
        </p:txBody>
      </p:sp>
      <p:sp>
        <p:nvSpPr>
          <p:cNvPr id="4" name="Content Placeholder 5"/>
          <p:cNvSpPr>
            <a:spLocks noGrp="1"/>
          </p:cNvSpPr>
          <p:nvPr>
            <p:ph sz="quarter" idx="10"/>
          </p:nvPr>
        </p:nvSpPr>
        <p:spPr>
          <a:xfrm>
            <a:off x="306917" y="634996"/>
            <a:ext cx="5635143" cy="48609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9"/>
          <p:cNvSpPr>
            <a:spLocks noGrp="1"/>
          </p:cNvSpPr>
          <p:nvPr>
            <p:ph sz="quarter" idx="11"/>
          </p:nvPr>
        </p:nvSpPr>
        <p:spPr>
          <a:xfrm>
            <a:off x="6096001" y="634996"/>
            <a:ext cx="5710767" cy="486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0069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6DD777-E5EF-4E6C-A40B-84E43A75A047}" type="datetimeFigureOut">
              <a:rPr lang="en-US" smtClean="0"/>
              <a:t>10/4/2022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2457283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6DD777-E5EF-4E6C-A40B-84E43A75A047}" type="datetimeFigureOut">
              <a:rPr lang="en-US" smtClean="0"/>
              <a:t>10/4/2022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13873477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DD777-E5EF-4E6C-A40B-84E43A75A047}" type="datetimeFigureOut">
              <a:rPr lang="en-US" smtClean="0"/>
              <a:t>10/4/2022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3973802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6DD777-E5EF-4E6C-A40B-84E43A75A047}" type="datetimeFigureOut">
              <a:rPr lang="en-US" smtClean="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31196248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6DD777-E5EF-4E6C-A40B-84E43A75A047}" type="datetimeFigureOut">
              <a:rPr lang="en-US" smtClean="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18339860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DD777-E5EF-4E6C-A40B-84E43A75A047}" type="datetimeFigureOut">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2595463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DD777-E5EF-4E6C-A40B-84E43A75A047}" type="datetimeFigureOut">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13027A-DB4B-4D3A-8BF3-88B2A79EB2CA}" type="slidenum">
              <a:rPr lang="en-US" smtClean="0"/>
              <a:t>‹#›</a:t>
            </a:fld>
            <a:endParaRPr lang="en-US" dirty="0"/>
          </a:p>
        </p:txBody>
      </p:sp>
    </p:spTree>
    <p:extLst>
      <p:ext uri="{BB962C8B-B14F-4D97-AF65-F5344CB8AC3E}">
        <p14:creationId xmlns:p14="http://schemas.microsoft.com/office/powerpoint/2010/main" val="38493590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39A773-1932-40A2-A847-7C2F5B2A6CC9}" type="datetimeFigureOut">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13582900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39A773-1932-40A2-A847-7C2F5B2A6CC9}" type="datetimeFigureOut">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463039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39A773-1932-40A2-A847-7C2F5B2A6CC9}" type="datetimeFigureOut">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4105985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8F8992-2527-0846-92F4-00C094E2B1FC}"/>
              </a:ext>
            </a:extLst>
          </p:cNvPr>
          <p:cNvSpPr/>
          <p:nvPr/>
        </p:nvSpPr>
        <p:spPr>
          <a:xfrm>
            <a:off x="0" y="0"/>
            <a:ext cx="74945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366956" y="273051"/>
            <a:ext cx="6517793" cy="5853113"/>
          </a:xfrm>
        </p:spPr>
        <p:txBody>
          <a:bodyPr anchor="t"/>
          <a:lstStyle>
            <a:lvl1pPr algn="ctr">
              <a:defRPr sz="54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marL="1828800" indent="0">
              <a:buNone/>
              <a:defRPr sz="2000" b="0" i="0">
                <a:latin typeface="+mj-lt"/>
              </a:defRPr>
            </a:lvl5pPr>
            <a:lvl6pPr>
              <a:defRPr sz="2000"/>
            </a:lvl6pPr>
            <a:lvl7pPr>
              <a:defRPr sz="2000"/>
            </a:lvl7pPr>
            <a:lvl8pPr>
              <a:defRPr sz="2000"/>
            </a:lvl8pPr>
            <a:lvl9pPr>
              <a:defRPr sz="2000"/>
            </a:lvl9pPr>
          </a:lstStyle>
          <a:p>
            <a:pPr lvl="0"/>
            <a:endParaRPr lang="en-US" dirty="0"/>
          </a:p>
          <a:p>
            <a:pPr lvl="0"/>
            <a:r>
              <a:rPr lang="en-US" dirty="0"/>
              <a:t>Edit Master text styles</a:t>
            </a:r>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530259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39A773-1932-40A2-A847-7C2F5B2A6CC9}" type="datetimeFigureOut">
              <a:rPr lang="en-US" smtClean="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3962278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39A773-1932-40A2-A847-7C2F5B2A6CC9}" type="datetimeFigureOut">
              <a:rPr lang="en-US" smtClean="0"/>
              <a:t>10/4/2022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4588702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39A773-1932-40A2-A847-7C2F5B2A6CC9}" type="datetimeFigureOut">
              <a:rPr lang="en-US" smtClean="0"/>
              <a:t>10/4/2022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9928290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9A773-1932-40A2-A847-7C2F5B2A6CC9}" type="datetimeFigureOut">
              <a:rPr lang="en-US" smtClean="0"/>
              <a:t>10/4/2022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1756300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39A773-1932-40A2-A847-7C2F5B2A6CC9}" type="datetimeFigureOut">
              <a:rPr lang="en-US" smtClean="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14384645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39A773-1932-40A2-A847-7C2F5B2A6CC9}" type="datetimeFigureOut">
              <a:rPr lang="en-US" smtClean="0"/>
              <a:t>10/4/2022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39729885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39A773-1932-40A2-A847-7C2F5B2A6CC9}" type="datetimeFigureOut">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41743712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39A773-1932-40A2-A847-7C2F5B2A6CC9}" type="datetimeFigureOut">
              <a:rPr lang="en-US" smtClean="0"/>
              <a:t>10/4/2022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A4871D-7AC1-4D45-933C-D88850B923FC}" type="slidenum">
              <a:rPr lang="en-US" smtClean="0"/>
              <a:t>‹#›</a:t>
            </a:fld>
            <a:endParaRPr lang="en-US" dirty="0"/>
          </a:p>
        </p:txBody>
      </p:sp>
    </p:spTree>
    <p:extLst>
      <p:ext uri="{BB962C8B-B14F-4D97-AF65-F5344CB8AC3E}">
        <p14:creationId xmlns:p14="http://schemas.microsoft.com/office/powerpoint/2010/main" val="4257124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8F8992-2527-0846-92F4-00C094E2B1FC}"/>
              </a:ext>
            </a:extLst>
          </p:cNvPr>
          <p:cNvSpPr/>
          <p:nvPr/>
        </p:nvSpPr>
        <p:spPr>
          <a:xfrm>
            <a:off x="0" y="0"/>
            <a:ext cx="74945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90461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1F8591-1862-504A-A44A-A013D54AFD40}"/>
              </a:ext>
            </a:extLst>
          </p:cNvPr>
          <p:cNvSpPr/>
          <p:nvPr/>
        </p:nvSpPr>
        <p:spPr>
          <a:xfrm>
            <a:off x="0" y="0"/>
            <a:ext cx="96662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dirty="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dirty="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3668052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197469F-E8B1-AD41-BB17-718297ABBD5A}"/>
              </a:ext>
            </a:extLst>
          </p:cNvPr>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dirty="0"/>
              <a:t>Click icon to add picture</a:t>
            </a:r>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38280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C6B797-C0E8-1F42-A4F2-2A121916BCF9}"/>
              </a:ext>
            </a:extLst>
          </p:cNvPr>
          <p:cNvSpPr/>
          <p:nvPr/>
        </p:nvSpPr>
        <p:spPr>
          <a:xfrm>
            <a:off x="6307138" y="0"/>
            <a:ext cx="5884862"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3031103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E196D0-8BC8-654C-8734-A8894AD41662}"/>
              </a:ext>
            </a:extLst>
          </p:cNvPr>
          <p:cNvSpPr/>
          <p:nvPr/>
        </p:nvSpPr>
        <p:spPr>
          <a:xfrm>
            <a:off x="6307138" y="0"/>
            <a:ext cx="5884862"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dirty="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dirty="0"/>
              <a:t>Click icon to add picture</a:t>
            </a:r>
          </a:p>
        </p:txBody>
      </p:sp>
    </p:spTree>
    <p:extLst>
      <p:ext uri="{BB962C8B-B14F-4D97-AF65-F5344CB8AC3E}">
        <p14:creationId xmlns:p14="http://schemas.microsoft.com/office/powerpoint/2010/main" val="3256986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428EB87-DFED-ED4F-8402-CE5B9192D72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5A9C97C-B466-7445-9258-1C4A01EDA7CB}"/>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grpSp>
        <p:nvGrpSpPr>
          <p:cNvPr id="1028" name="Group 7">
            <a:extLst>
              <a:ext uri="{FF2B5EF4-FFF2-40B4-BE49-F238E27FC236}">
                <a16:creationId xmlns:a16="http://schemas.microsoft.com/office/drawing/2014/main" id="{279E9B11-F4B8-0C43-BED2-0FA92BA00E68}"/>
              </a:ext>
            </a:extLst>
          </p:cNvPr>
          <p:cNvGrpSpPr>
            <a:grpSpLocks/>
          </p:cNvGrpSpPr>
          <p:nvPr/>
        </p:nvGrpSpPr>
        <p:grpSpPr bwMode="auto">
          <a:xfrm>
            <a:off x="0" y="6450013"/>
            <a:ext cx="12204700" cy="415925"/>
            <a:chOff x="126124" y="6360379"/>
            <a:chExt cx="9091992" cy="504457"/>
          </a:xfrm>
        </p:grpSpPr>
        <p:sp>
          <p:nvSpPr>
            <p:cNvPr id="9" name="Rectangle 8">
              <a:extLst>
                <a:ext uri="{FF2B5EF4-FFF2-40B4-BE49-F238E27FC236}">
                  <a16:creationId xmlns:a16="http://schemas.microsoft.com/office/drawing/2014/main" id="{9A94F82D-C6F3-1145-82B4-362D27EAACE0}"/>
                </a:ext>
              </a:extLst>
            </p:cNvPr>
            <p:cNvSpPr/>
            <p:nvPr/>
          </p:nvSpPr>
          <p:spPr>
            <a:xfrm>
              <a:off x="126124" y="6362304"/>
              <a:ext cx="8680440" cy="50253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1030" name="Group 9">
              <a:extLst>
                <a:ext uri="{FF2B5EF4-FFF2-40B4-BE49-F238E27FC236}">
                  <a16:creationId xmlns:a16="http://schemas.microsoft.com/office/drawing/2014/main" id="{889E96C1-0C41-754B-BB9B-541DEFC09E5E}"/>
                </a:ext>
              </a:extLst>
            </p:cNvPr>
            <p:cNvGrpSpPr>
              <a:grpSpLocks/>
            </p:cNvGrpSpPr>
            <p:nvPr/>
          </p:nvGrpSpPr>
          <p:grpSpPr bwMode="auto">
            <a:xfrm>
              <a:off x="8817821" y="6360379"/>
              <a:ext cx="400295" cy="501650"/>
              <a:chOff x="-682839" y="6360379"/>
              <a:chExt cx="8484472" cy="501650"/>
            </a:xfrm>
          </p:grpSpPr>
          <p:sp>
            <p:nvSpPr>
              <p:cNvPr id="11" name="Rectangle 10">
                <a:extLst>
                  <a:ext uri="{FF2B5EF4-FFF2-40B4-BE49-F238E27FC236}">
                    <a16:creationId xmlns:a16="http://schemas.microsoft.com/office/drawing/2014/main" id="{31DDF398-63BB-C141-981F-53E835C8A47E}"/>
                  </a:ext>
                </a:extLst>
              </p:cNvPr>
              <p:cNvSpPr/>
              <p:nvPr/>
            </p:nvSpPr>
            <p:spPr>
              <a:xfrm>
                <a:off x="6322729" y="6360379"/>
                <a:ext cx="1478904" cy="502531"/>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F57D9237-D556-5A4D-B60E-2FE3EC0D9F12}"/>
                  </a:ext>
                </a:extLst>
              </p:cNvPr>
              <p:cNvSpPr/>
              <p:nvPr/>
            </p:nvSpPr>
            <p:spPr>
              <a:xfrm>
                <a:off x="4568089" y="6360379"/>
                <a:ext cx="1478904" cy="502531"/>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9B20FC9F-3B52-A847-B8A9-B5C56452BDDA}"/>
                  </a:ext>
                </a:extLst>
              </p:cNvPr>
              <p:cNvSpPr/>
              <p:nvPr/>
            </p:nvSpPr>
            <p:spPr>
              <a:xfrm>
                <a:off x="2788373" y="6360379"/>
                <a:ext cx="1529052" cy="502531"/>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D8256D19-2DFB-5544-8A5A-2CE5A4286ED4}"/>
                  </a:ext>
                </a:extLst>
              </p:cNvPr>
              <p:cNvSpPr/>
              <p:nvPr/>
            </p:nvSpPr>
            <p:spPr>
              <a:xfrm>
                <a:off x="1058807" y="6360379"/>
                <a:ext cx="1478904" cy="502531"/>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79A455B2-EA4E-4649-9959-6BB6022DE174}"/>
                  </a:ext>
                </a:extLst>
              </p:cNvPr>
              <p:cNvSpPr/>
              <p:nvPr/>
            </p:nvSpPr>
            <p:spPr>
              <a:xfrm>
                <a:off x="-670776" y="6360379"/>
                <a:ext cx="1478919" cy="502531"/>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spTree>
  </p:cSld>
  <p:clrMap bg1="lt1" tx1="dk1" bg2="lt2" tx2="dk2" accent1="accent1" accent2="accent2" accent3="accent3" accent4="accent4" accent5="accent5" accent6="accent6" hlink="hlink" folHlink="folHlink"/>
  <p:sldLayoutIdLst>
    <p:sldLayoutId id="2147483777" r:id="rId1"/>
    <p:sldLayoutId id="2147483778" r:id="rId2"/>
    <p:sldLayoutId id="2147483721" r:id="rId3"/>
    <p:sldLayoutId id="2147483779"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19" r:id="rId16"/>
    <p:sldLayoutId id="2147483764" r:id="rId17"/>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j-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mj-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1900" kern="1200">
          <a:solidFill>
            <a:schemeClr val="tx1"/>
          </a:solidFill>
          <a:latin typeface="+mj-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j-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j-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C4F3937C-4190-A843-A09D-AEC580E76DE9}"/>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1" name="Text Placeholder 2">
            <a:extLst>
              <a:ext uri="{FF2B5EF4-FFF2-40B4-BE49-F238E27FC236}">
                <a16:creationId xmlns:a16="http://schemas.microsoft.com/office/drawing/2014/main" id="{4DF225C1-587D-534A-A140-D2F73B3BC9BA}"/>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grpSp>
        <p:nvGrpSpPr>
          <p:cNvPr id="2052" name="Group 7">
            <a:extLst>
              <a:ext uri="{FF2B5EF4-FFF2-40B4-BE49-F238E27FC236}">
                <a16:creationId xmlns:a16="http://schemas.microsoft.com/office/drawing/2014/main" id="{8F7BB3BD-22D2-E44F-8881-A444C28F4B80}"/>
              </a:ext>
            </a:extLst>
          </p:cNvPr>
          <p:cNvGrpSpPr>
            <a:grpSpLocks/>
          </p:cNvGrpSpPr>
          <p:nvPr/>
        </p:nvGrpSpPr>
        <p:grpSpPr bwMode="auto">
          <a:xfrm>
            <a:off x="0" y="6450013"/>
            <a:ext cx="12204700" cy="415925"/>
            <a:chOff x="126124" y="6360379"/>
            <a:chExt cx="9091992" cy="504457"/>
          </a:xfrm>
        </p:grpSpPr>
        <p:sp>
          <p:nvSpPr>
            <p:cNvPr id="9" name="Rectangle 8">
              <a:extLst>
                <a:ext uri="{FF2B5EF4-FFF2-40B4-BE49-F238E27FC236}">
                  <a16:creationId xmlns:a16="http://schemas.microsoft.com/office/drawing/2014/main" id="{66E4B63A-B3EF-FE4C-8BCC-39C37F6F47CA}"/>
                </a:ext>
              </a:extLst>
            </p:cNvPr>
            <p:cNvSpPr/>
            <p:nvPr/>
          </p:nvSpPr>
          <p:spPr>
            <a:xfrm>
              <a:off x="126124" y="6362304"/>
              <a:ext cx="8680440" cy="50253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2054" name="Group 9">
              <a:extLst>
                <a:ext uri="{FF2B5EF4-FFF2-40B4-BE49-F238E27FC236}">
                  <a16:creationId xmlns:a16="http://schemas.microsoft.com/office/drawing/2014/main" id="{AAE66DD6-B0F4-DD4A-B58C-5DB780177BA9}"/>
                </a:ext>
              </a:extLst>
            </p:cNvPr>
            <p:cNvGrpSpPr>
              <a:grpSpLocks/>
            </p:cNvGrpSpPr>
            <p:nvPr/>
          </p:nvGrpSpPr>
          <p:grpSpPr bwMode="auto">
            <a:xfrm>
              <a:off x="8817821" y="6360379"/>
              <a:ext cx="400295" cy="501650"/>
              <a:chOff x="-682839" y="6360379"/>
              <a:chExt cx="8484472" cy="501650"/>
            </a:xfrm>
          </p:grpSpPr>
          <p:sp>
            <p:nvSpPr>
              <p:cNvPr id="11" name="Rectangle 10">
                <a:extLst>
                  <a:ext uri="{FF2B5EF4-FFF2-40B4-BE49-F238E27FC236}">
                    <a16:creationId xmlns:a16="http://schemas.microsoft.com/office/drawing/2014/main" id="{0E73BEDD-A8A3-7E41-A031-CECA84A30502}"/>
                  </a:ext>
                </a:extLst>
              </p:cNvPr>
              <p:cNvSpPr/>
              <p:nvPr/>
            </p:nvSpPr>
            <p:spPr>
              <a:xfrm>
                <a:off x="6322729" y="6360379"/>
                <a:ext cx="1478904" cy="502531"/>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F08201D3-BEDC-2449-8B17-AFD1E48B0C26}"/>
                  </a:ext>
                </a:extLst>
              </p:cNvPr>
              <p:cNvSpPr/>
              <p:nvPr/>
            </p:nvSpPr>
            <p:spPr>
              <a:xfrm>
                <a:off x="4568089" y="6360379"/>
                <a:ext cx="1478904" cy="502531"/>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5D463E20-174C-F047-8C9C-E90943BD0785}"/>
                  </a:ext>
                </a:extLst>
              </p:cNvPr>
              <p:cNvSpPr/>
              <p:nvPr/>
            </p:nvSpPr>
            <p:spPr>
              <a:xfrm>
                <a:off x="2788373" y="6360379"/>
                <a:ext cx="1529052" cy="502531"/>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170B3AF0-D475-6F40-B353-CF8289AB0393}"/>
                  </a:ext>
                </a:extLst>
              </p:cNvPr>
              <p:cNvSpPr/>
              <p:nvPr/>
            </p:nvSpPr>
            <p:spPr>
              <a:xfrm>
                <a:off x="1058807" y="6360379"/>
                <a:ext cx="1478904" cy="502531"/>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84C619DE-6100-6A43-9622-B221B265BE5F}"/>
                  </a:ext>
                </a:extLst>
              </p:cNvPr>
              <p:cNvSpPr/>
              <p:nvPr/>
            </p:nvSpPr>
            <p:spPr>
              <a:xfrm>
                <a:off x="-670776" y="6360379"/>
                <a:ext cx="1478919" cy="502531"/>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20" r:id="rId8"/>
  </p:sldLayoutIdLst>
  <p:hf hdr="0" ftr="0" dt="0"/>
  <p:txStyles>
    <p:titleStyle>
      <a:lvl1pPr algn="l" defTabSz="457200" rtl="0" fontAlgn="base">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fontAlgn="base">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fontAlgn="base">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panose="020B0604020202020204" pitchFamily="34" charset="0"/>
        <a:buChar char="•"/>
        <a:defRPr sz="19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panose="020B0604020202020204" pitchFamily="34" charset="0"/>
        <a:buChar char="–"/>
        <a:defRPr sz="16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DD777-E5EF-4E6C-A40B-84E43A75A047}" type="datetimeFigureOut">
              <a:rPr lang="en-US" smtClean="0"/>
              <a:t>10/4/2022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027A-DB4B-4D3A-8BF3-88B2A79EB2CA}" type="slidenum">
              <a:rPr lang="en-US" smtClean="0"/>
              <a:t>‹#›</a:t>
            </a:fld>
            <a:endParaRPr lang="en-US" dirty="0"/>
          </a:p>
        </p:txBody>
      </p:sp>
    </p:spTree>
    <p:extLst>
      <p:ext uri="{BB962C8B-B14F-4D97-AF65-F5344CB8AC3E}">
        <p14:creationId xmlns:p14="http://schemas.microsoft.com/office/powerpoint/2010/main" val="323055792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9A773-1932-40A2-A847-7C2F5B2A6CC9}" type="datetimeFigureOut">
              <a:rPr lang="en-US" smtClean="0"/>
              <a:t>10/4/2022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4871D-7AC1-4D45-933C-D88850B923FC}" type="slidenum">
              <a:rPr lang="en-US" smtClean="0"/>
              <a:t>‹#›</a:t>
            </a:fld>
            <a:endParaRPr lang="en-US" dirty="0"/>
          </a:p>
        </p:txBody>
      </p:sp>
    </p:spTree>
    <p:extLst>
      <p:ext uri="{BB962C8B-B14F-4D97-AF65-F5344CB8AC3E}">
        <p14:creationId xmlns:p14="http://schemas.microsoft.com/office/powerpoint/2010/main" val="428587725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hyperlink" Target="http://www.flickr.com/photos/acrl/7156292209/" TargetMode="External"/><Relationship Id="rId7" Type="http://schemas.openxmlformats.org/officeDocument/2006/relationships/diagramQuickStyle" Target="../diagrams/quickStyle4.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jpeg"/><Relationship Id="rId9" Type="http://schemas.microsoft.com/office/2007/relationships/diagramDrawing" Target="../diagrams/drawing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gif"/><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D0A65-31C9-4890-94B6-F51F7C625B07}"/>
              </a:ext>
            </a:extLst>
          </p:cNvPr>
          <p:cNvSpPr>
            <a:spLocks noGrp="1"/>
          </p:cNvSpPr>
          <p:nvPr>
            <p:ph type="title" idx="4294967295"/>
          </p:nvPr>
        </p:nvSpPr>
        <p:spPr>
          <a:xfrm>
            <a:off x="661132" y="1200221"/>
            <a:ext cx="11252446" cy="18774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solidFill>
                  <a:schemeClr val="accent4">
                    <a:lumMod val="75000"/>
                  </a:schemeClr>
                </a:solidFill>
                <a:effectLst/>
                <a:uLnTx/>
                <a:uFillTx/>
                <a:latin typeface="Calibri Light" panose="020F0302020204030204" pitchFamily="34" charset="0"/>
                <a:ea typeface="+mn-ea"/>
                <a:cs typeface="Calibri Light" panose="020F0302020204030204" pitchFamily="34" charset="0"/>
              </a:rPr>
              <a:t>Analytics and Advocacy for Service Development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solidFill>
                <a:schemeClr val="accent4">
                  <a:lumMod val="75000"/>
                </a:schemeClr>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solidFill>
                  <a:schemeClr val="accent3">
                    <a:lumMod val="75000"/>
                  </a:schemeClr>
                </a:solidFill>
                <a:effectLst/>
                <a:uLnTx/>
                <a:uFillTx/>
                <a:latin typeface="Calibri Light" panose="020F0302020204030204" pitchFamily="34" charset="0"/>
                <a:ea typeface="+mn-ea"/>
                <a:cs typeface="Calibri Light" panose="020F0302020204030204" pitchFamily="34" charset="0"/>
              </a:rPr>
              <a:t>Module 1: Program Overview</a:t>
            </a:r>
          </a:p>
        </p:txBody>
      </p:sp>
      <p:sp>
        <p:nvSpPr>
          <p:cNvPr id="22531" name="TextBox 2">
            <a:extLst>
              <a:ext uri="{FF2B5EF4-FFF2-40B4-BE49-F238E27FC236}">
                <a16:creationId xmlns:a16="http://schemas.microsoft.com/office/drawing/2014/main" id="{10718DD4-0AE7-B341-AE90-C38286FE87A8}"/>
              </a:ext>
            </a:extLst>
          </p:cNvPr>
          <p:cNvSpPr txBox="1">
            <a:spLocks noChangeArrowheads="1"/>
          </p:cNvSpPr>
          <p:nvPr/>
        </p:nvSpPr>
        <p:spPr bwMode="auto">
          <a:xfrm>
            <a:off x="296130" y="3780342"/>
            <a:ext cx="119824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eaLnBrk="1" hangingPunct="1"/>
            <a:r>
              <a:rPr lang="en-US" altLang="en-US" sz="2000" dirty="0">
                <a:solidFill>
                  <a:srgbClr val="592C5F"/>
                </a:solidFill>
                <a:latin typeface="Calibri Light" panose="020F0302020204030204" pitchFamily="34" charset="0"/>
                <a:cs typeface="Calibri Light" panose="020F0302020204030204" pitchFamily="34" charset="0"/>
              </a:rPr>
              <a:t>Content is based on </a:t>
            </a:r>
            <a:r>
              <a:rPr lang="en-US" altLang="en-US" sz="2000" b="1" dirty="0">
                <a:solidFill>
                  <a:srgbClr val="592C5F"/>
                </a:solidFill>
                <a:latin typeface="Calibri Light" panose="020F0302020204030204" pitchFamily="34" charset="0"/>
                <a:cs typeface="Calibri Light" panose="020F0302020204030204" pitchFamily="34" charset="0"/>
              </a:rPr>
              <a:t>CARLI Counts: Analytics and Advocacy for Service Development</a:t>
            </a:r>
            <a:r>
              <a:rPr lang="en-US" altLang="en-US" sz="2000" dirty="0">
                <a:solidFill>
                  <a:srgbClr val="592C5F"/>
                </a:solidFill>
                <a:latin typeface="Calibri Light" panose="020F0302020204030204" pitchFamily="34" charset="0"/>
                <a:cs typeface="Calibri Light" panose="020F0302020204030204" pitchFamily="34" charset="0"/>
              </a:rPr>
              <a:t>, a project made possible </a:t>
            </a:r>
            <a:br>
              <a:rPr lang="en-US" altLang="en-US" sz="2000" dirty="0">
                <a:solidFill>
                  <a:srgbClr val="592C5F"/>
                </a:solidFill>
                <a:latin typeface="Calibri Light" panose="020F0302020204030204" pitchFamily="34" charset="0"/>
                <a:cs typeface="Calibri Light" panose="020F0302020204030204" pitchFamily="34" charset="0"/>
              </a:rPr>
            </a:br>
            <a:r>
              <a:rPr lang="en-US" altLang="en-US" sz="2000" dirty="0">
                <a:solidFill>
                  <a:srgbClr val="592C5F"/>
                </a:solidFill>
                <a:latin typeface="Calibri Light" panose="020F0302020204030204" pitchFamily="34" charset="0"/>
                <a:cs typeface="Calibri Light" panose="020F0302020204030204" pitchFamily="34" charset="0"/>
              </a:rPr>
              <a:t>in part by the </a:t>
            </a:r>
            <a:r>
              <a:rPr lang="en-US" altLang="en-US" sz="2000" b="1" dirty="0">
                <a:solidFill>
                  <a:srgbClr val="592C5F"/>
                </a:solidFill>
                <a:latin typeface="Calibri Light" panose="020F0302020204030204" pitchFamily="34" charset="0"/>
                <a:cs typeface="Calibri Light" panose="020F0302020204030204" pitchFamily="34" charset="0"/>
              </a:rPr>
              <a:t>Institute of Museum and Library Services </a:t>
            </a:r>
            <a:r>
              <a:rPr lang="en-US" altLang="en-US" sz="2000" dirty="0">
                <a:solidFill>
                  <a:srgbClr val="592C5F"/>
                </a:solidFill>
                <a:latin typeface="Calibri Light" panose="020F0302020204030204" pitchFamily="34" charset="0"/>
                <a:cs typeface="Calibri Light" panose="020F0302020204030204" pitchFamily="34" charset="0"/>
              </a:rPr>
              <a:t>(Grant Number RE-95-18-0084-18).</a:t>
            </a:r>
          </a:p>
        </p:txBody>
      </p:sp>
      <p:pic>
        <p:nvPicPr>
          <p:cNvPr id="22529" name="Content Placeholder 3">
            <a:extLst>
              <a:ext uri="{FF2B5EF4-FFF2-40B4-BE49-F238E27FC236}">
                <a16:creationId xmlns:a16="http://schemas.microsoft.com/office/drawing/2014/main" id="{5734F482-0F3D-ED45-B876-00C1051B42FC}"/>
              </a:ex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707" r="5891" b="2"/>
          <a:stretch>
            <a:fillRect/>
          </a:stretch>
        </p:blipFill>
        <p:spPr>
          <a:xfrm>
            <a:off x="487362" y="4984984"/>
            <a:ext cx="6376499" cy="971814"/>
          </a:xfrm>
        </p:spPr>
      </p:pic>
      <p:pic>
        <p:nvPicPr>
          <p:cNvPr id="22530" name="Picture 1">
            <a:extLst>
              <a:ext uri="{FF2B5EF4-FFF2-40B4-BE49-F238E27FC236}">
                <a16:creationId xmlns:a16="http://schemas.microsoft.com/office/drawing/2014/main" id="{C11B2BE3-5C04-C94D-9E65-52B595BCA5F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2448" y="4488228"/>
            <a:ext cx="43211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3E8B-1DF9-4CEB-869A-D3AEF7B184EA}"/>
              </a:ext>
            </a:extLst>
          </p:cNvPr>
          <p:cNvSpPr>
            <a:spLocks noGrp="1"/>
          </p:cNvSpPr>
          <p:nvPr>
            <p:ph type="title"/>
          </p:nvPr>
        </p:nvSpPr>
        <p:spPr>
          <a:xfrm>
            <a:off x="609600" y="-1143000"/>
            <a:ext cx="10972800" cy="1143000"/>
          </a:xfrm>
        </p:spPr>
        <p:txBody>
          <a:bodyPr vert="horz" wrap="square" lIns="91440" tIns="45720" rIns="91440" bIns="45720" numCol="1" anchor="b" anchorCtr="0" compatLnSpc="1">
            <a:prstTxWarp prst="textNoShape">
              <a:avLst/>
            </a:prstTxWarp>
          </a:bodyPr>
          <a:lstStyle/>
          <a:p>
            <a:r>
              <a:rPr lang="en-US" dirty="0"/>
              <a:t>Collective Impact Definition</a:t>
            </a:r>
          </a:p>
        </p:txBody>
      </p:sp>
      <p:graphicFrame>
        <p:nvGraphicFramePr>
          <p:cNvPr id="5" name="Content Placeholder 4" descr="Collective impact, the commitment of a group of important actors from different sectors to a common agenda for solving a specific social problem. &#10;&#10;Collective impact initiatives involve a centralized infrastructure, a dedicated staff, and a structured process  … leads to a common agenda, shared measurement, continuous communication, and mutually reinforcing activities among all participants."/>
          <p:cNvGraphicFramePr>
            <a:graphicFrameLocks noGrp="1"/>
          </p:cNvGraphicFramePr>
          <p:nvPr>
            <p:ph idx="1"/>
            <p:extLst>
              <p:ext uri="{D42A27DB-BD31-4B8C-83A1-F6EECF244321}">
                <p14:modId xmlns:p14="http://schemas.microsoft.com/office/powerpoint/2010/main" val="415048993"/>
              </p:ext>
            </p:extLst>
          </p:nvPr>
        </p:nvGraphicFramePr>
        <p:xfrm>
          <a:off x="1036639" y="671512"/>
          <a:ext cx="10207624" cy="5629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357319" y="6529385"/>
            <a:ext cx="9444037" cy="369332"/>
          </a:xfrm>
          <a:prstGeom prst="rect">
            <a:avLst/>
          </a:prstGeom>
          <a:noFill/>
        </p:spPr>
        <p:txBody>
          <a:bodyPr wrap="square" rtlCol="0">
            <a:spAutoFit/>
          </a:bodyPr>
          <a:lstStyle/>
          <a:p>
            <a:pPr algn="ctr"/>
            <a:r>
              <a:rPr lang="en-US" dirty="0">
                <a:solidFill>
                  <a:schemeClr val="bg1"/>
                </a:solidFill>
                <a:latin typeface="+mj-lt"/>
              </a:rPr>
              <a:t>https://ssir.org/articles/entry/collective_impact</a:t>
            </a:r>
          </a:p>
        </p:txBody>
      </p:sp>
    </p:spTree>
    <p:extLst>
      <p:ext uri="{BB962C8B-B14F-4D97-AF65-F5344CB8AC3E}">
        <p14:creationId xmlns:p14="http://schemas.microsoft.com/office/powerpoint/2010/main" val="262892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chemeClr val="bg1"/>
                </a:solidFill>
              </a:rPr>
              <a:t>Program Overview: Conceptual Foundations</a:t>
            </a:r>
          </a:p>
        </p:txBody>
      </p:sp>
      <p:sp>
        <p:nvSpPr>
          <p:cNvPr id="10" name="Content Placeholder 9"/>
          <p:cNvSpPr>
            <a:spLocks noGrp="1"/>
          </p:cNvSpPr>
          <p:nvPr>
            <p:ph idx="1"/>
          </p:nvPr>
        </p:nvSpPr>
        <p:spPr/>
        <p:txBody>
          <a:bodyPr/>
          <a:lstStyle/>
          <a:p>
            <a:endParaRPr lang="en-US" dirty="0"/>
          </a:p>
          <a:p>
            <a:r>
              <a:rPr lang="en-US" dirty="0"/>
              <a:t>Program Overview:</a:t>
            </a:r>
          </a:p>
          <a:p>
            <a:r>
              <a:rPr lang="en-US" dirty="0"/>
              <a:t>Conceptual Foundations</a:t>
            </a:r>
          </a:p>
        </p:txBody>
      </p:sp>
      <p:sp>
        <p:nvSpPr>
          <p:cNvPr id="11" name="Text Placeholder 10"/>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426288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696" y="371460"/>
            <a:ext cx="7162801" cy="1143000"/>
          </a:xfrm>
        </p:spPr>
        <p:txBody>
          <a:bodyPr/>
          <a:lstStyle/>
          <a:p>
            <a:pPr algn="ctr"/>
            <a:r>
              <a:rPr lang="en-US" sz="4000" b="1" cap="small" dirty="0"/>
              <a:t>Value of Academic Libraries </a:t>
            </a:r>
          </a:p>
        </p:txBody>
      </p:sp>
      <p:sp>
        <p:nvSpPr>
          <p:cNvPr id="6" name="Content Placeholder 5"/>
          <p:cNvSpPr>
            <a:spLocks noGrp="1"/>
          </p:cNvSpPr>
          <p:nvPr>
            <p:ph idx="1"/>
          </p:nvPr>
        </p:nvSpPr>
        <p:spPr>
          <a:xfrm>
            <a:off x="623047" y="1578197"/>
            <a:ext cx="6377828" cy="4596691"/>
          </a:xfrm>
        </p:spPr>
        <p:txBody>
          <a:bodyPr/>
          <a:lstStyle/>
          <a:p>
            <a:pPr algn="ctr">
              <a:buNone/>
            </a:pPr>
            <a:r>
              <a:rPr lang="en-US" dirty="0"/>
              <a:t>	</a:t>
            </a:r>
          </a:p>
          <a:p>
            <a:pPr algn="ctr">
              <a:buNone/>
            </a:pPr>
            <a:r>
              <a:rPr lang="en-US" dirty="0"/>
              <a:t>“Few libraries exist in a vacuum, accountable only to themselves. There is always a larger context for assessing library quality, that is, </a:t>
            </a:r>
            <a:r>
              <a:rPr lang="en-US" b="1" dirty="0"/>
              <a:t>what and how well does the library contribute to achieving the overall goals of the parent constituencies</a:t>
            </a:r>
            <a:r>
              <a:rPr lang="en-US" dirty="0"/>
              <a:t>?”</a:t>
            </a:r>
          </a:p>
          <a:p>
            <a:pPr algn="ctr">
              <a:buNone/>
            </a:pPr>
            <a:endParaRPr lang="en-US" dirty="0"/>
          </a:p>
          <a:p>
            <a:pPr algn="ctr">
              <a:spcBef>
                <a:spcPts val="0"/>
              </a:spcBef>
              <a:buNone/>
            </a:pPr>
            <a:endParaRPr lang="en-US" sz="1600" dirty="0"/>
          </a:p>
          <a:p>
            <a:pPr algn="ctr">
              <a:spcBef>
                <a:spcPts val="0"/>
              </a:spcBef>
              <a:buNone/>
            </a:pPr>
            <a:r>
              <a:rPr lang="en-US" sz="1600" dirty="0"/>
              <a:t>Sarah Pritchard, "Determining Quality in </a:t>
            </a:r>
          </a:p>
          <a:p>
            <a:pPr algn="ctr">
              <a:spcBef>
                <a:spcPts val="0"/>
              </a:spcBef>
              <a:buNone/>
            </a:pPr>
            <a:r>
              <a:rPr lang="en-US" sz="1600" dirty="0"/>
              <a:t>Academic Libraries,“ </a:t>
            </a:r>
            <a:r>
              <a:rPr lang="en-US" sz="1600" i="1" dirty="0"/>
              <a:t>Library Trends, </a:t>
            </a:r>
            <a:r>
              <a:rPr lang="en-US" sz="1600" dirty="0"/>
              <a:t>1996</a:t>
            </a:r>
            <a:endParaRPr lang="en-US" sz="2400" dirty="0"/>
          </a:p>
          <a:p>
            <a:pPr algn="ctr"/>
            <a:endParaRPr lang="en-US" dirty="0"/>
          </a:p>
          <a:p>
            <a:pPr algn="ctr"/>
            <a:endParaRPr lang="en-US" dirty="0"/>
          </a:p>
        </p:txBody>
      </p:sp>
      <p:pic>
        <p:nvPicPr>
          <p:cNvPr id="7" name="Picture 11" descr="The Value of Academic Libraries report cover image"/>
          <p:cNvPicPr>
            <a:picLocks noChangeAspect="1" noChangeArrowheads="1"/>
          </p:cNvPicPr>
          <p:nvPr/>
        </p:nvPicPr>
        <p:blipFill>
          <a:blip r:embed="rId3" cstate="print"/>
          <a:srcRect/>
          <a:stretch>
            <a:fillRect/>
          </a:stretch>
        </p:blipFill>
        <p:spPr>
          <a:xfrm>
            <a:off x="8019199" y="1271583"/>
            <a:ext cx="3396520" cy="4324057"/>
          </a:xfrm>
          <a:prstGeom prst="rect">
            <a:avLst/>
          </a:prstGeom>
          <a:noFill/>
        </p:spPr>
      </p:pic>
    </p:spTree>
    <p:extLst>
      <p:ext uri="{BB962C8B-B14F-4D97-AF65-F5344CB8AC3E}">
        <p14:creationId xmlns:p14="http://schemas.microsoft.com/office/powerpoint/2010/main" val="3123037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Assessment in Action</a:t>
            </a:r>
          </a:p>
        </p:txBody>
      </p:sp>
      <p:pic>
        <p:nvPicPr>
          <p:cNvPr id="6" name="Picture 2" descr="Connect, Collaborate, and Communicate: A Report from the Value of Academic Libraries Summits Cover Image">
            <a:hlinkClick r:id="rId3" tooltip="Connect, Collaborate, and Communicate: A Report from the Value of Academic Libraries Summits by Association of College &amp; Research Libraries, on Flickr"/>
          </p:cNvPr>
          <p:cNvPicPr>
            <a:picLocks noChangeAspect="1" noChangeArrowheads="1"/>
          </p:cNvPicPr>
          <p:nvPr/>
        </p:nvPicPr>
        <p:blipFill>
          <a:blip r:embed="rId4" cstate="print"/>
          <a:srcRect/>
          <a:stretch>
            <a:fillRect/>
          </a:stretch>
        </p:blipFill>
        <p:spPr bwMode="auto">
          <a:xfrm>
            <a:off x="715589" y="1757363"/>
            <a:ext cx="3104084" cy="4005271"/>
          </a:xfrm>
          <a:prstGeom prst="rect">
            <a:avLst/>
          </a:prstGeom>
          <a:noFill/>
        </p:spPr>
      </p:pic>
      <p:graphicFrame>
        <p:nvGraphicFramePr>
          <p:cNvPr id="5" name="Diagram 4" descr="Develop Professional Competencies&#10;&#10;Foster Collaborative Relationships&#10;&#10;Document Practices and Strategies"/>
          <p:cNvGraphicFramePr/>
          <p:nvPr>
            <p:extLst>
              <p:ext uri="{D42A27DB-BD31-4B8C-83A1-F6EECF244321}">
                <p14:modId xmlns:p14="http://schemas.microsoft.com/office/powerpoint/2010/main" val="2851589106"/>
              </p:ext>
            </p:extLst>
          </p:nvPr>
        </p:nvGraphicFramePr>
        <p:xfrm>
          <a:off x="4325817" y="1929188"/>
          <a:ext cx="7092460" cy="38334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12736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AiA Reports and Publications</a:t>
            </a:r>
          </a:p>
        </p:txBody>
      </p:sp>
      <p:pic>
        <p:nvPicPr>
          <p:cNvPr id="3" name="Picture 2" descr="Cover Images for AiA Reports"/>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00198"/>
            <a:ext cx="2476845" cy="3715267"/>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3">
            <a:extLst>
              <a:ext uri="{C183D7F6-B498-43B3-948B-1728B52AA6E4}">
                <adec:decorative xmlns:adec="http://schemas.microsoft.com/office/drawing/2017/decorative" val="1"/>
              </a:ext>
            </a:extLst>
          </p:cNvPr>
          <p:cNvPicPr>
            <a:picLocks/>
          </p:cNvPicPr>
          <p:nvPr/>
        </p:nvPicPr>
        <p:blipFill>
          <a:blip r:embed="rId4" cstate="print"/>
          <a:stretch>
            <a:fillRect/>
          </a:stretch>
        </p:blipFill>
        <p:spPr>
          <a:xfrm>
            <a:off x="3341536" y="1600198"/>
            <a:ext cx="2476845" cy="3715267"/>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5" name="Picture 4" descr="Mar 2015 C&amp;RL cover"/>
          <p:cNvPicPr/>
          <p:nvPr/>
        </p:nvPicPr>
        <p:blipFill>
          <a:blip r:embed="rId5" cstate="print"/>
          <a:srcRect/>
          <a:stretch>
            <a:fillRect/>
          </a:stretch>
        </p:blipFill>
        <p:spPr bwMode="auto">
          <a:xfrm>
            <a:off x="6096000" y="1600198"/>
            <a:ext cx="2478024" cy="3715267"/>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6" name="Picture 5" descr="AiA cover"/>
          <p:cNvPicPr/>
          <p:nvPr/>
        </p:nvPicPr>
        <p:blipFill>
          <a:blip r:embed="rId6" cstate="print"/>
          <a:srcRect/>
          <a:stretch>
            <a:fillRect/>
          </a:stretch>
        </p:blipFill>
        <p:spPr bwMode="auto">
          <a:xfrm>
            <a:off x="8910127" y="1600197"/>
            <a:ext cx="2478024" cy="3715267"/>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75546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AiA Projects in Detail</a:t>
            </a:r>
          </a:p>
        </p:txBody>
      </p:sp>
      <p:pic>
        <p:nvPicPr>
          <p:cNvPr id="4" name="Picture 2" descr="Screenshot of Search Interface for AiA projec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2330" y="694522"/>
            <a:ext cx="5074270" cy="5323810"/>
          </a:xfrm>
          <a:prstGeom prst="rect">
            <a:avLst/>
          </a:prstGeom>
          <a:ln w="38100" cap="sq">
            <a:solidFill>
              <a:schemeClr val="tx1">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3654220" y="6479335"/>
            <a:ext cx="4974770" cy="303923"/>
          </a:xfrm>
          <a:prstGeom prst="rect">
            <a:avLst/>
          </a:prstGeom>
          <a:noFill/>
        </p:spPr>
        <p:txBody>
          <a:bodyPr wrap="square" lIns="26664" tIns="13332" rIns="26664" bIns="13332" rtlCol="0">
            <a:spAutoFit/>
          </a:bodyPr>
          <a:lstStyle/>
          <a:p>
            <a:pPr algn="ctr"/>
            <a:r>
              <a:rPr lang="en-US" dirty="0">
                <a:solidFill>
                  <a:schemeClr val="bg1"/>
                </a:solidFill>
                <a:latin typeface="+mj-lt"/>
              </a:rPr>
              <a:t>http://apply.ala.org/aia/public </a:t>
            </a:r>
          </a:p>
        </p:txBody>
      </p:sp>
    </p:spTree>
    <p:extLst>
      <p:ext uri="{BB962C8B-B14F-4D97-AF65-F5344CB8AC3E}">
        <p14:creationId xmlns:p14="http://schemas.microsoft.com/office/powerpoint/2010/main" val="1315164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cap="small" dirty="0"/>
              <a:t>Program Logic Model</a:t>
            </a:r>
          </a:p>
        </p:txBody>
      </p:sp>
      <p:sp>
        <p:nvSpPr>
          <p:cNvPr id="10" name="Rectangle 9"/>
          <p:cNvSpPr/>
          <p:nvPr/>
        </p:nvSpPr>
        <p:spPr>
          <a:xfrm>
            <a:off x="3048000" y="1707602"/>
            <a:ext cx="6096000" cy="1200329"/>
          </a:xfrm>
          <a:prstGeom prst="rect">
            <a:avLst/>
          </a:prstGeom>
        </p:spPr>
        <p:txBody>
          <a:bodyPr>
            <a:spAutoFit/>
          </a:bodyPr>
          <a:lstStyle/>
          <a:p>
            <a:pPr marL="0" marR="0" algn="ctr">
              <a:spcBef>
                <a:spcPts val="0"/>
              </a:spcBef>
              <a:spcAft>
                <a:spcPts val="0"/>
              </a:spcAft>
            </a:pPr>
            <a:r>
              <a:rPr lang="en-US" dirty="0">
                <a:solidFill>
                  <a:srgbClr val="333333"/>
                </a:solidFill>
                <a:latin typeface="Calibri" panose="020F0502020204030204" pitchFamily="34" charset="0"/>
                <a:ea typeface="Times New Roman" panose="02020603050405020304" pitchFamily="18" charset="0"/>
                <a:cs typeface="Arial" panose="020B0604020202020204" pitchFamily="34" charset="0"/>
              </a:rPr>
              <a:t>“A logic model is a systematic and visual way to present and share your understanding of the relationships among the resources you have to operate your program, the activities you plan, and the changes or results you hope to achieve.”</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6" name="Content Placeholder 5" descr="Program Logic Model Steps:&#10;&#10;Resources, Activities, Outputs, Outcomes, and Impact"/>
          <p:cNvGraphicFramePr>
            <a:graphicFrameLocks noGrp="1"/>
          </p:cNvGraphicFramePr>
          <p:nvPr>
            <p:ph idx="1"/>
            <p:extLst>
              <p:ext uri="{D42A27DB-BD31-4B8C-83A1-F6EECF244321}">
                <p14:modId xmlns:p14="http://schemas.microsoft.com/office/powerpoint/2010/main" val="4278009908"/>
              </p:ext>
            </p:extLst>
          </p:nvPr>
        </p:nvGraphicFramePr>
        <p:xfrm>
          <a:off x="622300" y="2481945"/>
          <a:ext cx="10960100" cy="3258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112521" y="5268686"/>
            <a:ext cx="2926079" cy="369332"/>
          </a:xfrm>
          <a:prstGeom prst="rect">
            <a:avLst/>
          </a:prstGeom>
          <a:ln w="19050">
            <a:solidFill>
              <a:schemeClr val="accent4">
                <a:lumMod val="40000"/>
                <a:lumOff val="60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a:t>Your Planned Work</a:t>
            </a:r>
          </a:p>
        </p:txBody>
      </p:sp>
      <p:sp>
        <p:nvSpPr>
          <p:cNvPr id="15" name="TextBox 14"/>
          <p:cNvSpPr txBox="1"/>
          <p:nvPr/>
        </p:nvSpPr>
        <p:spPr>
          <a:xfrm>
            <a:off x="6119944" y="5246914"/>
            <a:ext cx="4700454" cy="369332"/>
          </a:xfrm>
          <a:prstGeom prst="rect">
            <a:avLst/>
          </a:prstGeom>
          <a:noFill/>
          <a:ln w="19050">
            <a:solidFill>
              <a:schemeClr val="accent4">
                <a:lumMod val="40000"/>
                <a:lumOff val="60000"/>
              </a:schemeClr>
            </a:solidFill>
          </a:ln>
        </p:spPr>
        <p:txBody>
          <a:bodyPr wrap="square" rtlCol="0">
            <a:spAutoFit/>
          </a:bodyPr>
          <a:lstStyle/>
          <a:p>
            <a:pPr algn="ctr"/>
            <a:r>
              <a:rPr lang="en-US" dirty="0"/>
              <a:t>Your Intended Results</a:t>
            </a:r>
          </a:p>
        </p:txBody>
      </p:sp>
      <p:sp>
        <p:nvSpPr>
          <p:cNvPr id="11" name="Rectangle 10"/>
          <p:cNvSpPr/>
          <p:nvPr/>
        </p:nvSpPr>
        <p:spPr>
          <a:xfrm>
            <a:off x="2166258" y="6477006"/>
            <a:ext cx="7881256" cy="338554"/>
          </a:xfrm>
          <a:prstGeom prst="rect">
            <a:avLst/>
          </a:prstGeom>
        </p:spPr>
        <p:txBody>
          <a:bodyPr wrap="square">
            <a:spAutoFit/>
          </a:bodyPr>
          <a:lstStyle/>
          <a:p>
            <a:pPr algn="ctr"/>
            <a:r>
              <a:rPr lang="en-US" sz="1600" dirty="0">
                <a:solidFill>
                  <a:schemeClr val="bg1"/>
                </a:solidFill>
                <a:latin typeface="+mj-lt"/>
                <a:ea typeface="MS Mincho" panose="02020609040205080304" pitchFamily="49" charset="-128"/>
                <a:cs typeface="Times New Roman" panose="02020603050405020304" pitchFamily="18" charset="0"/>
              </a:rPr>
              <a:t>Excerpted from W.K. Kellogg Foundation’s </a:t>
            </a:r>
            <a:r>
              <a:rPr lang="en-US" sz="1600" i="1" dirty="0">
                <a:solidFill>
                  <a:schemeClr val="bg1"/>
                </a:solidFill>
                <a:latin typeface="+mj-lt"/>
                <a:ea typeface="MS Mincho" panose="02020609040205080304" pitchFamily="49" charset="-128"/>
                <a:cs typeface="Times New Roman" panose="02020603050405020304" pitchFamily="18" charset="0"/>
              </a:rPr>
              <a:t>Logic Model Development Guide</a:t>
            </a:r>
            <a:endParaRPr lang="en-US" sz="1600" dirty="0">
              <a:solidFill>
                <a:schemeClr val="bg1"/>
              </a:solidFill>
              <a:latin typeface="+mj-lt"/>
            </a:endParaRPr>
          </a:p>
        </p:txBody>
      </p:sp>
    </p:spTree>
    <p:extLst>
      <p:ext uri="{BB962C8B-B14F-4D97-AF65-F5344CB8AC3E}">
        <p14:creationId xmlns:p14="http://schemas.microsoft.com/office/powerpoint/2010/main" val="3707577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Simplified Program Logic Model</a:t>
            </a:r>
          </a:p>
        </p:txBody>
      </p:sp>
      <p:graphicFrame>
        <p:nvGraphicFramePr>
          <p:cNvPr id="5" name="Content Placeholder 5" descr="Simplified Program Logic Model Steps: Resources, Activities, Outputs, Impact"/>
          <p:cNvGraphicFramePr>
            <a:graphicFrameLocks/>
          </p:cNvGraphicFramePr>
          <p:nvPr>
            <p:extLst>
              <p:ext uri="{D42A27DB-BD31-4B8C-83A1-F6EECF244321}">
                <p14:modId xmlns:p14="http://schemas.microsoft.com/office/powerpoint/2010/main" val="4060767381"/>
              </p:ext>
            </p:extLst>
          </p:nvPr>
        </p:nvGraphicFramePr>
        <p:xfrm>
          <a:off x="622300" y="1436913"/>
          <a:ext cx="10960100" cy="3258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678579" y="4223654"/>
            <a:ext cx="2926079" cy="369332"/>
          </a:xfrm>
          <a:prstGeom prst="rect">
            <a:avLst/>
          </a:prstGeom>
          <a:ln w="19050">
            <a:solidFill>
              <a:schemeClr val="accent4">
                <a:lumMod val="40000"/>
                <a:lumOff val="60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a:t>Your Planned Work</a:t>
            </a:r>
          </a:p>
        </p:txBody>
      </p:sp>
      <p:sp>
        <p:nvSpPr>
          <p:cNvPr id="7" name="TextBox 6"/>
          <p:cNvSpPr txBox="1"/>
          <p:nvPr/>
        </p:nvSpPr>
        <p:spPr>
          <a:xfrm>
            <a:off x="7456715" y="4201882"/>
            <a:ext cx="3080655" cy="369332"/>
          </a:xfrm>
          <a:prstGeom prst="rect">
            <a:avLst/>
          </a:prstGeom>
          <a:noFill/>
          <a:ln w="19050">
            <a:solidFill>
              <a:schemeClr val="accent4">
                <a:lumMod val="40000"/>
                <a:lumOff val="60000"/>
              </a:schemeClr>
            </a:solidFill>
          </a:ln>
        </p:spPr>
        <p:txBody>
          <a:bodyPr wrap="square" rtlCol="0">
            <a:spAutoFit/>
          </a:bodyPr>
          <a:lstStyle/>
          <a:p>
            <a:pPr algn="ctr"/>
            <a:r>
              <a:rPr lang="en-US" dirty="0"/>
              <a:t>Your Intended Results</a:t>
            </a:r>
          </a:p>
        </p:txBody>
      </p:sp>
    </p:spTree>
    <p:extLst>
      <p:ext uri="{BB962C8B-B14F-4D97-AF65-F5344CB8AC3E}">
        <p14:creationId xmlns:p14="http://schemas.microsoft.com/office/powerpoint/2010/main" val="947639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Theory of Change</a:t>
            </a:r>
          </a:p>
        </p:txBody>
      </p:sp>
      <p:graphicFrame>
        <p:nvGraphicFramePr>
          <p:cNvPr id="5" name="Content Placeholder 5" descr="Simplified Program Logic Model Steps: Resources, Activities, Outputs, Impact"/>
          <p:cNvGraphicFramePr>
            <a:graphicFrameLocks/>
          </p:cNvGraphicFramePr>
          <p:nvPr>
            <p:extLst>
              <p:ext uri="{D42A27DB-BD31-4B8C-83A1-F6EECF244321}">
                <p14:modId xmlns:p14="http://schemas.microsoft.com/office/powerpoint/2010/main" val="1854932248"/>
              </p:ext>
            </p:extLst>
          </p:nvPr>
        </p:nvGraphicFramePr>
        <p:xfrm>
          <a:off x="622300" y="1436913"/>
          <a:ext cx="10960100" cy="3258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678579" y="4223654"/>
            <a:ext cx="2926079" cy="369332"/>
          </a:xfrm>
          <a:prstGeom prst="rect">
            <a:avLst/>
          </a:prstGeom>
          <a:ln w="19050">
            <a:solidFill>
              <a:schemeClr val="accent4">
                <a:lumMod val="40000"/>
                <a:lumOff val="60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a:t>Your Planned Work</a:t>
            </a:r>
          </a:p>
        </p:txBody>
      </p:sp>
      <p:sp>
        <p:nvSpPr>
          <p:cNvPr id="7" name="TextBox 6"/>
          <p:cNvSpPr txBox="1"/>
          <p:nvPr/>
        </p:nvSpPr>
        <p:spPr>
          <a:xfrm>
            <a:off x="7456715" y="4201882"/>
            <a:ext cx="3080655" cy="369332"/>
          </a:xfrm>
          <a:prstGeom prst="rect">
            <a:avLst/>
          </a:prstGeom>
          <a:noFill/>
          <a:ln w="19050">
            <a:solidFill>
              <a:schemeClr val="accent4">
                <a:lumMod val="40000"/>
                <a:lumOff val="60000"/>
              </a:schemeClr>
            </a:solidFill>
          </a:ln>
        </p:spPr>
        <p:txBody>
          <a:bodyPr wrap="square" rtlCol="0">
            <a:spAutoFit/>
          </a:bodyPr>
          <a:lstStyle/>
          <a:p>
            <a:pPr algn="ctr"/>
            <a:r>
              <a:rPr lang="en-US" dirty="0"/>
              <a:t>Your Intended Results</a:t>
            </a:r>
          </a:p>
        </p:txBody>
      </p:sp>
    </p:spTree>
    <p:extLst>
      <p:ext uri="{BB962C8B-B14F-4D97-AF65-F5344CB8AC3E}">
        <p14:creationId xmlns:p14="http://schemas.microsoft.com/office/powerpoint/2010/main" val="4105517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Basis of Claim</a:t>
            </a:r>
          </a:p>
        </p:txBody>
      </p:sp>
      <p:graphicFrame>
        <p:nvGraphicFramePr>
          <p:cNvPr id="5" name="Content Placeholder 5" descr="Simplified Program Logic Model Steps: Resources, Activities, Outputs, Impact"/>
          <p:cNvGraphicFramePr>
            <a:graphicFrameLocks/>
          </p:cNvGraphicFramePr>
          <p:nvPr>
            <p:extLst>
              <p:ext uri="{D42A27DB-BD31-4B8C-83A1-F6EECF244321}">
                <p14:modId xmlns:p14="http://schemas.microsoft.com/office/powerpoint/2010/main" val="210596290"/>
              </p:ext>
            </p:extLst>
          </p:nvPr>
        </p:nvGraphicFramePr>
        <p:xfrm>
          <a:off x="622300" y="1436913"/>
          <a:ext cx="10960100" cy="3258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678579" y="4223654"/>
            <a:ext cx="2926079" cy="369332"/>
          </a:xfrm>
          <a:prstGeom prst="rect">
            <a:avLst/>
          </a:prstGeom>
          <a:ln w="19050">
            <a:solidFill>
              <a:schemeClr val="accent4">
                <a:lumMod val="40000"/>
                <a:lumOff val="60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a:t>Your Planned Work</a:t>
            </a:r>
          </a:p>
        </p:txBody>
      </p:sp>
      <p:sp>
        <p:nvSpPr>
          <p:cNvPr id="7" name="TextBox 6"/>
          <p:cNvSpPr txBox="1"/>
          <p:nvPr/>
        </p:nvSpPr>
        <p:spPr>
          <a:xfrm>
            <a:off x="7456715" y="4201882"/>
            <a:ext cx="3080655" cy="369332"/>
          </a:xfrm>
          <a:prstGeom prst="rect">
            <a:avLst/>
          </a:prstGeom>
          <a:noFill/>
          <a:ln w="19050">
            <a:solidFill>
              <a:schemeClr val="accent4">
                <a:lumMod val="40000"/>
                <a:lumOff val="60000"/>
              </a:schemeClr>
            </a:solidFill>
          </a:ln>
        </p:spPr>
        <p:txBody>
          <a:bodyPr wrap="square" rtlCol="0">
            <a:spAutoFit/>
          </a:bodyPr>
          <a:lstStyle/>
          <a:p>
            <a:pPr algn="ctr"/>
            <a:r>
              <a:rPr lang="en-US" dirty="0"/>
              <a:t>Your Intended Results</a:t>
            </a:r>
          </a:p>
        </p:txBody>
      </p:sp>
    </p:spTree>
    <p:extLst>
      <p:ext uri="{BB962C8B-B14F-4D97-AF65-F5344CB8AC3E}">
        <p14:creationId xmlns:p14="http://schemas.microsoft.com/office/powerpoint/2010/main" val="21610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chemeClr val="bg1"/>
                </a:solidFill>
              </a:rPr>
              <a:t>Program Overview: What and Why</a:t>
            </a:r>
          </a:p>
        </p:txBody>
      </p:sp>
      <p:sp>
        <p:nvSpPr>
          <p:cNvPr id="10" name="Content Placeholder 9"/>
          <p:cNvSpPr>
            <a:spLocks noGrp="1"/>
          </p:cNvSpPr>
          <p:nvPr>
            <p:ph idx="1"/>
          </p:nvPr>
        </p:nvSpPr>
        <p:spPr/>
        <p:txBody>
          <a:bodyPr/>
          <a:lstStyle/>
          <a:p>
            <a:endParaRPr lang="en-US" dirty="0"/>
          </a:p>
          <a:p>
            <a:r>
              <a:rPr lang="en-US" dirty="0"/>
              <a:t>Program Overview:</a:t>
            </a:r>
          </a:p>
          <a:p>
            <a:r>
              <a:rPr lang="en-US" dirty="0"/>
              <a:t>What and Why</a:t>
            </a:r>
          </a:p>
        </p:txBody>
      </p:sp>
      <p:sp>
        <p:nvSpPr>
          <p:cNvPr id="11" name="Text Placeholder 10"/>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373319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cap="small" dirty="0"/>
              <a:t>Advocacy</a:t>
            </a:r>
          </a:p>
        </p:txBody>
      </p:sp>
      <p:sp>
        <p:nvSpPr>
          <p:cNvPr id="4" name="Flowchart: Decision 3"/>
          <p:cNvSpPr/>
          <p:nvPr/>
        </p:nvSpPr>
        <p:spPr>
          <a:xfrm>
            <a:off x="2171109" y="2057401"/>
            <a:ext cx="7924800" cy="342301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mj-lt"/>
              </a:rPr>
              <a:t>advocacy: </a:t>
            </a:r>
          </a:p>
          <a:p>
            <a:pPr algn="ctr"/>
            <a:endParaRPr lang="en-US" sz="900" dirty="0">
              <a:latin typeface="+mj-lt"/>
            </a:endParaRPr>
          </a:p>
          <a:p>
            <a:pPr algn="ctr"/>
            <a:r>
              <a:rPr lang="en-US" sz="2800" dirty="0">
                <a:latin typeface="+mj-lt"/>
              </a:rPr>
              <a:t>“any activity that a person or organization undertakes to influence policies”</a:t>
            </a:r>
          </a:p>
        </p:txBody>
      </p:sp>
      <p:sp>
        <p:nvSpPr>
          <p:cNvPr id="5" name="Rectangle 4"/>
          <p:cNvSpPr/>
          <p:nvPr/>
        </p:nvSpPr>
        <p:spPr>
          <a:xfrm>
            <a:off x="3847509" y="6526777"/>
            <a:ext cx="4572000" cy="584775"/>
          </a:xfrm>
          <a:prstGeom prst="rect">
            <a:avLst/>
          </a:prstGeom>
        </p:spPr>
        <p:txBody>
          <a:bodyPr>
            <a:spAutoFit/>
          </a:bodyPr>
          <a:lstStyle/>
          <a:p>
            <a:pPr algn="ctr"/>
            <a:r>
              <a:rPr lang="en-US" sz="1600" dirty="0">
                <a:solidFill>
                  <a:schemeClr val="bg1"/>
                </a:solidFill>
                <a:latin typeface="+mj-lt"/>
              </a:rPr>
              <a:t>http://www.npaction.org/article/articleview/76/1/248</a:t>
            </a:r>
          </a:p>
        </p:txBody>
      </p:sp>
    </p:spTree>
    <p:extLst>
      <p:ext uri="{BB962C8B-B14F-4D97-AF65-F5344CB8AC3E}">
        <p14:creationId xmlns:p14="http://schemas.microsoft.com/office/powerpoint/2010/main" val="472392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Evidence-Based Decision Making</a:t>
            </a:r>
          </a:p>
        </p:txBody>
      </p:sp>
      <p:sp>
        <p:nvSpPr>
          <p:cNvPr id="4" name="Rounded Rectangle 3"/>
          <p:cNvSpPr/>
          <p:nvPr/>
        </p:nvSpPr>
        <p:spPr>
          <a:xfrm>
            <a:off x="1913206" y="1810043"/>
            <a:ext cx="8496886" cy="396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 indent="0" algn="ctr">
              <a:buNone/>
            </a:pPr>
            <a:r>
              <a:rPr lang="en-US" sz="2800" dirty="0">
                <a:latin typeface="+mj-lt"/>
              </a:rPr>
              <a:t>Leaders make use of research derived from trials, literature reviews, or other activities that provides objective information on issues of concern in order to help determine whether a particular policy or program will work at their organization and to demonstrate its effectiveness.</a:t>
            </a:r>
          </a:p>
        </p:txBody>
      </p:sp>
      <p:sp>
        <p:nvSpPr>
          <p:cNvPr id="5" name="TextBox 4"/>
          <p:cNvSpPr txBox="1"/>
          <p:nvPr/>
        </p:nvSpPr>
        <p:spPr>
          <a:xfrm>
            <a:off x="357555" y="6397823"/>
            <a:ext cx="8475910" cy="307777"/>
          </a:xfrm>
          <a:prstGeom prst="rect">
            <a:avLst/>
          </a:prstGeom>
          <a:noFill/>
        </p:spPr>
        <p:txBody>
          <a:bodyPr wrap="none" rtlCol="0">
            <a:spAutoFit/>
          </a:bodyPr>
          <a:lstStyle/>
          <a:p>
            <a:pPr algn="ctr"/>
            <a:r>
              <a:rPr lang="en-US" sz="1400" dirty="0">
                <a:solidFill>
                  <a:schemeClr val="accent1"/>
                </a:solidFill>
              </a:rPr>
              <a:t>http://www.ala.org/llama/leadership-and-management-competencies#Evidence-based%20decision%20making</a:t>
            </a:r>
          </a:p>
        </p:txBody>
      </p:sp>
      <p:sp>
        <p:nvSpPr>
          <p:cNvPr id="6" name="TextBox 5"/>
          <p:cNvSpPr txBox="1"/>
          <p:nvPr/>
        </p:nvSpPr>
        <p:spPr>
          <a:xfrm>
            <a:off x="652388" y="6457072"/>
            <a:ext cx="10925322" cy="338554"/>
          </a:xfrm>
          <a:prstGeom prst="rect">
            <a:avLst/>
          </a:prstGeom>
          <a:noFill/>
        </p:spPr>
        <p:txBody>
          <a:bodyPr wrap="square" rtlCol="0">
            <a:spAutoFit/>
          </a:bodyPr>
          <a:lstStyle/>
          <a:p>
            <a:pPr algn="ctr"/>
            <a:r>
              <a:rPr lang="en-US" sz="1600" dirty="0">
                <a:solidFill>
                  <a:schemeClr val="bg1"/>
                </a:solidFill>
                <a:latin typeface="+mj-lt"/>
              </a:rPr>
              <a:t>http://www.ala.org/llama/leadership-and-management-competencies#Evidence-based%20decision%20making</a:t>
            </a:r>
          </a:p>
        </p:txBody>
      </p:sp>
    </p:spTree>
    <p:extLst>
      <p:ext uri="{BB962C8B-B14F-4D97-AF65-F5344CB8AC3E}">
        <p14:creationId xmlns:p14="http://schemas.microsoft.com/office/powerpoint/2010/main" val="1548906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Evidence Based Decision Making</a:t>
            </a:r>
          </a:p>
        </p:txBody>
      </p:sp>
      <p:sp>
        <p:nvSpPr>
          <p:cNvPr id="3" name="Rounded Rectangle 2"/>
          <p:cNvSpPr/>
          <p:nvPr/>
        </p:nvSpPr>
        <p:spPr>
          <a:xfrm>
            <a:off x="609600" y="1674054"/>
            <a:ext cx="10972799" cy="365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mj-lt"/>
              </a:rPr>
              <a:t>We must ensure that our libraries are pursuing </a:t>
            </a:r>
          </a:p>
          <a:p>
            <a:pPr algn="ctr"/>
            <a:r>
              <a:rPr lang="en-US" sz="3600" dirty="0">
                <a:latin typeface="+mj-lt"/>
              </a:rPr>
              <a:t>evidence-based decision making and </a:t>
            </a:r>
          </a:p>
          <a:p>
            <a:pPr algn="ctr"/>
            <a:r>
              <a:rPr lang="en-US" sz="3600" dirty="0">
                <a:latin typeface="+mj-lt"/>
              </a:rPr>
              <a:t>not engaging in “decision-based evidence-making.”</a:t>
            </a:r>
          </a:p>
        </p:txBody>
      </p:sp>
      <p:sp>
        <p:nvSpPr>
          <p:cNvPr id="4" name="Rectangle 3"/>
          <p:cNvSpPr/>
          <p:nvPr/>
        </p:nvSpPr>
        <p:spPr>
          <a:xfrm>
            <a:off x="3221504" y="6457071"/>
            <a:ext cx="5734753" cy="338554"/>
          </a:xfrm>
          <a:prstGeom prst="rect">
            <a:avLst/>
          </a:prstGeom>
        </p:spPr>
        <p:txBody>
          <a:bodyPr wrap="square">
            <a:spAutoFit/>
          </a:bodyPr>
          <a:lstStyle/>
          <a:p>
            <a:pPr algn="ctr"/>
            <a:r>
              <a:rPr lang="en-US" sz="1600" dirty="0">
                <a:solidFill>
                  <a:schemeClr val="bg1"/>
                </a:solidFill>
                <a:latin typeface="+mj-lt"/>
              </a:rPr>
              <a:t>http://old.libraryassessment.org/bm~doc/2-hinchliffe-2016.pdf</a:t>
            </a:r>
          </a:p>
        </p:txBody>
      </p:sp>
    </p:spTree>
    <p:extLst>
      <p:ext uri="{BB962C8B-B14F-4D97-AF65-F5344CB8AC3E}">
        <p14:creationId xmlns:p14="http://schemas.microsoft.com/office/powerpoint/2010/main" val="351057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Assessment Modes</a:t>
            </a:r>
          </a:p>
        </p:txBody>
      </p:sp>
      <p:graphicFrame>
        <p:nvGraphicFramePr>
          <p:cNvPr id="5" name="Content Placeholder 4" descr="Map - descriptions&#10;compass- directions&#10;strategic guide - decisions"/>
          <p:cNvGraphicFramePr>
            <a:graphicFrameLocks noGrp="1"/>
          </p:cNvGraphicFramePr>
          <p:nvPr>
            <p:ph idx="1"/>
            <p:extLst>
              <p:ext uri="{D42A27DB-BD31-4B8C-83A1-F6EECF244321}">
                <p14:modId xmlns:p14="http://schemas.microsoft.com/office/powerpoint/2010/main" val="4143478531"/>
              </p:ext>
            </p:extLst>
          </p:nvPr>
        </p:nvGraphicFramePr>
        <p:xfrm>
          <a:off x="622300" y="1577975"/>
          <a:ext cx="10960100" cy="459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221504" y="6485207"/>
            <a:ext cx="5734753" cy="338554"/>
          </a:xfrm>
          <a:prstGeom prst="rect">
            <a:avLst/>
          </a:prstGeom>
        </p:spPr>
        <p:txBody>
          <a:bodyPr wrap="square">
            <a:spAutoFit/>
          </a:bodyPr>
          <a:lstStyle/>
          <a:p>
            <a:pPr algn="ctr"/>
            <a:r>
              <a:rPr lang="en-US" sz="1600" dirty="0">
                <a:solidFill>
                  <a:schemeClr val="bg1"/>
                </a:solidFill>
                <a:latin typeface="+mj-lt"/>
              </a:rPr>
              <a:t>http://old.libraryassessment.org/bm~doc/2-hinchliffe-2016.pdf</a:t>
            </a:r>
          </a:p>
        </p:txBody>
      </p:sp>
    </p:spTree>
    <p:extLst>
      <p:ext uri="{BB962C8B-B14F-4D97-AF65-F5344CB8AC3E}">
        <p14:creationId xmlns:p14="http://schemas.microsoft.com/office/powerpoint/2010/main" val="4234116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Evidence-Based Advocacy</a:t>
            </a:r>
          </a:p>
        </p:txBody>
      </p:sp>
      <p:sp>
        <p:nvSpPr>
          <p:cNvPr id="3" name="Rounded Rectangle 2"/>
          <p:cNvSpPr/>
          <p:nvPr/>
        </p:nvSpPr>
        <p:spPr>
          <a:xfrm>
            <a:off x="1012875" y="1894447"/>
            <a:ext cx="10114669" cy="396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 indent="0" algn="ctr">
              <a:buNone/>
            </a:pPr>
            <a:r>
              <a:rPr lang="en-US" sz="2800" dirty="0">
                <a:latin typeface="+mj-lt"/>
              </a:rPr>
              <a:t>Leaders make use of research derived from trials, literature reviews, or other activities that provides objective information on issues of concern in order to RECOMMEND OR SUPPORT a particular policy or program at their organization and to demonstrate its effectiveness.</a:t>
            </a:r>
          </a:p>
        </p:txBody>
      </p:sp>
    </p:spTree>
    <p:extLst>
      <p:ext uri="{BB962C8B-B14F-4D97-AF65-F5344CB8AC3E}">
        <p14:creationId xmlns:p14="http://schemas.microsoft.com/office/powerpoint/2010/main" val="556895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5641-0683-4C8C-B430-4B97D4013B3A}"/>
              </a:ext>
            </a:extLst>
          </p:cNvPr>
          <p:cNvSpPr>
            <a:spLocks noGrp="1"/>
          </p:cNvSpPr>
          <p:nvPr>
            <p:ph type="title"/>
          </p:nvPr>
        </p:nvSpPr>
        <p:spPr>
          <a:xfrm>
            <a:off x="609600" y="-1143000"/>
            <a:ext cx="10972800" cy="1143000"/>
          </a:xfrm>
        </p:spPr>
        <p:txBody>
          <a:bodyPr vert="horz" wrap="square" lIns="91440" tIns="45720" rIns="91440" bIns="45720" numCol="1" anchor="b" anchorCtr="0" compatLnSpc="1">
            <a:prstTxWarp prst="textNoShape">
              <a:avLst/>
            </a:prstTxWarp>
          </a:bodyPr>
          <a:lstStyle/>
          <a:p>
            <a:r>
              <a:rPr lang="en-US" dirty="0"/>
              <a:t>Types of Evidence</a:t>
            </a:r>
          </a:p>
        </p:txBody>
      </p:sp>
      <p:graphicFrame>
        <p:nvGraphicFramePr>
          <p:cNvPr id="4" name="Content Placeholder 3" descr="Types of Evidence: Research Studies, Program Evaluations, Data Analytics, Professional Standards, Benchmarking"/>
          <p:cNvGraphicFramePr>
            <a:graphicFrameLocks noGrp="1"/>
          </p:cNvGraphicFramePr>
          <p:nvPr>
            <p:ph idx="1"/>
            <p:extLst>
              <p:ext uri="{D42A27DB-BD31-4B8C-83A1-F6EECF244321}">
                <p14:modId xmlns:p14="http://schemas.microsoft.com/office/powerpoint/2010/main" val="2160787731"/>
              </p:ext>
            </p:extLst>
          </p:nvPr>
        </p:nvGraphicFramePr>
        <p:xfrm>
          <a:off x="337626" y="478303"/>
          <a:ext cx="11507371" cy="58380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0083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Break Time</a:t>
            </a:r>
          </a:p>
        </p:txBody>
      </p:sp>
      <p:sp>
        <p:nvSpPr>
          <p:cNvPr id="4" name="Content Placeholder 3"/>
          <p:cNvSpPr>
            <a:spLocks noGrp="1"/>
          </p:cNvSpPr>
          <p:nvPr>
            <p:ph idx="1"/>
          </p:nvPr>
        </p:nvSpPr>
        <p:spPr/>
        <p:txBody>
          <a:bodyPr/>
          <a:lstStyle/>
          <a:p>
            <a:endParaRPr lang="en-US" dirty="0"/>
          </a:p>
          <a:p>
            <a:r>
              <a:rPr lang="en-US" dirty="0"/>
              <a:t>Time for a break!</a:t>
            </a:r>
          </a:p>
          <a:p>
            <a:endParaRPr lang="en-US" dirty="0"/>
          </a:p>
        </p:txBody>
      </p:sp>
      <p:sp>
        <p:nvSpPr>
          <p:cNvPr id="5" name="Text Placeholder 4"/>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4007141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B93C2-4439-44B3-B019-F36412854C0F}"/>
              </a:ext>
            </a:extLst>
          </p:cNvPr>
          <p:cNvSpPr>
            <a:spLocks noGrp="1"/>
          </p:cNvSpPr>
          <p:nvPr>
            <p:ph type="title"/>
          </p:nvPr>
        </p:nvSpPr>
        <p:spPr>
          <a:xfrm>
            <a:off x="808801" y="2938513"/>
            <a:ext cx="10972800" cy="1143000"/>
          </a:xfrm>
        </p:spPr>
        <p:txBody>
          <a:bodyPr/>
          <a:lstStyle/>
          <a:p>
            <a:pPr marL="0" marR="0">
              <a:spcBef>
                <a:spcPts val="0"/>
              </a:spcBef>
              <a:spcAft>
                <a:spcPts val="0"/>
              </a:spcAft>
            </a:pPr>
            <a:r>
              <a:rPr lang="en-US" sz="2400" dirty="0">
                <a:solidFill>
                  <a:srgbClr val="464646"/>
                </a:solidFill>
                <a:effectLst/>
                <a:latin typeface="Calibri" panose="020F0502020204030204" pitchFamily="34" charset="0"/>
                <a:ea typeface="DengXian" panose="02010600030101010101" pitchFamily="2" charset="-122"/>
                <a:cs typeface="Calibri" panose="020F0502020204030204" pitchFamily="34" charset="0"/>
              </a:rPr>
              <a:t>©2022. This work is licensed under a </a:t>
            </a:r>
            <a:r>
              <a:rPr lang="en-US" sz="2400" u="sng" dirty="0">
                <a:solidFill>
                  <a:srgbClr val="049CCF"/>
                </a:solidFill>
                <a:effectLst/>
                <a:latin typeface="Calibri" panose="020F0502020204030204" pitchFamily="34" charset="0"/>
                <a:ea typeface="DengXian" panose="02010600030101010101" pitchFamily="2" charset="-122"/>
                <a:cs typeface="Calibri" panose="020F0502020204030204" pitchFamily="34" charset="0"/>
                <a:hlinkClick r:id="rId3"/>
              </a:rPr>
              <a:t>CC BY 4.0 license</a:t>
            </a:r>
            <a:r>
              <a:rPr lang="en-US" sz="2400" dirty="0">
                <a:solidFill>
                  <a:srgbClr val="464646"/>
                </a:solidFill>
                <a:effectLst/>
                <a:latin typeface="Calibri" panose="020F0502020204030204" pitchFamily="34" charset="0"/>
                <a:ea typeface="DengXian" panose="02010600030101010101" pitchFamily="2" charset="-122"/>
                <a:cs typeface="Calibri" panose="020F0502020204030204" pitchFamily="34" charset="0"/>
              </a:rPr>
              <a:t>. </a:t>
            </a:r>
            <a:br>
              <a:rPr lang="en-US" sz="2400" dirty="0">
                <a:effectLst/>
                <a:latin typeface="Calibri" panose="020F0502020204030204" pitchFamily="34" charset="0"/>
                <a:ea typeface="DengXian" panose="02010600030101010101" pitchFamily="2" charset="-122"/>
                <a:cs typeface="Times New Roman" panose="02020603050405020304" pitchFamily="18" charset="0"/>
              </a:rPr>
            </a:br>
            <a:r>
              <a:rPr lang="en-US" sz="2400" dirty="0">
                <a:solidFill>
                  <a:srgbClr val="201F1E"/>
                </a:solidFill>
                <a:effectLst/>
                <a:latin typeface="Calibri" panose="020F0502020204030204" pitchFamily="34" charset="0"/>
                <a:ea typeface="DengXian" panose="02010600030101010101" pitchFamily="2" charset="-122"/>
                <a:cs typeface="Calibri" panose="020F0502020204030204" pitchFamily="34" charset="0"/>
              </a:rPr>
              <a:t> </a:t>
            </a:r>
            <a:br>
              <a:rPr lang="en-US" sz="2400" dirty="0">
                <a:effectLst/>
                <a:latin typeface="Calibri" panose="020F0502020204030204" pitchFamily="34" charset="0"/>
                <a:ea typeface="DengXian" panose="02010600030101010101" pitchFamily="2" charset="-122"/>
                <a:cs typeface="Times New Roman" panose="02020603050405020304" pitchFamily="18" charset="0"/>
              </a:rPr>
            </a:br>
            <a:r>
              <a:rPr lang="en-US" sz="2400" dirty="0">
                <a:effectLst/>
                <a:latin typeface="Calibri" panose="020F0502020204030204" pitchFamily="34" charset="0"/>
                <a:ea typeface="DengXian" panose="02010600030101010101" pitchFamily="2" charset="-122"/>
                <a:cs typeface="Calibri" panose="020F0502020204030204" pitchFamily="34" charset="0"/>
              </a:rPr>
              <a:t>How to Cite: </a:t>
            </a:r>
            <a:r>
              <a:rPr lang="en-US" sz="2400" dirty="0">
                <a:solidFill>
                  <a:srgbClr val="201F1E"/>
                </a:solidFill>
                <a:effectLst/>
                <a:latin typeface="Calibri" panose="020F0502020204030204" pitchFamily="34" charset="0"/>
                <a:ea typeface="DengXian" panose="02010600030101010101" pitchFamily="2" charset="-122"/>
                <a:cs typeface="Calibri" panose="020F0502020204030204" pitchFamily="34" charset="0"/>
              </a:rPr>
              <a:t>Hinchliffe, Lisa Janicke, Mayer, Cathy, &amp; Consortium of Academic and Research Libraries </a:t>
            </a:r>
            <a:r>
              <a:rPr lang="en-US" sz="2400">
                <a:solidFill>
                  <a:srgbClr val="201F1E"/>
                </a:solidFill>
                <a:effectLst/>
                <a:latin typeface="Calibri" panose="020F0502020204030204" pitchFamily="34" charset="0"/>
                <a:ea typeface="DengXian" panose="02010600030101010101" pitchFamily="2" charset="-122"/>
                <a:cs typeface="Calibri" panose="020F0502020204030204" pitchFamily="34" charset="0"/>
              </a:rPr>
              <a:t>in Illinois. </a:t>
            </a:r>
            <a:r>
              <a:rPr lang="en-US" sz="2400" i="1" dirty="0">
                <a:solidFill>
                  <a:srgbClr val="201F1E"/>
                </a:solidFill>
                <a:effectLst/>
                <a:latin typeface="Calibri" panose="020F0502020204030204" pitchFamily="34" charset="0"/>
                <a:ea typeface="DengXian" panose="02010600030101010101" pitchFamily="2" charset="-122"/>
                <a:cs typeface="Calibri" panose="020F0502020204030204" pitchFamily="34" charset="0"/>
              </a:rPr>
              <a:t>Analytics and Advocacy for Service Development Module 1: Program Overview [PowerPoint slides]</a:t>
            </a:r>
            <a:r>
              <a:rPr lang="en-US" sz="2400" dirty="0">
                <a:solidFill>
                  <a:srgbClr val="201F1E"/>
                </a:solidFill>
                <a:effectLst/>
                <a:latin typeface="Calibri" panose="020F0502020204030204" pitchFamily="34" charset="0"/>
                <a:ea typeface="DengXian" panose="02010600030101010101" pitchFamily="2" charset="-122"/>
                <a:cs typeface="Calibri" panose="020F0502020204030204" pitchFamily="34" charset="0"/>
              </a:rPr>
              <a:t>. Champaign, IL: CARLI, 2022.</a:t>
            </a:r>
            <a:r>
              <a:rPr lang="en-US" sz="2400" dirty="0">
                <a:effectLst/>
                <a:latin typeface="Calibri" panose="020F0502020204030204" pitchFamily="34" charset="0"/>
                <a:ea typeface="Calibri" panose="020F0502020204030204" pitchFamily="34" charset="0"/>
                <a:cs typeface="Calibri" panose="020F0502020204030204" pitchFamily="34" charset="0"/>
              </a:rPr>
              <a:t> </a:t>
            </a:r>
            <a:br>
              <a:rPr lang="en-US" sz="1800" dirty="0">
                <a:effectLst/>
                <a:latin typeface="Calibri" panose="020F0502020204030204" pitchFamily="34" charset="0"/>
                <a:ea typeface="DengXian" panose="02010600030101010101" pitchFamily="2" charset="-122"/>
                <a:cs typeface="Times New Roman" panose="02020603050405020304" pitchFamily="18" charset="0"/>
              </a:rPr>
            </a:br>
            <a:endParaRPr lang="en-US" dirty="0"/>
          </a:p>
        </p:txBody>
      </p:sp>
    </p:spTree>
    <p:extLst>
      <p:ext uri="{BB962C8B-B14F-4D97-AF65-F5344CB8AC3E}">
        <p14:creationId xmlns:p14="http://schemas.microsoft.com/office/powerpoint/2010/main" val="2155925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Analytics and Advocacy for Service Development (AASD)</a:t>
            </a:r>
          </a:p>
        </p:txBody>
      </p:sp>
      <p:sp>
        <p:nvSpPr>
          <p:cNvPr id="4" name="Content Placeholder 3"/>
          <p:cNvSpPr>
            <a:spLocks noGrp="1"/>
          </p:cNvSpPr>
          <p:nvPr>
            <p:ph idx="1"/>
          </p:nvPr>
        </p:nvSpPr>
        <p:spPr/>
        <p:txBody>
          <a:bodyPr/>
          <a:lstStyle/>
          <a:p>
            <a:pPr marL="342900" indent="-342900">
              <a:buFont typeface="Arial" panose="020B0604020202020204" pitchFamily="34" charset="0"/>
              <a:buChar char="•"/>
            </a:pPr>
            <a:r>
              <a:rPr lang="en-US" dirty="0"/>
              <a:t>A continuing education library </a:t>
            </a:r>
            <a:r>
              <a:rPr lang="en-US" b="1" dirty="0"/>
              <a:t>leadership immersion program </a:t>
            </a:r>
            <a:r>
              <a:rPr lang="en-US" dirty="0"/>
              <a:t>based on the highly successful I-LEAD and Assessment in Action programs</a:t>
            </a:r>
            <a:endParaRPr lang="en-US" b="1" dirty="0"/>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dirty="0"/>
              <a:t>Prepares librarians to </a:t>
            </a:r>
            <a:r>
              <a:rPr lang="en-US" b="1" dirty="0"/>
              <a:t>make effective use of research findings on the impact of academic libraries on student learning success </a:t>
            </a:r>
            <a:r>
              <a:rPr lang="en-US" dirty="0"/>
              <a:t>for the twin purposes of service development and library advocacy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Participants will learn how to </a:t>
            </a:r>
            <a:r>
              <a:rPr lang="en-US" b="1" dirty="0"/>
              <a:t>use local library data analytics to improve their services and demonstrate their value </a:t>
            </a:r>
            <a:r>
              <a:rPr lang="en-US" dirty="0"/>
              <a:t>in competitive campus budgeting processes, accreditation reports, and program reviews</a:t>
            </a:r>
          </a:p>
        </p:txBody>
      </p:sp>
    </p:spTree>
    <p:extLst>
      <p:ext uri="{BB962C8B-B14F-4D97-AF65-F5344CB8AC3E}">
        <p14:creationId xmlns:p14="http://schemas.microsoft.com/office/powerpoint/2010/main" val="89002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863829"/>
            <a:ext cx="10972800" cy="1143000"/>
          </a:xfrm>
        </p:spPr>
        <p:txBody>
          <a:bodyPr/>
          <a:lstStyle/>
          <a:p>
            <a:r>
              <a:rPr lang="en-US" dirty="0"/>
              <a:t>Goal:</a:t>
            </a:r>
          </a:p>
        </p:txBody>
      </p:sp>
      <p:sp>
        <p:nvSpPr>
          <p:cNvPr id="6" name="Content Placeholder 5"/>
          <p:cNvSpPr>
            <a:spLocks noGrp="1"/>
          </p:cNvSpPr>
          <p:nvPr>
            <p:ph idx="1"/>
          </p:nvPr>
        </p:nvSpPr>
        <p:spPr>
          <a:xfrm>
            <a:off x="1741714" y="1578197"/>
            <a:ext cx="8730343" cy="4596691"/>
          </a:xfrm>
        </p:spPr>
        <p:txBody>
          <a:bodyPr/>
          <a:lstStyle/>
          <a:p>
            <a:pPr algn="ctr"/>
            <a:endParaRPr lang="en-US" dirty="0"/>
          </a:p>
          <a:p>
            <a:pPr algn="ctr"/>
            <a:r>
              <a:rPr lang="en-US" dirty="0"/>
              <a:t>Academic librarians will be able to effectively and systematically leverage national and local data in order to communicate impact narratives that convey to stakeholders how their libraries bolster student learning and success.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358410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idx="1"/>
          </p:nvPr>
        </p:nvSpPr>
        <p:spPr/>
        <p:txBody>
          <a:bodyPr/>
          <a:lstStyle/>
          <a:p>
            <a:pPr marL="457200" indent="-457200">
              <a:buAutoNum type="arabicParenR"/>
            </a:pPr>
            <a:r>
              <a:rPr lang="en-US" dirty="0"/>
              <a:t>AASD participants are more confident in their skills and abilities related to service design and library advocacy.</a:t>
            </a:r>
          </a:p>
          <a:p>
            <a:pPr marL="457200" indent="-457200">
              <a:buAutoNum type="arabicParenR"/>
            </a:pPr>
            <a:endParaRPr lang="en-US" dirty="0"/>
          </a:p>
          <a:p>
            <a:pPr marL="457200" indent="-457200">
              <a:buAutoNum type="arabicParenR"/>
            </a:pPr>
            <a:r>
              <a:rPr lang="en-US" dirty="0"/>
              <a:t>Libraries are better equipped to demonstrate their value to stakeholders.</a:t>
            </a:r>
          </a:p>
          <a:p>
            <a:endParaRPr lang="en-US" dirty="0"/>
          </a:p>
        </p:txBody>
      </p:sp>
    </p:spTree>
    <p:extLst>
      <p:ext uri="{BB962C8B-B14F-4D97-AF65-F5344CB8AC3E}">
        <p14:creationId xmlns:p14="http://schemas.microsoft.com/office/powerpoint/2010/main" val="1549702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AASD Deliverables</a:t>
            </a:r>
          </a:p>
        </p:txBody>
      </p:sp>
      <p:sp>
        <p:nvSpPr>
          <p:cNvPr id="4" name="Content Placeholder 3"/>
          <p:cNvSpPr>
            <a:spLocks noGrp="1"/>
          </p:cNvSpPr>
          <p:nvPr>
            <p:ph idx="1"/>
          </p:nvPr>
        </p:nvSpPr>
        <p:spPr/>
        <p:txBody>
          <a:bodyPr/>
          <a:lstStyle/>
          <a:p>
            <a:pPr marL="342900" indent="-342900">
              <a:buFont typeface="Arial" panose="020B0604020202020204" pitchFamily="34" charset="0"/>
              <a:buChar char="•"/>
            </a:pPr>
            <a:endParaRPr lang="en-US" dirty="0"/>
          </a:p>
          <a:p>
            <a:pPr marL="342900" indent="-342900">
              <a:lnSpc>
                <a:spcPct val="200000"/>
              </a:lnSpc>
              <a:buFont typeface="Arial" panose="020B0604020202020204" pitchFamily="34" charset="0"/>
              <a:buChar char="•"/>
            </a:pPr>
            <a:r>
              <a:rPr lang="en-US" dirty="0"/>
              <a:t>Portfolio of Local Case Studies</a:t>
            </a:r>
            <a:br>
              <a:rPr lang="en-US" dirty="0"/>
            </a:br>
            <a:endParaRPr lang="en-US" dirty="0"/>
          </a:p>
          <a:p>
            <a:pPr marL="342900" indent="-342900">
              <a:buFont typeface="Arial" panose="020B0604020202020204" pitchFamily="34" charset="0"/>
              <a:buChar char="•"/>
            </a:pPr>
            <a:r>
              <a:rPr lang="en-US" dirty="0"/>
              <a:t>Team posters will demonstrate key insights learned from program participation.</a:t>
            </a:r>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088405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55752-BFC9-42E7-BA28-91B7E4706B3E}"/>
              </a:ext>
            </a:extLst>
          </p:cNvPr>
          <p:cNvSpPr>
            <a:spLocks noGrp="1"/>
          </p:cNvSpPr>
          <p:nvPr>
            <p:ph type="title"/>
          </p:nvPr>
        </p:nvSpPr>
        <p:spPr>
          <a:xfrm>
            <a:off x="609600" y="-1143000"/>
            <a:ext cx="10972800" cy="1143000"/>
          </a:xfrm>
        </p:spPr>
        <p:txBody>
          <a:bodyPr vert="horz" wrap="square" lIns="91440" tIns="45720" rIns="91440" bIns="45720" numCol="1" anchor="b" anchorCtr="0" compatLnSpc="1">
            <a:prstTxWarp prst="textNoShape">
              <a:avLst/>
            </a:prstTxWarp>
          </a:bodyPr>
          <a:lstStyle/>
          <a:p>
            <a:r>
              <a:rPr lang="en-US" dirty="0"/>
              <a:t>Communities of Practice Definition</a:t>
            </a:r>
          </a:p>
        </p:txBody>
      </p:sp>
      <p:graphicFrame>
        <p:nvGraphicFramePr>
          <p:cNvPr id="6" name="Content Placeholder 5" descr="Develop Professional Competencies&#10;"/>
          <p:cNvGraphicFramePr>
            <a:graphicFrameLocks noGrp="1"/>
          </p:cNvGraphicFramePr>
          <p:nvPr>
            <p:ph idx="1"/>
            <p:extLst>
              <p:ext uri="{D42A27DB-BD31-4B8C-83A1-F6EECF244321}">
                <p14:modId xmlns:p14="http://schemas.microsoft.com/office/powerpoint/2010/main" val="3559755247"/>
              </p:ext>
            </p:extLst>
          </p:nvPr>
        </p:nvGraphicFramePr>
        <p:xfrm>
          <a:off x="1031875" y="772886"/>
          <a:ext cx="10140950" cy="5402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634340" y="6455229"/>
            <a:ext cx="6917343" cy="369332"/>
          </a:xfrm>
          <a:prstGeom prst="rect">
            <a:avLst/>
          </a:prstGeom>
          <a:noFill/>
        </p:spPr>
        <p:txBody>
          <a:bodyPr wrap="none" rtlCol="0">
            <a:spAutoFit/>
          </a:bodyPr>
          <a:lstStyle/>
          <a:p>
            <a:pPr algn="ctr"/>
            <a:r>
              <a:rPr lang="en-US" dirty="0">
                <a:solidFill>
                  <a:schemeClr val="bg1"/>
                </a:solidFill>
                <a:latin typeface="+mj-lt"/>
              </a:rPr>
              <a:t>http://wenger-trayner.com/introduction-to-communities-of-practice/</a:t>
            </a:r>
          </a:p>
        </p:txBody>
      </p:sp>
    </p:spTree>
    <p:extLst>
      <p:ext uri="{BB962C8B-B14F-4D97-AF65-F5344CB8AC3E}">
        <p14:creationId xmlns:p14="http://schemas.microsoft.com/office/powerpoint/2010/main" val="1026158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737887206"/>
              </p:ext>
            </p:extLst>
          </p:nvPr>
        </p:nvGraphicFramePr>
        <p:xfrm>
          <a:off x="700087" y="528639"/>
          <a:ext cx="10858502"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6D6F5FD-2138-4E47-9FDC-6D585F1EEE8F}"/>
              </a:ext>
            </a:extLst>
          </p:cNvPr>
          <p:cNvSpPr>
            <a:spLocks noGrp="1"/>
          </p:cNvSpPr>
          <p:nvPr>
            <p:ph type="title"/>
          </p:nvPr>
        </p:nvSpPr>
        <p:spPr>
          <a:xfrm>
            <a:off x="609600" y="-1143000"/>
            <a:ext cx="10972800" cy="1143000"/>
          </a:xfrm>
        </p:spPr>
        <p:txBody>
          <a:bodyPr vert="horz" wrap="square" lIns="91440" tIns="45720" rIns="91440" bIns="45720" numCol="1" anchor="b" anchorCtr="0" compatLnSpc="1">
            <a:prstTxWarp prst="textNoShape">
              <a:avLst/>
            </a:prstTxWarp>
          </a:bodyPr>
          <a:lstStyle/>
          <a:p>
            <a:r>
              <a:rPr lang="en-US" dirty="0"/>
              <a:t>Visualization of Elements of a Community of Practice</a:t>
            </a:r>
          </a:p>
        </p:txBody>
      </p:sp>
    </p:spTree>
    <p:extLst>
      <p:ext uri="{BB962C8B-B14F-4D97-AF65-F5344CB8AC3E}">
        <p14:creationId xmlns:p14="http://schemas.microsoft.com/office/powerpoint/2010/main" val="2086576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chemeClr val="bg1"/>
                </a:solidFill>
              </a:rPr>
              <a:t>Program Overview: How</a:t>
            </a:r>
          </a:p>
        </p:txBody>
      </p:sp>
      <p:sp>
        <p:nvSpPr>
          <p:cNvPr id="10" name="Content Placeholder 9"/>
          <p:cNvSpPr>
            <a:spLocks noGrp="1"/>
          </p:cNvSpPr>
          <p:nvPr>
            <p:ph idx="1"/>
          </p:nvPr>
        </p:nvSpPr>
        <p:spPr/>
        <p:txBody>
          <a:bodyPr/>
          <a:lstStyle/>
          <a:p>
            <a:endParaRPr lang="en-US" dirty="0"/>
          </a:p>
          <a:p>
            <a:r>
              <a:rPr lang="en-US" dirty="0"/>
              <a:t>Program Overview:</a:t>
            </a:r>
          </a:p>
          <a:p>
            <a:r>
              <a:rPr lang="en-US" dirty="0"/>
              <a:t>How</a:t>
            </a:r>
          </a:p>
        </p:txBody>
      </p:sp>
      <p:sp>
        <p:nvSpPr>
          <p:cNvPr id="11" name="Text Placeholder 10"/>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56954792"/>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Counts" id="{2C2FBBD2-273B-0845-8278-B740F34474F1}" vid="{184E8311-A796-CB41-8BD5-DD27055544A6}"/>
    </a:ext>
  </a:extLst>
</a:theme>
</file>

<file path=ppt/theme/theme2.xml><?xml version="1.0" encoding="utf-8"?>
<a:theme xmlns:a="http://schemas.openxmlformats.org/drawingml/2006/main" name="1_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Counts" id="{2C2FBBD2-273B-0845-8278-B740F34474F1}" vid="{9B563B81-329E-B240-9C66-2195073AD380}"/>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Presentation11</Template>
  <TotalTime>3308</TotalTime>
  <Words>3919</Words>
  <Application>Microsoft Office PowerPoint</Application>
  <PresentationFormat>Widescreen</PresentationFormat>
  <Paragraphs>252</Paragraphs>
  <Slides>27</Slides>
  <Notes>27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27</vt:i4>
      </vt:variant>
    </vt:vector>
  </HeadingPairs>
  <TitlesOfParts>
    <vt:vector size="36" baseType="lpstr">
      <vt:lpstr>Arial</vt:lpstr>
      <vt:lpstr>Calibri</vt:lpstr>
      <vt:lpstr>Calibri Light</vt:lpstr>
      <vt:lpstr>Cambria</vt:lpstr>
      <vt:lpstr>Times New Roman</vt:lpstr>
      <vt:lpstr>Presentation11</vt:lpstr>
      <vt:lpstr>1_Presentation11</vt:lpstr>
      <vt:lpstr>Custom Design</vt:lpstr>
      <vt:lpstr>1_Custom Design</vt:lpstr>
      <vt:lpstr>Analytics and Advocacy for Service Development  Module 1: Program Overview</vt:lpstr>
      <vt:lpstr>Program Overview: What and Why</vt:lpstr>
      <vt:lpstr>Analytics and Advocacy for Service Development (AASD)</vt:lpstr>
      <vt:lpstr>Goal:</vt:lpstr>
      <vt:lpstr>Outcomes:</vt:lpstr>
      <vt:lpstr>AASD Deliverables</vt:lpstr>
      <vt:lpstr>Communities of Practice Definition</vt:lpstr>
      <vt:lpstr>Visualization of Elements of a Community of Practice</vt:lpstr>
      <vt:lpstr>Program Overview: How</vt:lpstr>
      <vt:lpstr>Collective Impact Definition</vt:lpstr>
      <vt:lpstr>Program Overview: Conceptual Foundations</vt:lpstr>
      <vt:lpstr>Value of Academic Libraries </vt:lpstr>
      <vt:lpstr>Assessment in Action</vt:lpstr>
      <vt:lpstr>AiA Reports and Publications</vt:lpstr>
      <vt:lpstr>AiA Projects in Detail</vt:lpstr>
      <vt:lpstr>Program Logic Model</vt:lpstr>
      <vt:lpstr>Simplified Program Logic Model</vt:lpstr>
      <vt:lpstr>Theory of Change</vt:lpstr>
      <vt:lpstr>Basis of Claim</vt:lpstr>
      <vt:lpstr>Advocacy</vt:lpstr>
      <vt:lpstr>Evidence-Based Decision Making</vt:lpstr>
      <vt:lpstr>Evidence Based Decision Making</vt:lpstr>
      <vt:lpstr>Assessment Modes</vt:lpstr>
      <vt:lpstr>Evidence-Based Advocacy</vt:lpstr>
      <vt:lpstr>Types of Evidence</vt:lpstr>
      <vt:lpstr>Break Time</vt:lpstr>
      <vt:lpstr>©2022. This work is licensed under a CC BY 4.0 license.    How to Cite: Hinchliffe, Lisa Janicke, Mayer, Cathy, &amp; Consortium of Academic and Research Libraries in Illinois. Analytics and Advocacy for Service Development Module 1: Program Overview [PowerPoint slides]. Champaign, IL: CARLI, 2022.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Mayer, Cathy</cp:lastModifiedBy>
  <cp:revision>82</cp:revision>
  <cp:lastPrinted>2022-09-26T19:22:50Z</cp:lastPrinted>
  <dcterms:created xsi:type="dcterms:W3CDTF">2019-02-06T21:03:16Z</dcterms:created>
  <dcterms:modified xsi:type="dcterms:W3CDTF">2022-10-04T13:53:54Z</dcterms:modified>
</cp:coreProperties>
</file>