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handoutMasterIdLst>
    <p:handoutMasterId r:id="rId20"/>
  </p:handoutMasterIdLst>
  <p:sldIdLst>
    <p:sldId id="350" r:id="rId5"/>
    <p:sldId id="330" r:id="rId6"/>
    <p:sldId id="355" r:id="rId7"/>
    <p:sldId id="333" r:id="rId8"/>
    <p:sldId id="331" r:id="rId9"/>
    <p:sldId id="354" r:id="rId10"/>
    <p:sldId id="362" r:id="rId11"/>
    <p:sldId id="340" r:id="rId12"/>
    <p:sldId id="356" r:id="rId13"/>
    <p:sldId id="360" r:id="rId14"/>
    <p:sldId id="358" r:id="rId15"/>
    <p:sldId id="366" r:id="rId16"/>
    <p:sldId id="363" r:id="rId17"/>
    <p:sldId id="36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5F03"/>
    <a:srgbClr val="1228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708"/>
    <p:restoredTop sz="60958" autoAdjust="0"/>
  </p:normalViewPr>
  <p:slideViewPr>
    <p:cSldViewPr snapToGrid="0">
      <p:cViewPr varScale="1">
        <p:scale>
          <a:sx n="70" d="100"/>
          <a:sy n="70" d="100"/>
        </p:scale>
        <p:origin x="2936"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16" d="100"/>
          <a:sy n="116" d="100"/>
        </p:scale>
        <p:origin x="524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87F3AF-1F3A-1675-D106-000960B7138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5C1B3AB-3FEF-033A-64CE-0A5802812EA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126A19-01F3-F34F-8699-7A1C071F9303}" type="datetimeFigureOut">
              <a:rPr lang="en-US" smtClean="0"/>
              <a:t>7/29/26</a:t>
            </a:fld>
            <a:endParaRPr lang="en-US"/>
          </a:p>
        </p:txBody>
      </p:sp>
      <p:sp>
        <p:nvSpPr>
          <p:cNvPr id="4" name="Footer Placeholder 3">
            <a:extLst>
              <a:ext uri="{FF2B5EF4-FFF2-40B4-BE49-F238E27FC236}">
                <a16:creationId xmlns:a16="http://schemas.microsoft.com/office/drawing/2014/main" id="{7427C088-0AA5-C044-80FD-DE80F9A60A3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CD8DEE4-D76F-1826-DA49-6A7D00911A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0F2289-1B98-B74A-AEBC-B44B84F13AD2}" type="slidenum">
              <a:rPr lang="en-US" smtClean="0"/>
              <a:t>‹#›</a:t>
            </a:fld>
            <a:endParaRPr lang="en-US"/>
          </a:p>
        </p:txBody>
      </p:sp>
    </p:spTree>
    <p:extLst>
      <p:ext uri="{BB962C8B-B14F-4D97-AF65-F5344CB8AC3E}">
        <p14:creationId xmlns:p14="http://schemas.microsoft.com/office/powerpoint/2010/main" val="1716150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1BAA33-C0A4-9346-AAF1-BAD43E000F9B}" type="datetimeFigureOut">
              <a:rPr lang="en-US" smtClean="0"/>
              <a:t>7/29/26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5535E0-CBDD-BC4C-BD4F-9919692E8FCF}" type="slidenum">
              <a:rPr lang="en-US" smtClean="0"/>
              <a:t>‹#›</a:t>
            </a:fld>
            <a:endParaRPr lang="en-US"/>
          </a:p>
        </p:txBody>
      </p:sp>
    </p:spTree>
    <p:extLst>
      <p:ext uri="{BB962C8B-B14F-4D97-AF65-F5344CB8AC3E}">
        <p14:creationId xmlns:p14="http://schemas.microsoft.com/office/powerpoint/2010/main" val="3656996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(Ted) Hello everyone and welcome to our review of Electronic Collections Active in the Alma Network Zone! Your co-hosts today are Ted Schwitzner and Marisa Tolbert from the CARLI office. This presentation was offered live with open discussion in July 2026, and we have updated our contents to include details from those discussions.</a:t>
            </a:r>
          </a:p>
        </p:txBody>
      </p:sp>
      <p:sp>
        <p:nvSpPr>
          <p:cNvPr id="4" name="Slide Number Placeholder 3"/>
          <p:cNvSpPr>
            <a:spLocks noGrp="1"/>
          </p:cNvSpPr>
          <p:nvPr>
            <p:ph type="sldNum" sz="quarter" idx="5"/>
          </p:nvPr>
        </p:nvSpPr>
        <p:spPr/>
        <p:txBody>
          <a:bodyPr/>
          <a:lstStyle/>
          <a:p>
            <a:fld id="{5E5535E0-CBDD-BC4C-BD4F-9919692E8FCF}" type="slidenum">
              <a:rPr lang="en-US" smtClean="0"/>
              <a:t>1</a:t>
            </a:fld>
            <a:endParaRPr lang="en-US"/>
          </a:p>
        </p:txBody>
      </p:sp>
    </p:spTree>
    <p:extLst>
      <p:ext uri="{BB962C8B-B14F-4D97-AF65-F5344CB8AC3E}">
        <p14:creationId xmlns:p14="http://schemas.microsoft.com/office/powerpoint/2010/main" val="35581282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57234-7939-EA9C-78D6-1956C9EAFB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537D21-4A69-024E-5C7B-9DB051A92C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86256A-D767-317A-EF69-6670CB5E1327}"/>
              </a:ext>
            </a:extLst>
          </p:cNvPr>
          <p:cNvSpPr>
            <a:spLocks noGrp="1"/>
          </p:cNvSpPr>
          <p:nvPr>
            <p:ph type="body" idx="1"/>
          </p:nvPr>
        </p:nvSpPr>
        <p:spPr/>
        <p:txBody>
          <a:bodyPr/>
          <a:lstStyle/>
          <a:p>
            <a:r>
              <a:rPr lang="en-US" dirty="0"/>
              <a:t>Marisa – In all sessions, we asked a post- question after the presentation and some discussion had taken place. We asked participants the following: After listening to the presentation and discussion, what are your preferences now for having e-collections active in the Network Zone? The response options were: yes, I want e-collections to continue to be active in the NZ, no, I do not want e-collections to continue to be active in the NZ, it depends on the e-collection, indifferent because we are no longer using Alma and Primo VE, and unsure I am on the fence I need some time to think about what was shared here today.</a:t>
            </a:r>
          </a:p>
          <a:p>
            <a:endParaRPr lang="en-US" dirty="0"/>
          </a:p>
          <a:p>
            <a:r>
              <a:rPr lang="en-US" dirty="0"/>
              <a:t>The Majority response across all four sessions was split between the responses, “Yes” and “It depends.” The July 7 and July 9 sessions were a majority for yes with 43% of respondents on July 7 and 58% of respondents on July 9. Whereas, the July 14 and July 16 sessions were a majority response of it depends on the e-collection with 69% of the July 14 participants and 58% of the July 16 participants responding this way.</a:t>
            </a:r>
          </a:p>
        </p:txBody>
      </p:sp>
      <p:sp>
        <p:nvSpPr>
          <p:cNvPr id="4" name="Slide Number Placeholder 3">
            <a:extLst>
              <a:ext uri="{FF2B5EF4-FFF2-40B4-BE49-F238E27FC236}">
                <a16:creationId xmlns:a16="http://schemas.microsoft.com/office/drawing/2014/main" id="{63D625F5-76E4-B96B-2E0A-6028B57B71FC}"/>
              </a:ext>
            </a:extLst>
          </p:cNvPr>
          <p:cNvSpPr>
            <a:spLocks noGrp="1"/>
          </p:cNvSpPr>
          <p:nvPr>
            <p:ph type="sldNum" sz="quarter" idx="5"/>
          </p:nvPr>
        </p:nvSpPr>
        <p:spPr/>
        <p:txBody>
          <a:bodyPr/>
          <a:lstStyle/>
          <a:p>
            <a:fld id="{5E5535E0-CBDD-BC4C-BD4F-9919692E8FCF}" type="slidenum">
              <a:rPr lang="en-US" smtClean="0"/>
              <a:t>10</a:t>
            </a:fld>
            <a:endParaRPr lang="en-US"/>
          </a:p>
        </p:txBody>
      </p:sp>
    </p:spTree>
    <p:extLst>
      <p:ext uri="{BB962C8B-B14F-4D97-AF65-F5344CB8AC3E}">
        <p14:creationId xmlns:p14="http://schemas.microsoft.com/office/powerpoint/2010/main" val="1723528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575BB-00FA-EBAA-4F23-AC116B252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A94656-6BD0-DCB7-45A4-5B4BA08EF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460AB2-1498-14BB-0096-C08532E49CAB}"/>
              </a:ext>
            </a:extLst>
          </p:cNvPr>
          <p:cNvSpPr>
            <a:spLocks noGrp="1"/>
          </p:cNvSpPr>
          <p:nvPr>
            <p:ph type="body" idx="1"/>
          </p:nvPr>
        </p:nvSpPr>
        <p:spPr/>
        <p:txBody>
          <a:bodyPr/>
          <a:lstStyle/>
          <a:p>
            <a:r>
              <a:rPr lang="en-US" dirty="0"/>
              <a:t>Marisa – a majority of folks attending the sessions voted “yes” and “it depends” on both questions as seen in the table on this slide. The table shows each of the responses going down the far left column with Total number of responses in the last row of this column and each session date with Q1 and Q2 labels showing how each participant responded to the two questions in the same session. While most folks responded as a “yes” or an “it depends,” Ted and I found out in the discussions that these two responses were not always independent of each other. That most of the time a response of  Yes, I want e-collections active from the NZ included that it depended on the e-collection. Libraries expressed that the paid e-collections that CARLI manages are best managed from the NZ and that often it depends is the answer when it concerns OA e-collections. Reasons cited were because OA records have messy, inconsistent, and sometimes unreliable metadata which ultimately creates more work for a library. Additionally, libraries shared that while </a:t>
            </a:r>
            <a:r>
              <a:rPr lang="en-US" dirty="0" err="1"/>
              <a:t>Unpaywall</a:t>
            </a:r>
            <a:r>
              <a:rPr lang="en-US" dirty="0"/>
              <a:t> was a feasible option for retrieving open access records in Primo VE that they are now finding that troubleshooting reports are going unanswered and libraries do not want inaccessible and inaccurate records displaying. Libraries want these troubleshooting reports answered in a timely manner from a responsive content provider.</a:t>
            </a:r>
          </a:p>
        </p:txBody>
      </p:sp>
      <p:sp>
        <p:nvSpPr>
          <p:cNvPr id="4" name="Slide Number Placeholder 3">
            <a:extLst>
              <a:ext uri="{FF2B5EF4-FFF2-40B4-BE49-F238E27FC236}">
                <a16:creationId xmlns:a16="http://schemas.microsoft.com/office/drawing/2014/main" id="{688911D3-D35F-EF48-C5E4-38BA74BD2192}"/>
              </a:ext>
            </a:extLst>
          </p:cNvPr>
          <p:cNvSpPr>
            <a:spLocks noGrp="1"/>
          </p:cNvSpPr>
          <p:nvPr>
            <p:ph type="sldNum" sz="quarter" idx="5"/>
          </p:nvPr>
        </p:nvSpPr>
        <p:spPr/>
        <p:txBody>
          <a:bodyPr/>
          <a:lstStyle/>
          <a:p>
            <a:fld id="{5E5535E0-CBDD-BC4C-BD4F-9919692E8FCF}" type="slidenum">
              <a:rPr lang="en-US" smtClean="0"/>
              <a:t>11</a:t>
            </a:fld>
            <a:endParaRPr lang="en-US"/>
          </a:p>
        </p:txBody>
      </p:sp>
    </p:spTree>
    <p:extLst>
      <p:ext uri="{BB962C8B-B14F-4D97-AF65-F5344CB8AC3E}">
        <p14:creationId xmlns:p14="http://schemas.microsoft.com/office/powerpoint/2010/main" val="284328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[Ted]</a:t>
            </a:r>
          </a:p>
          <a:p>
            <a:r>
              <a:rPr lang="en-US" dirty="0"/>
              <a:t>Several themes emerged through the discussion sessions with libraries. Many attendees agreed that having network zone shared collections saves staff time for the </a:t>
            </a:r>
            <a:r>
              <a:rPr lang="en-US" dirty="0" err="1"/>
              <a:t>consortially</a:t>
            </a:r>
            <a:r>
              <a:rPr lang="en-US" dirty="0"/>
              <a:t>-purchased resources. Several attendees pointed out that staff at small libraries might wear many hats in addition to electronic resources management, and that making open access collections available to patrons may be a lower priority, if one addressed at all.</a:t>
            </a:r>
          </a:p>
          <a:p>
            <a:endParaRPr lang="en-US" dirty="0"/>
          </a:p>
          <a:p>
            <a:r>
              <a:rPr lang="en-US" dirty="0"/>
              <a:t>Some folks shared that choosing to manage e-collections in the institution served as an extension of their collection policies for physical materials, allowing them to curate both collections and their contents more directly, and emphasize current resources. Others shared that some electronic collections require a lot of attention, and that if they will be asked about the accuracy of links or data, they may want to have more control.</a:t>
            </a:r>
          </a:p>
          <a:p>
            <a:endParaRPr lang="en-US" dirty="0"/>
          </a:p>
          <a:p>
            <a:r>
              <a:rPr lang="en-US" dirty="0"/>
              <a:t>Overall, attendees expressed that they valued CARLI’s management of electronic collections. They identified that contacting Support with an e-resource problem meant that someone would find an answer. They trust in the recommendations and best practices shared by CARLI and committees, and the appreciate regular communication of instructions and tips.</a:t>
            </a:r>
          </a:p>
          <a:p>
            <a:endParaRPr lang="en-US" dirty="0"/>
          </a:p>
          <a:p>
            <a:r>
              <a:rPr lang="en-US" dirty="0"/>
              <a:t>Additionally, some attendees shared suggestions encouraging the use of auto-holdings collections locally, particularly as a way to bridge gaps with some providers.</a:t>
            </a:r>
          </a:p>
        </p:txBody>
      </p:sp>
      <p:sp>
        <p:nvSpPr>
          <p:cNvPr id="4" name="Slide Number Placeholder 3"/>
          <p:cNvSpPr>
            <a:spLocks noGrp="1"/>
          </p:cNvSpPr>
          <p:nvPr>
            <p:ph type="sldNum" sz="quarter" idx="5"/>
          </p:nvPr>
        </p:nvSpPr>
        <p:spPr/>
        <p:txBody>
          <a:bodyPr/>
          <a:lstStyle/>
          <a:p>
            <a:fld id="{5E5535E0-CBDD-BC4C-BD4F-9919692E8FCF}" type="slidenum">
              <a:rPr lang="en-US" smtClean="0"/>
              <a:t>12</a:t>
            </a:fld>
            <a:endParaRPr lang="en-US"/>
          </a:p>
        </p:txBody>
      </p:sp>
    </p:spTree>
    <p:extLst>
      <p:ext uri="{BB962C8B-B14F-4D97-AF65-F5344CB8AC3E}">
        <p14:creationId xmlns:p14="http://schemas.microsoft.com/office/powerpoint/2010/main" val="1081712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[Ted]</a:t>
            </a:r>
          </a:p>
          <a:p>
            <a:r>
              <a:rPr lang="en-US" dirty="0"/>
              <a:t>One attendee at the last session shared this sentiment that best captures the comments of many.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prefer to have control over troubleshooting electronic collections and portfolios that our institution purchases. It makes troubleshooting and communication with the user easier. For open access and CARLI-purchased collections, it's more convenient to have those managed by CARLI in the NZ.</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discussions have been valuable to CARLI in evaluating the effectiveness of managing collections in the network zone. Clearly, member libraries value having choices in how they manage collections locally, while they also appreciate having network-shared resources available. The combination of efforts lets libraries provide a breadth of resources to their patrons. CARLI staff and our committees will continue to evaluate and make recommendations on how to balance these efforts effectively.</a:t>
            </a:r>
          </a:p>
          <a:p>
            <a:endParaRPr lang="en-US" dirty="0"/>
          </a:p>
        </p:txBody>
      </p:sp>
      <p:sp>
        <p:nvSpPr>
          <p:cNvPr id="4" name="Slide Number Placeholder 3"/>
          <p:cNvSpPr>
            <a:spLocks noGrp="1"/>
          </p:cNvSpPr>
          <p:nvPr>
            <p:ph type="sldNum" sz="quarter" idx="5"/>
          </p:nvPr>
        </p:nvSpPr>
        <p:spPr/>
        <p:txBody>
          <a:bodyPr/>
          <a:lstStyle/>
          <a:p>
            <a:fld id="{5E5535E0-CBDD-BC4C-BD4F-9919692E8FCF}" type="slidenum">
              <a:rPr lang="en-US" smtClean="0"/>
              <a:t>13</a:t>
            </a:fld>
            <a:endParaRPr lang="en-US"/>
          </a:p>
        </p:txBody>
      </p:sp>
    </p:spTree>
    <p:extLst>
      <p:ext uri="{BB962C8B-B14F-4D97-AF65-F5344CB8AC3E}">
        <p14:creationId xmlns:p14="http://schemas.microsoft.com/office/powerpoint/2010/main" val="2905183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AE774-A659-D855-5384-B5DF5CF457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D1F381-FBED-5196-D1FF-BADD210804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CEC6EB-7826-EDE6-595D-0D54F9468FBB}"/>
              </a:ext>
            </a:extLst>
          </p:cNvPr>
          <p:cNvSpPr>
            <a:spLocks noGrp="1"/>
          </p:cNvSpPr>
          <p:nvPr>
            <p:ph type="body" idx="1"/>
          </p:nvPr>
        </p:nvSpPr>
        <p:spPr/>
        <p:txBody>
          <a:bodyPr/>
          <a:lstStyle/>
          <a:p>
            <a:r>
              <a:rPr lang="en-US" dirty="0"/>
              <a:t>(Marisa) Thank you again for your time and consideration of this summary. Please let us know if you have questions on this discussion or if there is an aspect that you feel is missing. You may contact either of us at the information listed here, or contact us via CARLI’s support address, support AT </a:t>
            </a:r>
            <a:r>
              <a:rPr lang="en-US" dirty="0" err="1"/>
              <a:t>carli</a:t>
            </a:r>
            <a:r>
              <a:rPr lang="en-US" dirty="0"/>
              <a:t> DOT Illinois DOT </a:t>
            </a:r>
            <a:r>
              <a:rPr lang="en-US" dirty="0" err="1"/>
              <a:t>edu</a:t>
            </a:r>
            <a:endParaRPr lang="en-US" dirty="0"/>
          </a:p>
        </p:txBody>
      </p:sp>
      <p:sp>
        <p:nvSpPr>
          <p:cNvPr id="4" name="Slide Number Placeholder 3">
            <a:extLst>
              <a:ext uri="{FF2B5EF4-FFF2-40B4-BE49-F238E27FC236}">
                <a16:creationId xmlns:a16="http://schemas.microsoft.com/office/drawing/2014/main" id="{B63E92F1-EE8C-25E0-30E0-3641176C50BA}"/>
              </a:ext>
            </a:extLst>
          </p:cNvPr>
          <p:cNvSpPr>
            <a:spLocks noGrp="1"/>
          </p:cNvSpPr>
          <p:nvPr>
            <p:ph type="sldNum" sz="quarter" idx="5"/>
          </p:nvPr>
        </p:nvSpPr>
        <p:spPr/>
        <p:txBody>
          <a:bodyPr/>
          <a:lstStyle/>
          <a:p>
            <a:fld id="{5E5535E0-CBDD-BC4C-BD4F-9919692E8FCF}" type="slidenum">
              <a:rPr lang="en-US" smtClean="0"/>
              <a:t>14</a:t>
            </a:fld>
            <a:endParaRPr lang="en-US"/>
          </a:p>
        </p:txBody>
      </p:sp>
    </p:spTree>
    <p:extLst>
      <p:ext uri="{BB962C8B-B14F-4D97-AF65-F5344CB8AC3E}">
        <p14:creationId xmlns:p14="http://schemas.microsoft.com/office/powerpoint/2010/main" val="1043401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(Ted) </a:t>
            </a:r>
          </a:p>
          <a:p>
            <a:r>
              <a:rPr lang="en-US" dirty="0"/>
              <a:t>This presentation came about because we wanted to review what we learned from the project to shift EBSCOhost collections to institutions, while also beginning to answer questions about what this shift means for CARLI and libraries in the future. To that end we’ll describe the current state of the network zone and sharing electronic collections. Next, we will share the questions and comments we received from member libraries and CARLI committees during the transition, and we’ll cover some nuances in managing e-collections that are currently active. This will lead us into a summary of the public discussions held during July 2026 that should help CARLI and member libraries manage these practices in the future.</a:t>
            </a:r>
          </a:p>
        </p:txBody>
      </p:sp>
      <p:sp>
        <p:nvSpPr>
          <p:cNvPr id="4" name="Slide Number Placeholder 3"/>
          <p:cNvSpPr>
            <a:spLocks noGrp="1"/>
          </p:cNvSpPr>
          <p:nvPr>
            <p:ph type="sldNum" sz="quarter" idx="5"/>
          </p:nvPr>
        </p:nvSpPr>
        <p:spPr/>
        <p:txBody>
          <a:bodyPr/>
          <a:lstStyle/>
          <a:p>
            <a:fld id="{5E5535E0-CBDD-BC4C-BD4F-9919692E8FCF}" type="slidenum">
              <a:rPr lang="en-US" smtClean="0"/>
              <a:t>2</a:t>
            </a:fld>
            <a:endParaRPr lang="en-US"/>
          </a:p>
        </p:txBody>
      </p:sp>
    </p:spTree>
    <p:extLst>
      <p:ext uri="{BB962C8B-B14F-4D97-AF65-F5344CB8AC3E}">
        <p14:creationId xmlns:p14="http://schemas.microsoft.com/office/powerpoint/2010/main" val="2333836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(Ted) </a:t>
            </a:r>
          </a:p>
          <a:p>
            <a:r>
              <a:rPr lang="en-US" dirty="0"/>
              <a:t>Though we shifted EBSCOhost collections from the network to institutions in 2025 and 2026, CARLI remains committed to the philosophy of sharing the work on shared collections. We believe having central management of electronic collections provided to all members, or to large numbers of members, helps reduce duplicate efforts and relieves the load on library staff, while allowing corrections and changes to be made at network scale to everyone’s benefit.</a:t>
            </a:r>
          </a:p>
          <a:p>
            <a:endParaRPr lang="en-US" dirty="0"/>
          </a:p>
          <a:p>
            <a:r>
              <a:rPr lang="en-US" dirty="0"/>
              <a:t>CARLI has e-collections active in the Network Zone in the following categories:</a:t>
            </a:r>
          </a:p>
          <a:p>
            <a:pPr marL="171450" indent="-171450" algn="l">
              <a:buFont typeface="Arial" panose="020B0604020202020204" pitchFamily="34" charset="0"/>
              <a:buChar char="•"/>
            </a:pPr>
            <a:r>
              <a:rPr lang="en-US" dirty="0"/>
              <a:t>Paid collections for all I-Share members – These include the eBooks and </a:t>
            </a:r>
            <a:r>
              <a:rPr lang="en-US" dirty="0" err="1"/>
              <a:t>eJournal</a:t>
            </a:r>
            <a:r>
              <a:rPr lang="en-US" dirty="0"/>
              <a:t> collections that CARLI has fully-funded for all members. The CARLI </a:t>
            </a:r>
            <a:r>
              <a:rPr lang="en-US" dirty="0" err="1"/>
              <a:t>ebooks</a:t>
            </a:r>
            <a:r>
              <a:rPr lang="en-US" dirty="0"/>
              <a:t> collections include perpetual access to resources from Wiley, Oxford University Press, and Bloomsbury. These also include earlier purchases like the ProQuest </a:t>
            </a:r>
            <a:r>
              <a:rPr lang="en-US" dirty="0" err="1"/>
              <a:t>Ebooks</a:t>
            </a:r>
            <a:r>
              <a:rPr lang="en-US" dirty="0"/>
              <a:t> collection acquired from 2014 to 2018 and the EBSCOhost </a:t>
            </a:r>
            <a:r>
              <a:rPr lang="en-US" dirty="0" err="1"/>
              <a:t>Ebooks</a:t>
            </a:r>
            <a:r>
              <a:rPr lang="en-US" dirty="0"/>
              <a:t> collection from 1998 to 2000. Ejournal collections include access to titles from Mary Ann Liebert and Sage.</a:t>
            </a:r>
          </a:p>
          <a:p>
            <a:pPr marL="171450" indent="-171450">
              <a:buFont typeface="Arial" panose="020B0604020202020204" pitchFamily="34" charset="0"/>
              <a:buChar char="•"/>
            </a:pPr>
            <a:r>
              <a:rPr lang="en-US" dirty="0"/>
              <a:t>Open access collections – Include resources such as the United States Government Documents collection and the Open Textbook Library, along with the open access titles of dozens of publishers,</a:t>
            </a:r>
          </a:p>
          <a:p>
            <a:pPr marL="171450" indent="-171450">
              <a:buFont typeface="Arial" panose="020B0604020202020204" pitchFamily="34" charset="0"/>
              <a:buChar char="•"/>
            </a:pPr>
            <a:r>
              <a:rPr lang="en-US" dirty="0"/>
              <a:t>Shared group purchases for selected I-Share members – consist of the </a:t>
            </a:r>
            <a:r>
              <a:rPr lang="en-US" dirty="0" err="1"/>
              <a:t>eRead</a:t>
            </a:r>
            <a:r>
              <a:rPr lang="en-US" dirty="0"/>
              <a:t> Illinois collection from RAILS and the Palace Project, and the </a:t>
            </a:r>
            <a:r>
              <a:rPr lang="en-US" dirty="0" err="1"/>
              <a:t>OverDrive</a:t>
            </a:r>
            <a:r>
              <a:rPr lang="en-US" dirty="0"/>
              <a:t> collection coordinated through NILRC (“nil-rock”).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complete list of e-collections hosted in the NZ may be found on CARLI’s website, search for </a:t>
            </a:r>
            <a:r>
              <a:rPr lang="en-US" b="1" dirty="0"/>
              <a:t>Electronic Collections Managed Centrally by CARLI in the Network Zone - https://www.carli.illinois.edu/products-services/i-share/electronic-res-man/carli_nz_collections.</a:t>
            </a:r>
          </a:p>
          <a:p>
            <a:endParaRPr lang="en-US" dirty="0"/>
          </a:p>
        </p:txBody>
      </p:sp>
      <p:sp>
        <p:nvSpPr>
          <p:cNvPr id="4" name="Slide Number Placeholder 3"/>
          <p:cNvSpPr>
            <a:spLocks noGrp="1"/>
          </p:cNvSpPr>
          <p:nvPr>
            <p:ph type="sldNum" sz="quarter" idx="5"/>
          </p:nvPr>
        </p:nvSpPr>
        <p:spPr/>
        <p:txBody>
          <a:bodyPr/>
          <a:lstStyle/>
          <a:p>
            <a:fld id="{5E5535E0-CBDD-BC4C-BD4F-9919692E8FCF}" type="slidenum">
              <a:rPr lang="en-US" smtClean="0"/>
              <a:t>3</a:t>
            </a:fld>
            <a:endParaRPr lang="en-US"/>
          </a:p>
        </p:txBody>
      </p:sp>
    </p:spTree>
    <p:extLst>
      <p:ext uri="{BB962C8B-B14F-4D97-AF65-F5344CB8AC3E}">
        <p14:creationId xmlns:p14="http://schemas.microsoft.com/office/powerpoint/2010/main" val="1348937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(Ted) When we migrated to Alma in 2020, we believed that the scale and reach of the network zone would allow us to effectively and efficiently share electronic collections used by all members. We could activate and catalog resources once, centrally, and distribute the access to each institution. Sharing the overhead should free member library staff time and energy for resources that were unique to their collections.</a:t>
            </a:r>
          </a:p>
          <a:p>
            <a:endParaRPr lang="en-US" dirty="0"/>
          </a:p>
          <a:p>
            <a:r>
              <a:rPr lang="en-US" dirty="0"/>
              <a:t>The tool in Alma that makes this happen is an inventory group, which allowed CARLI to pull together a group of libraries and assign that group to a collection, or to several collections. Each collection is distributed evenly to the members of the group. This approach works well if the access to all members was the same as far as the platform goes. </a:t>
            </a:r>
          </a:p>
          <a:p>
            <a:endParaRPr lang="en-US" dirty="0"/>
          </a:p>
          <a:p>
            <a:r>
              <a:rPr lang="en-US" dirty="0"/>
              <a:t>EBSCOhost e-collections involve several parameters that coordinate the interface, the collection, the specific resource, and authentication. We found that one large group for inventory did not work well as institutions don’t share the same proxy service or linking parser parameters for individual institutions. CARLI adapted by creating an inventory group for each institution, assigning those groups to each EBSCO e-collection. Proxy settings remained a challenge to manage, as different proxy services would handle network-shared links differently. While all the </a:t>
            </a:r>
            <a:r>
              <a:rPr lang="en-US" dirty="0" err="1"/>
              <a:t>EZProxy</a:t>
            </a:r>
            <a:r>
              <a:rPr lang="en-US" dirty="0"/>
              <a:t> institutions could be set the same way, settings for OpenAthens institutions could vary depending on whether the institution was using the SHIBBOLETH parameter in their EBSCOhost configuration. Then, some parameters provided by EBSCO weren’t always found to be applicable or accurate. For instance, EBSCO would provide OPID values for all collections, but </a:t>
            </a:r>
            <a:r>
              <a:rPr lang="en-US" dirty="0" err="1"/>
              <a:t>ebook</a:t>
            </a:r>
            <a:r>
              <a:rPr lang="en-US" dirty="0"/>
              <a:t> collections would not require that value.</a:t>
            </a:r>
          </a:p>
          <a:p>
            <a:endParaRPr lang="en-US" dirty="0"/>
          </a:p>
          <a:p>
            <a:r>
              <a:rPr lang="en-US" dirty="0"/>
              <a:t>Some libraries expressed interest in opting out of some resources, particularly after the Illinois State Library expanded the number of EBSCOhost collections available to members. However, from our work with the </a:t>
            </a:r>
            <a:r>
              <a:rPr lang="en-US" dirty="0" err="1"/>
              <a:t>eRead</a:t>
            </a:r>
            <a:r>
              <a:rPr lang="en-US" dirty="0"/>
              <a:t> Illinois collection, we learned that removing a library’s inventory group was not always an effective solution. Records shared in from the network zone still appear in searches that target all libraries, and these records would continue to be visible to patrons in the opted-out institution. We also found that removing a library’s inventory group from a collection may not have immediate effects. We found that errant records would continue to display in Primo VE for the opted-out libraries, making it appear that the electronic resource was available to the institution though they had been opted out. In some cases, the record might remain visible for a day or two or a couple weeks before re-indexing adjusted where the record would appear. Similar issues were discovered when libraries would opt back in, as the newly added library might wait several days for resources to begin appearing in their discovery data.</a:t>
            </a:r>
          </a:p>
          <a:p>
            <a:endParaRPr lang="en-US" dirty="0"/>
          </a:p>
          <a:p>
            <a:r>
              <a:rPr lang="en-US" dirty="0"/>
              <a:t>In the process of looking for ways to keep inventory groups viable for EBSCOhost collections, we tinkered with using an API that would review and update the parameter settings. Sadly, we found a lot of inconsistencies with the information EBSCO provided us and with the parameters available for each collection. These variations led us to conclude that an API script couldn’t fully automate review and correction of these values. On the plus side, we did develop a tool that would help us review and compare institution parameter settings effectively.</a:t>
            </a:r>
          </a:p>
          <a:p>
            <a:endParaRPr lang="en-US" dirty="0"/>
          </a:p>
          <a:p>
            <a:r>
              <a:rPr lang="en-US" dirty="0"/>
              <a:t>Marisa has more from our libraries’ perspectives.</a:t>
            </a:r>
          </a:p>
          <a:p>
            <a:endParaRPr lang="en-US" dirty="0"/>
          </a:p>
        </p:txBody>
      </p:sp>
      <p:sp>
        <p:nvSpPr>
          <p:cNvPr id="4" name="Slide Number Placeholder 3"/>
          <p:cNvSpPr>
            <a:spLocks noGrp="1"/>
          </p:cNvSpPr>
          <p:nvPr>
            <p:ph type="sldNum" sz="quarter" idx="5"/>
          </p:nvPr>
        </p:nvSpPr>
        <p:spPr/>
        <p:txBody>
          <a:bodyPr/>
          <a:lstStyle/>
          <a:p>
            <a:fld id="{5E5535E0-CBDD-BC4C-BD4F-9919692E8FCF}" type="slidenum">
              <a:rPr lang="en-US" smtClean="0"/>
              <a:t>4</a:t>
            </a:fld>
            <a:endParaRPr lang="en-US"/>
          </a:p>
        </p:txBody>
      </p:sp>
    </p:spTree>
    <p:extLst>
      <p:ext uri="{BB962C8B-B14F-4D97-AF65-F5344CB8AC3E}">
        <p14:creationId xmlns:p14="http://schemas.microsoft.com/office/powerpoint/2010/main" val="577222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(Marisa)</a:t>
            </a:r>
          </a:p>
          <a:p>
            <a:r>
              <a:rPr lang="en-US" dirty="0"/>
              <a:t>As we proceeded through the EBSCOhost transition, we started receiving a common theme to questions. Would CARLI consider shifting more collections to institutions? Would CARLI stop sharing all collections from the network zone? Could a library select which collections could be visible locally. We took these questions and other insights from our work to the CARLI Electronic Resource Management Committee for consideration. On our side, we addressed what we saw as the costs and benefits of sharing collections, but we asked for the committee’s input on the pros and cons of network-shared e-collections from the library perspective. We had a split. There were those who want the e-collections shared centrally from the NZ because they are only one person at their library managing more than just electronic resources. There were also those who want autonomy in selecting what content should be active in their IZ and displaying records in Primo VE. Additionally, they want to be able to troubleshoot things on their own without CARLI’s intervention.</a:t>
            </a:r>
          </a:p>
          <a:p>
            <a:endParaRPr lang="en-US" dirty="0"/>
          </a:p>
          <a:p>
            <a:r>
              <a:rPr lang="en-US" dirty="0"/>
              <a:t>As mentioned, since June 2024 purchase of collections by the Illinois State Library, we have also received inquiries in our ticketing system from library staff about opting out. Here are a few responses we have gotten since then:</a:t>
            </a:r>
          </a:p>
          <a:p>
            <a:endParaRPr lang="en-US" dirty="0"/>
          </a:p>
          <a:p>
            <a:r>
              <a:rPr lang="en-US" dirty="0"/>
              <a:t>-We had libraries that did not want the EBSCO Middle School and Elementary School Sources active. Their patronage would not find these useful.</a:t>
            </a:r>
          </a:p>
          <a:p>
            <a:r>
              <a:rPr lang="en-US" dirty="0"/>
              <a:t>-Libraries had purchased subscriptions from EBSCO like Business Source Ultimate and did not want the lower version Business Source Elite displaying in their Primo VE nor being prioritized over the Ultimate e-collection.</a:t>
            </a:r>
          </a:p>
          <a:p>
            <a:r>
              <a:rPr lang="en-US" dirty="0"/>
              <a:t>-After EBSCO e-collections were activated in the NZ, libraries started seeing issues between EBSCO Admin and Alma Primo VE. Where a library had turned off a K-8 resource in EBSCO Admin, their patrons would encounter an issue with error messages for the same content in Primo VE because the K-8 e-collection was active in the NZ. </a:t>
            </a:r>
          </a:p>
          <a:p>
            <a:r>
              <a:rPr lang="en-US" dirty="0"/>
              <a:t>-Additionally many of the EBSCO e-collections provided by the State of IL were ones that did not fit curricular needs like a university having access to Small Engine Repair Source when there was not a discipline or program for auto repair.</a:t>
            </a:r>
          </a:p>
          <a:p>
            <a:endParaRPr lang="en-US" dirty="0"/>
          </a:p>
        </p:txBody>
      </p:sp>
      <p:sp>
        <p:nvSpPr>
          <p:cNvPr id="4" name="Slide Number Placeholder 3"/>
          <p:cNvSpPr>
            <a:spLocks noGrp="1"/>
          </p:cNvSpPr>
          <p:nvPr>
            <p:ph type="sldNum" sz="quarter" idx="5"/>
          </p:nvPr>
        </p:nvSpPr>
        <p:spPr/>
        <p:txBody>
          <a:bodyPr/>
          <a:lstStyle/>
          <a:p>
            <a:fld id="{5E5535E0-CBDD-BC4C-BD4F-9919692E8FCF}" type="slidenum">
              <a:rPr lang="en-US" smtClean="0"/>
              <a:t>5</a:t>
            </a:fld>
            <a:endParaRPr lang="en-US"/>
          </a:p>
        </p:txBody>
      </p:sp>
    </p:spTree>
    <p:extLst>
      <p:ext uri="{BB962C8B-B14F-4D97-AF65-F5344CB8AC3E}">
        <p14:creationId xmlns:p14="http://schemas.microsoft.com/office/powerpoint/2010/main" val="2371933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B33F7-B45C-C71B-003C-6ED3AF2DB2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08F36B-5BE8-5A63-7345-09CFD4E22A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B4F159-1534-3800-D0D1-65A9C7D07F06}"/>
              </a:ext>
            </a:extLst>
          </p:cNvPr>
          <p:cNvSpPr>
            <a:spLocks noGrp="1"/>
          </p:cNvSpPr>
          <p:nvPr>
            <p:ph type="body" idx="1"/>
          </p:nvPr>
        </p:nvSpPr>
        <p:spPr/>
        <p:txBody>
          <a:bodyPr/>
          <a:lstStyle/>
          <a:p>
            <a:r>
              <a:rPr lang="en-US" dirty="0"/>
              <a:t>(Marisa)</a:t>
            </a:r>
          </a:p>
          <a:p>
            <a:r>
              <a:rPr lang="en-US" dirty="0"/>
              <a:t>As previously shared in the EBSCO example, electronic collections that use parser parameters are not ideal for centrally sharing electronic collections from the Network Zone. If parts of the URL require the institution to be identified to proceed further, access could be limited. For example, </a:t>
            </a:r>
            <a:r>
              <a:rPr lang="en-US" dirty="0" err="1"/>
              <a:t>OverDrive</a:t>
            </a:r>
            <a:r>
              <a:rPr lang="en-US" dirty="0"/>
              <a:t> and ProQuest collections include an institution code as part of the host name. Sometimes, the site will provide other ways to the user to identify their home institution and sign in accordingly, including automatic redirects of the user is using an on campus IP address. Providing access off campus is frequently more challenging.</a:t>
            </a:r>
          </a:p>
          <a:p>
            <a:endParaRPr lang="en-US" dirty="0"/>
          </a:p>
          <a:p>
            <a:r>
              <a:rPr lang="en-US" dirty="0"/>
              <a:t>Collections where the URL is stable and uniform regardless of the subscribing institution are more easily shared from the network. These include URLs that always point to the title level, such as DOIs, and allow IP authentication or single sign-on to handle the institution identification. Since single sign-on and proxy settings are managed at the institution level in Alma, these details are often applied automatically to links in the institution’s Primo VE.</a:t>
            </a:r>
          </a:p>
          <a:p>
            <a:endParaRPr lang="en-US" dirty="0"/>
          </a:p>
          <a:p>
            <a:r>
              <a:rPr lang="en-US" dirty="0"/>
              <a:t>Additionally, e-collections that are actively curated by CARLI staff and do not require parser parameters are more easily managed in the NZ and leave the work of updating to CARLI staff. Frequently, these are collections that we have retrieved records from OCLC or from the vendor, or we have worked to vet the community zone collection for accuracy.</a:t>
            </a:r>
          </a:p>
          <a:p>
            <a:endParaRPr lang="en-US" dirty="0"/>
          </a:p>
          <a:p>
            <a:r>
              <a:rPr lang="en-US" dirty="0"/>
              <a:t>Prior to February 2026, libraries did not have an effective way to prioritize institution zone resources over network zone resources or to reliably hide network zone collections. This changed with the addition of network-aware display logic rules that would allow libraries to display local collections instead of the network collection, or to display certain on screen options like ILL forms.</a:t>
            </a:r>
          </a:p>
          <a:p>
            <a:endParaRPr lang="en-US" dirty="0"/>
          </a:p>
          <a:p>
            <a:endParaRPr lang="en-US" dirty="0"/>
          </a:p>
        </p:txBody>
      </p:sp>
      <p:sp>
        <p:nvSpPr>
          <p:cNvPr id="4" name="Slide Number Placeholder 3">
            <a:extLst>
              <a:ext uri="{FF2B5EF4-FFF2-40B4-BE49-F238E27FC236}">
                <a16:creationId xmlns:a16="http://schemas.microsoft.com/office/drawing/2014/main" id="{B3888ACF-754D-0150-B4F8-06A1D844574F}"/>
              </a:ext>
            </a:extLst>
          </p:cNvPr>
          <p:cNvSpPr>
            <a:spLocks noGrp="1"/>
          </p:cNvSpPr>
          <p:nvPr>
            <p:ph type="sldNum" sz="quarter" idx="5"/>
          </p:nvPr>
        </p:nvSpPr>
        <p:spPr/>
        <p:txBody>
          <a:bodyPr/>
          <a:lstStyle/>
          <a:p>
            <a:fld id="{5E5535E0-CBDD-BC4C-BD4F-9919692E8FCF}" type="slidenum">
              <a:rPr lang="en-US" smtClean="0"/>
              <a:t>6</a:t>
            </a:fld>
            <a:endParaRPr lang="en-US"/>
          </a:p>
        </p:txBody>
      </p:sp>
    </p:spTree>
    <p:extLst>
      <p:ext uri="{BB962C8B-B14F-4D97-AF65-F5344CB8AC3E}">
        <p14:creationId xmlns:p14="http://schemas.microsoft.com/office/powerpoint/2010/main" val="1109948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0D2C0-257F-8CCD-C3C6-8B46DB97E0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9C8A46-6AC0-A58E-11AF-6C71BC8FB2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BBAA72-9862-CCA9-545C-D9A00A8BB78C}"/>
              </a:ext>
            </a:extLst>
          </p:cNvPr>
          <p:cNvSpPr>
            <a:spLocks noGrp="1"/>
          </p:cNvSpPr>
          <p:nvPr>
            <p:ph type="body" idx="1"/>
          </p:nvPr>
        </p:nvSpPr>
        <p:spPr/>
        <p:txBody>
          <a:bodyPr/>
          <a:lstStyle/>
          <a:p>
            <a:r>
              <a:rPr lang="en-US" dirty="0"/>
              <a:t>(Marisa)</a:t>
            </a:r>
          </a:p>
          <a:p>
            <a:r>
              <a:rPr lang="en-US" dirty="0"/>
              <a:t>Not everyone adheres to Open Access standards. EBSCO’s Open Access collection requires a login in order to access openly accessible and free content. The National Academies Press links used to land on a screen with a slide out that aims to collect your email address and/or requires an account to access PDFs. There was also an option to view content via HTML, but this is confusing and unclear for the novice user. Since, typing this up, the National Academies Press links were resolved in coordinating the troubleshooting with National Academies Press and Ex Libris. </a:t>
            </a:r>
          </a:p>
          <a:p>
            <a:endParaRPr lang="en-US" dirty="0"/>
          </a:p>
          <a:p>
            <a:r>
              <a:rPr lang="en-US" dirty="0"/>
              <a:t>Other e-collections like the Wiley Free collection contain partial open access content which can look like one issue in one year and no other open access. OR sometimes only one article in one issue in one year and nothing else.</a:t>
            </a:r>
          </a:p>
        </p:txBody>
      </p:sp>
      <p:sp>
        <p:nvSpPr>
          <p:cNvPr id="4" name="Slide Number Placeholder 3">
            <a:extLst>
              <a:ext uri="{FF2B5EF4-FFF2-40B4-BE49-F238E27FC236}">
                <a16:creationId xmlns:a16="http://schemas.microsoft.com/office/drawing/2014/main" id="{0126E293-A1BB-1CF0-8539-151C067C36FD}"/>
              </a:ext>
            </a:extLst>
          </p:cNvPr>
          <p:cNvSpPr>
            <a:spLocks noGrp="1"/>
          </p:cNvSpPr>
          <p:nvPr>
            <p:ph type="sldNum" sz="quarter" idx="5"/>
          </p:nvPr>
        </p:nvSpPr>
        <p:spPr/>
        <p:txBody>
          <a:bodyPr/>
          <a:lstStyle/>
          <a:p>
            <a:fld id="{5E5535E0-CBDD-BC4C-BD4F-9919692E8FCF}" type="slidenum">
              <a:rPr lang="en-US" smtClean="0"/>
              <a:t>7</a:t>
            </a:fld>
            <a:endParaRPr lang="en-US"/>
          </a:p>
        </p:txBody>
      </p:sp>
    </p:spTree>
    <p:extLst>
      <p:ext uri="{BB962C8B-B14F-4D97-AF65-F5344CB8AC3E}">
        <p14:creationId xmlns:p14="http://schemas.microsoft.com/office/powerpoint/2010/main" val="4198334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(Marisa) When this presentation was given live, we offered attendees two polls to help guide discussion and to inform us on ways to move the conversation forward. One question was asked before the presentation and one was asked after the presentation and some discussion had occurred. The results were informative on libraries feel and helpful in identifying nuances that were discussed in the sessions. </a:t>
            </a:r>
          </a:p>
          <a:p>
            <a:endParaRPr lang="en-US" dirty="0"/>
          </a:p>
          <a:p>
            <a:r>
              <a:rPr lang="en-US" dirty="0"/>
              <a:t>During the Q&amp;A portion of each session, the poll results were visible and we frequently probed further into the responses to gain insight into what members expectations are for managing e-resources. We also hoped to evaluate our own presentation and understand if knowledge of the issues affected preferences. </a:t>
            </a:r>
          </a:p>
          <a:p>
            <a:endParaRPr lang="en-US" dirty="0"/>
          </a:p>
          <a:p>
            <a:r>
              <a:rPr lang="en-US" dirty="0"/>
              <a:t>Open discussion also offered a chance to discuss related Alma and Primo functionality and to make sure we included details we had missed.</a:t>
            </a:r>
          </a:p>
        </p:txBody>
      </p:sp>
      <p:sp>
        <p:nvSpPr>
          <p:cNvPr id="4" name="Slide Number Placeholder 3"/>
          <p:cNvSpPr>
            <a:spLocks noGrp="1"/>
          </p:cNvSpPr>
          <p:nvPr>
            <p:ph type="sldNum" sz="quarter" idx="5"/>
          </p:nvPr>
        </p:nvSpPr>
        <p:spPr/>
        <p:txBody>
          <a:bodyPr/>
          <a:lstStyle/>
          <a:p>
            <a:fld id="{5E5535E0-CBDD-BC4C-BD4F-9919692E8FCF}" type="slidenum">
              <a:rPr lang="en-US" smtClean="0"/>
              <a:t>8</a:t>
            </a:fld>
            <a:endParaRPr lang="en-US"/>
          </a:p>
        </p:txBody>
      </p:sp>
    </p:spTree>
    <p:extLst>
      <p:ext uri="{BB962C8B-B14F-4D97-AF65-F5344CB8AC3E}">
        <p14:creationId xmlns:p14="http://schemas.microsoft.com/office/powerpoint/2010/main" val="1797645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1989C-11E1-459D-CFDA-44FE411AD5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F828F-BC80-B4EF-2D28-E8DCBDCD60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26DE40-866F-938F-9F1D-E52AE2A96B4D}"/>
              </a:ext>
            </a:extLst>
          </p:cNvPr>
          <p:cNvSpPr>
            <a:spLocks noGrp="1"/>
          </p:cNvSpPr>
          <p:nvPr>
            <p:ph type="body" idx="1"/>
          </p:nvPr>
        </p:nvSpPr>
        <p:spPr/>
        <p:txBody>
          <a:bodyPr/>
          <a:lstStyle/>
          <a:p>
            <a:r>
              <a:rPr lang="en-US" dirty="0"/>
              <a:t>Marisa – Here is where we are presenting new information that was not previously included in the presentation. As Ted said earlier, we are including the two poll questions we asked and the responses. On this slide, we are showing what the pre- question was. We asked all participants before our presentation began, “do you prefer having e-collections active in the Network Zone?” The responses they had the option to select were: yes, no, it depends on the e-collection, or indifferent because we are no longer using Alma and Primo VE. The Majority response across the four sessions on July 7, 9, 14, and 16 was ”It depends on the e-collection.” 52% of respondents on July 7 answered this way, on July 9 it was 75% of the respondents, on July 14 it was 73% of respondents, and on July 16 it was 61% of the respondents.</a:t>
            </a:r>
          </a:p>
        </p:txBody>
      </p:sp>
      <p:sp>
        <p:nvSpPr>
          <p:cNvPr id="4" name="Slide Number Placeholder 3">
            <a:extLst>
              <a:ext uri="{FF2B5EF4-FFF2-40B4-BE49-F238E27FC236}">
                <a16:creationId xmlns:a16="http://schemas.microsoft.com/office/drawing/2014/main" id="{7DD44624-CBB1-440B-D838-342909DCDEA1}"/>
              </a:ext>
            </a:extLst>
          </p:cNvPr>
          <p:cNvSpPr>
            <a:spLocks noGrp="1"/>
          </p:cNvSpPr>
          <p:nvPr>
            <p:ph type="sldNum" sz="quarter" idx="5"/>
          </p:nvPr>
        </p:nvSpPr>
        <p:spPr/>
        <p:txBody>
          <a:bodyPr/>
          <a:lstStyle/>
          <a:p>
            <a:fld id="{5E5535E0-CBDD-BC4C-BD4F-9919692E8FCF}" type="slidenum">
              <a:rPr lang="en-US" smtClean="0"/>
              <a:t>9</a:t>
            </a:fld>
            <a:endParaRPr lang="en-US"/>
          </a:p>
        </p:txBody>
      </p:sp>
    </p:spTree>
    <p:extLst>
      <p:ext uri="{BB962C8B-B14F-4D97-AF65-F5344CB8AC3E}">
        <p14:creationId xmlns:p14="http://schemas.microsoft.com/office/powerpoint/2010/main" val="11287460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bg>
      <p:bgPr>
        <a:solidFill>
          <a:schemeClr val="accent4"/>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72DCC6-6153-84C1-32E8-77D38EF085E4}"/>
              </a:ext>
            </a:extLst>
          </p:cNvPr>
          <p:cNvSpPr>
            <a:spLocks noGrp="1"/>
          </p:cNvSpPr>
          <p:nvPr>
            <p:ph type="subTitle" idx="1"/>
          </p:nvPr>
        </p:nvSpPr>
        <p:spPr>
          <a:xfrm>
            <a:off x="1784520" y="4893385"/>
            <a:ext cx="8622960" cy="365122"/>
          </a:xfrm>
        </p:spPr>
        <p:txBody>
          <a:bodyPr/>
          <a:lstStyle>
            <a:lvl1pPr marL="0" indent="0" algn="ctr">
              <a:buNone/>
              <a:defRPr sz="2400" b="0" i="0">
                <a:solidFill>
                  <a:schemeClr val="tx1"/>
                </a:solidFill>
                <a:latin typeface="Times New Roman" panose="02020603050405020304" pitchFamily="18" charset="0"/>
                <a:ea typeface="Source Sans Pro SemiBold" panose="020B0503030403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0" name="Text Placeholder 9">
            <a:extLst>
              <a:ext uri="{FF2B5EF4-FFF2-40B4-BE49-F238E27FC236}">
                <a16:creationId xmlns:a16="http://schemas.microsoft.com/office/drawing/2014/main" id="{946EF8E7-B6BA-01FE-BB3F-7F247742BE9B}"/>
              </a:ext>
            </a:extLst>
          </p:cNvPr>
          <p:cNvSpPr>
            <a:spLocks noGrp="1"/>
          </p:cNvSpPr>
          <p:nvPr>
            <p:ph type="body" sz="quarter" idx="11" hasCustomPrompt="1"/>
          </p:nvPr>
        </p:nvSpPr>
        <p:spPr>
          <a:xfrm>
            <a:off x="675153" y="6404700"/>
            <a:ext cx="2743200" cy="268424"/>
          </a:xfrm>
        </p:spPr>
        <p:txBody>
          <a:bodyPr>
            <a:normAutofit/>
          </a:bodyPr>
          <a:lstStyle>
            <a:lvl1pPr marL="0" indent="0">
              <a:buNone/>
              <a:defRPr lang="en-US" sz="1800" b="0" i="0" kern="1200" baseline="0" dirty="0">
                <a:solidFill>
                  <a:schemeClr val="tx1"/>
                </a:solidFill>
                <a:latin typeface="Times New Roman" panose="02020603050405020304" pitchFamily="18" charset="0"/>
                <a:ea typeface="+mn-ea"/>
                <a:cs typeface="+mn-cs"/>
              </a:defRPr>
            </a:lvl1pPr>
          </a:lstStyle>
          <a:p>
            <a:pPr lvl="0"/>
            <a:r>
              <a:rPr lang="en-US" dirty="0"/>
              <a:t>mm/dd/</a:t>
            </a:r>
            <a:r>
              <a:rPr lang="en-US" dirty="0" err="1"/>
              <a:t>yyyy</a:t>
            </a:r>
            <a:endParaRPr lang="en-US" dirty="0"/>
          </a:p>
        </p:txBody>
      </p:sp>
      <p:sp>
        <p:nvSpPr>
          <p:cNvPr id="18" name="Title Placeholder 1">
            <a:extLst>
              <a:ext uri="{FF2B5EF4-FFF2-40B4-BE49-F238E27FC236}">
                <a16:creationId xmlns:a16="http://schemas.microsoft.com/office/drawing/2014/main" id="{C6114CDB-A767-CA89-47A1-11B03F2E426F}"/>
              </a:ext>
            </a:extLst>
          </p:cNvPr>
          <p:cNvSpPr>
            <a:spLocks noGrp="1"/>
          </p:cNvSpPr>
          <p:nvPr>
            <p:ph type="title" hasCustomPrompt="1"/>
          </p:nvPr>
        </p:nvSpPr>
        <p:spPr>
          <a:xfrm>
            <a:off x="1784520" y="1940575"/>
            <a:ext cx="8622960" cy="2376677"/>
          </a:xfrm>
          <a:prstGeom prst="rect">
            <a:avLst/>
          </a:prstGeom>
        </p:spPr>
        <p:txBody>
          <a:bodyPr vert="horz" lIns="91440" tIns="45720" rIns="91440" bIns="45720" rtlCol="0" anchor="ctr">
            <a:noAutofit/>
          </a:bodyPr>
          <a:lstStyle>
            <a:lvl1pPr algn="ctr">
              <a:defRPr sz="5400" b="1" i="0" baseline="0">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cxnSp>
        <p:nvCxnSpPr>
          <p:cNvPr id="2" name="Straight Connector 1">
            <a:extLst>
              <a:ext uri="{FF2B5EF4-FFF2-40B4-BE49-F238E27FC236}">
                <a16:creationId xmlns:a16="http://schemas.microsoft.com/office/drawing/2014/main" id="{E5615634-1850-3311-C53F-4228AEF338A6}"/>
              </a:ext>
              <a:ext uri="{C183D7F6-B498-43B3-948B-1728B52AA6E4}">
                <adec:decorative xmlns:adec="http://schemas.microsoft.com/office/drawing/2017/decorative" val="1"/>
              </a:ext>
            </a:extLst>
          </p:cNvPr>
          <p:cNvCxnSpPr>
            <a:cxnSpLocks/>
          </p:cNvCxnSpPr>
          <p:nvPr userDrawn="1"/>
        </p:nvCxnSpPr>
        <p:spPr>
          <a:xfrm>
            <a:off x="3640625" y="4619386"/>
            <a:ext cx="491075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58267260-44AD-8657-FE3F-6437B92BDC4A}"/>
              </a:ext>
            </a:extLst>
          </p:cNvPr>
          <p:cNvPicPr>
            <a:picLocks noChangeAspect="1"/>
          </p:cNvPicPr>
          <p:nvPr userDrawn="1"/>
        </p:nvPicPr>
        <p:blipFill>
          <a:blip r:embed="rId2"/>
          <a:stretch>
            <a:fillRect/>
          </a:stretch>
        </p:blipFill>
        <p:spPr>
          <a:xfrm>
            <a:off x="3642390" y="179662"/>
            <a:ext cx="4880345" cy="914400"/>
          </a:xfrm>
          <a:prstGeom prst="rect">
            <a:avLst/>
          </a:prstGeom>
        </p:spPr>
      </p:pic>
    </p:spTree>
    <p:extLst>
      <p:ext uri="{BB962C8B-B14F-4D97-AF65-F5344CB8AC3E}">
        <p14:creationId xmlns:p14="http://schemas.microsoft.com/office/powerpoint/2010/main" val="7013987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Callout">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3D0820B7-9F68-ED9C-8699-47DF87E82731}"/>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dirty="0"/>
              <a:t>Click to edit Master title style</a:t>
            </a:r>
          </a:p>
        </p:txBody>
      </p:sp>
      <p:sp>
        <p:nvSpPr>
          <p:cNvPr id="5" name="Content Placeholder 3">
            <a:extLst>
              <a:ext uri="{FF2B5EF4-FFF2-40B4-BE49-F238E27FC236}">
                <a16:creationId xmlns:a16="http://schemas.microsoft.com/office/drawing/2014/main" id="{FF6B9E74-4DC9-A3FF-B140-E52A3530116E}"/>
              </a:ext>
            </a:extLst>
          </p:cNvPr>
          <p:cNvSpPr>
            <a:spLocks noGrp="1"/>
          </p:cNvSpPr>
          <p:nvPr>
            <p:ph sz="half" idx="2"/>
          </p:nvPr>
        </p:nvSpPr>
        <p:spPr>
          <a:xfrm>
            <a:off x="838200" y="1740980"/>
            <a:ext cx="10515600" cy="4033743"/>
          </a:xfrm>
        </p:spPr>
        <p:txBody>
          <a:bodyPr>
            <a:normAutofit/>
          </a:bodyPr>
          <a:lstStyle>
            <a:lvl1pPr>
              <a:buClr>
                <a:schemeClr val="tx1"/>
              </a:buClr>
              <a:defRPr sz="2400" baseline="0"/>
            </a:lvl1pPr>
            <a:lvl2pPr>
              <a:buClr>
                <a:schemeClr val="tx1"/>
              </a:buClr>
              <a:defRPr sz="2000" baseline="0"/>
            </a:lvl2pPr>
            <a:lvl3pPr>
              <a:buClr>
                <a:schemeClr val="tx1"/>
              </a:buClr>
              <a:defRPr sz="1800" baseline="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p:txBody>
      </p:sp>
      <p:cxnSp>
        <p:nvCxnSpPr>
          <p:cNvPr id="6" name="Straight Connector 5">
            <a:extLst>
              <a:ext uri="{FF2B5EF4-FFF2-40B4-BE49-F238E27FC236}">
                <a16:creationId xmlns:a16="http://schemas.microsoft.com/office/drawing/2014/main" id="{C8090703-8BCF-AADF-F192-5A6B5F066799}"/>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49602A79-EE87-FB46-B3D4-392DDD824E7B}"/>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4" name="Picture 3">
            <a:extLst>
              <a:ext uri="{FF2B5EF4-FFF2-40B4-BE49-F238E27FC236}">
                <a16:creationId xmlns:a16="http://schemas.microsoft.com/office/drawing/2014/main" id="{176A305B-AAC2-D4B2-A67A-6B7DF1E61F9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D7818C19-AB9C-D4F1-F790-4381B81965B8}"/>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2602368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D2CD750-36DB-0D73-74E0-6BDC0B38CE8F}"/>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dirty="0"/>
              <a:t>Click to edit Master title style</a:t>
            </a:r>
          </a:p>
        </p:txBody>
      </p:sp>
      <p:cxnSp>
        <p:nvCxnSpPr>
          <p:cNvPr id="3" name="Straight Connector 2">
            <a:extLst>
              <a:ext uri="{FF2B5EF4-FFF2-40B4-BE49-F238E27FC236}">
                <a16:creationId xmlns:a16="http://schemas.microsoft.com/office/drawing/2014/main" id="{D06F54D8-7147-A8A5-E190-55AB51B18217}"/>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77986A5D-AAD4-1143-623B-CC25F95D5DF6}"/>
              </a:ext>
            </a:extLst>
          </p:cNvPr>
          <p:cNvSpPr>
            <a:spLocks noGrp="1"/>
          </p:cNvSpPr>
          <p:nvPr>
            <p:ph type="sldNum" sz="quarter" idx="12"/>
          </p:nvPr>
        </p:nvSpPr>
        <p:spPr/>
        <p:txBody>
          <a:bodyPr/>
          <a:lstStyle/>
          <a:p>
            <a:fld id="{2385DA76-2DD3-144A-9C84-6B8D9531DA2D}" type="slidenum">
              <a:rPr lang="en-US" smtClean="0"/>
              <a:t>‹#›</a:t>
            </a:fld>
            <a:endParaRPr lang="en-US" dirty="0"/>
          </a:p>
        </p:txBody>
      </p:sp>
      <p:pic>
        <p:nvPicPr>
          <p:cNvPr id="7" name="Picture 6">
            <a:extLst>
              <a:ext uri="{FF2B5EF4-FFF2-40B4-BE49-F238E27FC236}">
                <a16:creationId xmlns:a16="http://schemas.microsoft.com/office/drawing/2014/main" id="{3633F9AB-2FD6-2AA4-5AE5-A36C4B50B88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174B41C0-9B89-CE2F-43C3-38DE515932B9}"/>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120009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peakers">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D2CD750-36DB-0D73-74E0-6BDC0B38CE8F}"/>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dirty="0"/>
              <a:t>Click to edit Master title style</a:t>
            </a:r>
          </a:p>
        </p:txBody>
      </p:sp>
      <p:cxnSp>
        <p:nvCxnSpPr>
          <p:cNvPr id="3" name="Straight Connector 2">
            <a:extLst>
              <a:ext uri="{FF2B5EF4-FFF2-40B4-BE49-F238E27FC236}">
                <a16:creationId xmlns:a16="http://schemas.microsoft.com/office/drawing/2014/main" id="{D06F54D8-7147-A8A5-E190-55AB51B18217}"/>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77986A5D-AAD4-1143-623B-CC25F95D5DF6}"/>
              </a:ext>
            </a:extLst>
          </p:cNvPr>
          <p:cNvSpPr>
            <a:spLocks noGrp="1"/>
          </p:cNvSpPr>
          <p:nvPr>
            <p:ph type="sldNum" sz="quarter" idx="12"/>
          </p:nvPr>
        </p:nvSpPr>
        <p:spPr/>
        <p:txBody>
          <a:bodyPr/>
          <a:lstStyle/>
          <a:p>
            <a:fld id="{2385DA76-2DD3-144A-9C84-6B8D9531DA2D}" type="slidenum">
              <a:rPr lang="en-US" smtClean="0"/>
              <a:t>‹#›</a:t>
            </a:fld>
            <a:endParaRPr lang="en-US" dirty="0"/>
          </a:p>
        </p:txBody>
      </p:sp>
      <p:pic>
        <p:nvPicPr>
          <p:cNvPr id="7" name="Picture 6">
            <a:extLst>
              <a:ext uri="{FF2B5EF4-FFF2-40B4-BE49-F238E27FC236}">
                <a16:creationId xmlns:a16="http://schemas.microsoft.com/office/drawing/2014/main" id="{3633F9AB-2FD6-2AA4-5AE5-A36C4B50B88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174B41C0-9B89-CE2F-43C3-38DE515932B9}"/>
              </a:ext>
            </a:extLst>
          </p:cNvPr>
          <p:cNvSpPr/>
          <p:nvPr userDrawn="1"/>
        </p:nvSpPr>
        <p:spPr>
          <a:xfrm>
            <a:off x="0" y="0"/>
            <a:ext cx="201168" cy="6858000"/>
          </a:xfrm>
          <a:prstGeom prst="rect">
            <a:avLst/>
          </a:prstGeom>
          <a:solidFill>
            <a:srgbClr val="542B5E"/>
          </a:solidFill>
          <a:ln/>
        </p:spPr>
        <p:txBody>
          <a:bodyPr/>
          <a:lstStyle/>
          <a:p>
            <a:endParaRPr lang="en-US"/>
          </a:p>
        </p:txBody>
      </p:sp>
      <p:sp>
        <p:nvSpPr>
          <p:cNvPr id="6" name="Picture Placeholder 12">
            <a:extLst>
              <a:ext uri="{FF2B5EF4-FFF2-40B4-BE49-F238E27FC236}">
                <a16:creationId xmlns:a16="http://schemas.microsoft.com/office/drawing/2014/main" id="{ADA96E68-59FA-67F6-B162-F008CE261937}"/>
              </a:ext>
            </a:extLst>
          </p:cNvPr>
          <p:cNvSpPr>
            <a:spLocks noGrp="1"/>
          </p:cNvSpPr>
          <p:nvPr>
            <p:ph type="pic" sz="quarter" idx="15"/>
          </p:nvPr>
        </p:nvSpPr>
        <p:spPr>
          <a:xfrm>
            <a:off x="2223974" y="1982540"/>
            <a:ext cx="2892919" cy="2892919"/>
          </a:xfrm>
          <a:prstGeom prst="ellipse">
            <a:avLst/>
          </a:prstGeom>
        </p:spPr>
        <p:txBody>
          <a:bodyPr/>
          <a:lstStyle/>
          <a:p>
            <a:endParaRPr lang="en-US" dirty="0"/>
          </a:p>
        </p:txBody>
      </p:sp>
      <p:sp>
        <p:nvSpPr>
          <p:cNvPr id="8" name="Picture Placeholder 12">
            <a:extLst>
              <a:ext uri="{FF2B5EF4-FFF2-40B4-BE49-F238E27FC236}">
                <a16:creationId xmlns:a16="http://schemas.microsoft.com/office/drawing/2014/main" id="{692DDD93-C139-62C1-57DE-6E9ED4FBEF3B}"/>
              </a:ext>
            </a:extLst>
          </p:cNvPr>
          <p:cNvSpPr>
            <a:spLocks noGrp="1"/>
          </p:cNvSpPr>
          <p:nvPr>
            <p:ph type="pic" sz="quarter" idx="16"/>
          </p:nvPr>
        </p:nvSpPr>
        <p:spPr>
          <a:xfrm>
            <a:off x="6612112" y="1982540"/>
            <a:ext cx="2892919" cy="2892919"/>
          </a:xfrm>
          <a:prstGeom prst="ellipse">
            <a:avLst/>
          </a:prstGeom>
        </p:spPr>
        <p:txBody>
          <a:bodyPr/>
          <a:lstStyle/>
          <a:p>
            <a:endParaRPr lang="en-US" dirty="0"/>
          </a:p>
        </p:txBody>
      </p:sp>
      <p:sp>
        <p:nvSpPr>
          <p:cNvPr id="9" name="Text Placeholder 41">
            <a:extLst>
              <a:ext uri="{FF2B5EF4-FFF2-40B4-BE49-F238E27FC236}">
                <a16:creationId xmlns:a16="http://schemas.microsoft.com/office/drawing/2014/main" id="{7F9F1F4F-181B-221F-4CB4-C2E9097B5525}"/>
              </a:ext>
            </a:extLst>
          </p:cNvPr>
          <p:cNvSpPr>
            <a:spLocks noGrp="1"/>
          </p:cNvSpPr>
          <p:nvPr>
            <p:ph type="body" sz="quarter" idx="17"/>
          </p:nvPr>
        </p:nvSpPr>
        <p:spPr>
          <a:xfrm>
            <a:off x="6612113" y="5304083"/>
            <a:ext cx="2892918" cy="476781"/>
          </a:xfrm>
          <a:solidFill>
            <a:schemeClr val="tx1"/>
          </a:solidFill>
        </p:spPr>
        <p:txBody>
          <a:bodyPr>
            <a:noAutofit/>
          </a:bodyPr>
          <a:lstStyle>
            <a:lvl1pPr marL="0" indent="0" algn="ctr">
              <a:buNone/>
              <a:defRPr sz="2000" b="1" i="1">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10" name="Text Placeholder 41">
            <a:extLst>
              <a:ext uri="{FF2B5EF4-FFF2-40B4-BE49-F238E27FC236}">
                <a16:creationId xmlns:a16="http://schemas.microsoft.com/office/drawing/2014/main" id="{2880AB9D-8545-6C6A-15FD-5E65149F2557}"/>
              </a:ext>
            </a:extLst>
          </p:cNvPr>
          <p:cNvSpPr>
            <a:spLocks noGrp="1"/>
          </p:cNvSpPr>
          <p:nvPr>
            <p:ph type="body" sz="quarter" idx="18"/>
          </p:nvPr>
        </p:nvSpPr>
        <p:spPr>
          <a:xfrm>
            <a:off x="2223975" y="5304083"/>
            <a:ext cx="2892918" cy="476781"/>
          </a:xfrm>
          <a:solidFill>
            <a:schemeClr val="tx1"/>
          </a:solidFill>
        </p:spPr>
        <p:txBody>
          <a:bodyPr>
            <a:noAutofit/>
          </a:bodyPr>
          <a:lstStyle>
            <a:lvl1pPr marL="0" indent="0" algn="ctr">
              <a:buNone/>
              <a:defRPr sz="2000" b="1" i="1">
                <a:solidFill>
                  <a:schemeClr val="bg1"/>
                </a:solidFill>
                <a:latin typeface="Arial" panose="020B0604020202020204" pitchFamily="34" charset="0"/>
                <a:cs typeface="Arial" panose="020B0604020202020204" pitchFamily="34" charset="0"/>
              </a:defRPr>
            </a:lvl1pPr>
          </a:lstStyle>
          <a:p>
            <a:pPr lvl="0"/>
            <a:endParaRPr lang="en-US" dirty="0"/>
          </a:p>
        </p:txBody>
      </p:sp>
    </p:spTree>
    <p:extLst>
      <p:ext uri="{BB962C8B-B14F-4D97-AF65-F5344CB8AC3E}">
        <p14:creationId xmlns:p14="http://schemas.microsoft.com/office/powerpoint/2010/main" val="41648659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D2CD750-36DB-0D73-74E0-6BDC0B38CE8F}"/>
              </a:ext>
            </a:extLst>
          </p:cNvPr>
          <p:cNvSpPr>
            <a:spLocks noGrp="1"/>
          </p:cNvSpPr>
          <p:nvPr>
            <p:ph type="title" hasCustomPrompt="1"/>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dirty="0"/>
              <a:t>Quote</a:t>
            </a:r>
          </a:p>
        </p:txBody>
      </p:sp>
      <p:cxnSp>
        <p:nvCxnSpPr>
          <p:cNvPr id="3" name="Straight Connector 2">
            <a:extLst>
              <a:ext uri="{FF2B5EF4-FFF2-40B4-BE49-F238E27FC236}">
                <a16:creationId xmlns:a16="http://schemas.microsoft.com/office/drawing/2014/main" id="{D06F54D8-7147-A8A5-E190-55AB51B18217}"/>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77986A5D-AAD4-1143-623B-CC25F95D5DF6}"/>
              </a:ext>
            </a:extLst>
          </p:cNvPr>
          <p:cNvSpPr>
            <a:spLocks noGrp="1"/>
          </p:cNvSpPr>
          <p:nvPr>
            <p:ph type="sldNum" sz="quarter" idx="12"/>
          </p:nvPr>
        </p:nvSpPr>
        <p:spPr/>
        <p:txBody>
          <a:bodyPr/>
          <a:lstStyle/>
          <a:p>
            <a:fld id="{2385DA76-2DD3-144A-9C84-6B8D9531DA2D}" type="slidenum">
              <a:rPr lang="en-US" smtClean="0"/>
              <a:t>‹#›</a:t>
            </a:fld>
            <a:endParaRPr lang="en-US" dirty="0"/>
          </a:p>
        </p:txBody>
      </p:sp>
      <p:pic>
        <p:nvPicPr>
          <p:cNvPr id="7" name="Picture 6">
            <a:extLst>
              <a:ext uri="{FF2B5EF4-FFF2-40B4-BE49-F238E27FC236}">
                <a16:creationId xmlns:a16="http://schemas.microsoft.com/office/drawing/2014/main" id="{3633F9AB-2FD6-2AA4-5AE5-A36C4B50B88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174B41C0-9B89-CE2F-43C3-38DE515932B9}"/>
              </a:ext>
            </a:extLst>
          </p:cNvPr>
          <p:cNvSpPr/>
          <p:nvPr userDrawn="1"/>
        </p:nvSpPr>
        <p:spPr>
          <a:xfrm>
            <a:off x="0" y="0"/>
            <a:ext cx="201168" cy="6858000"/>
          </a:xfrm>
          <a:prstGeom prst="rect">
            <a:avLst/>
          </a:prstGeom>
          <a:solidFill>
            <a:srgbClr val="542B5E"/>
          </a:solidFill>
          <a:ln/>
        </p:spPr>
        <p:txBody>
          <a:bodyPr/>
          <a:lstStyle/>
          <a:p>
            <a:endParaRPr lang="en-US"/>
          </a:p>
        </p:txBody>
      </p:sp>
      <p:sp>
        <p:nvSpPr>
          <p:cNvPr id="8" name="Text Placeholder 11">
            <a:extLst>
              <a:ext uri="{FF2B5EF4-FFF2-40B4-BE49-F238E27FC236}">
                <a16:creationId xmlns:a16="http://schemas.microsoft.com/office/drawing/2014/main" id="{D66173FB-6A31-C5AF-FE9E-32FC7EBBBCE9}"/>
              </a:ext>
            </a:extLst>
          </p:cNvPr>
          <p:cNvSpPr>
            <a:spLocks noGrp="1"/>
          </p:cNvSpPr>
          <p:nvPr>
            <p:ph type="body" sz="quarter" idx="14" hasCustomPrompt="1"/>
          </p:nvPr>
        </p:nvSpPr>
        <p:spPr>
          <a:xfrm>
            <a:off x="2632264" y="1770116"/>
            <a:ext cx="6907212" cy="3021598"/>
          </a:xfrm>
        </p:spPr>
        <p:txBody>
          <a:bodyPr anchor="ctr">
            <a:normAutofit/>
          </a:bodyPr>
          <a:lstStyle>
            <a:lvl1pPr algn="ctr">
              <a:buClr>
                <a:schemeClr val="tx1"/>
              </a:buClr>
              <a:buNone/>
              <a:defRPr sz="2400" b="0" i="0"/>
            </a:lvl1pPr>
            <a:lvl2pPr marL="502920" indent="0" algn="ctr">
              <a:buNone/>
              <a:defRPr/>
            </a:lvl2pPr>
            <a:lvl3pPr algn="ctr">
              <a:defRPr/>
            </a:lvl3pPr>
            <a:lvl4pPr algn="ctr">
              <a:defRPr/>
            </a:lvl4pPr>
            <a:lvl5pPr algn="ctr">
              <a:defRPr/>
            </a:lvl5pPr>
          </a:lstStyle>
          <a:p>
            <a:pPr lvl="0"/>
            <a:r>
              <a:rPr lang="en-US" dirty="0"/>
              <a:t>Quote Block</a:t>
            </a:r>
            <a:br>
              <a:rPr lang="en-US" dirty="0"/>
            </a:b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 </a:t>
            </a:r>
          </a:p>
        </p:txBody>
      </p:sp>
      <p:sp>
        <p:nvSpPr>
          <p:cNvPr id="9" name="TextBox 8">
            <a:extLst>
              <a:ext uri="{FF2B5EF4-FFF2-40B4-BE49-F238E27FC236}">
                <a16:creationId xmlns:a16="http://schemas.microsoft.com/office/drawing/2014/main" id="{1A396D22-4302-5EDC-12A4-8EC6523E090B}"/>
              </a:ext>
            </a:extLst>
          </p:cNvPr>
          <p:cNvSpPr txBox="1"/>
          <p:nvPr userDrawn="1"/>
        </p:nvSpPr>
        <p:spPr>
          <a:xfrm>
            <a:off x="1958290" y="1336743"/>
            <a:ext cx="782012" cy="1862048"/>
          </a:xfrm>
          <a:prstGeom prst="rect">
            <a:avLst/>
          </a:prstGeom>
          <a:noFill/>
        </p:spPr>
        <p:txBody>
          <a:bodyPr wrap="square" anchor="ctr">
            <a:spAutoFit/>
          </a:bodyPr>
          <a:lstStyle/>
          <a:p>
            <a:pPr algn="ctr"/>
            <a:r>
              <a:rPr lang="en" sz="11500" b="1" dirty="0">
                <a:solidFill>
                  <a:schemeClr val="tx1"/>
                </a:solidFill>
                <a:latin typeface="Arial" panose="020B0604020202020204" pitchFamily="34" charset="0"/>
                <a:ea typeface="Verdana" panose="020B0604030504040204" pitchFamily="34" charset="0"/>
                <a:cs typeface="Arial" panose="020B0604020202020204" pitchFamily="34" charset="0"/>
              </a:rPr>
              <a:t>“</a:t>
            </a:r>
            <a:endParaRPr lang="en-US" sz="11500" dirty="0">
              <a:solidFill>
                <a:schemeClr val="tx1"/>
              </a:solidFill>
            </a:endParaRPr>
          </a:p>
        </p:txBody>
      </p:sp>
      <p:sp>
        <p:nvSpPr>
          <p:cNvPr id="10" name="TextBox 9">
            <a:extLst>
              <a:ext uri="{FF2B5EF4-FFF2-40B4-BE49-F238E27FC236}">
                <a16:creationId xmlns:a16="http://schemas.microsoft.com/office/drawing/2014/main" id="{5C16B6AC-38E1-40B8-8B66-04BF15195C5F}"/>
              </a:ext>
            </a:extLst>
          </p:cNvPr>
          <p:cNvSpPr txBox="1"/>
          <p:nvPr userDrawn="1"/>
        </p:nvSpPr>
        <p:spPr>
          <a:xfrm rot="10800000">
            <a:off x="9438549" y="3337289"/>
            <a:ext cx="782012" cy="1862048"/>
          </a:xfrm>
          <a:prstGeom prst="rect">
            <a:avLst/>
          </a:prstGeom>
          <a:noFill/>
        </p:spPr>
        <p:txBody>
          <a:bodyPr wrap="square" anchor="ctr">
            <a:spAutoFit/>
          </a:bodyPr>
          <a:lstStyle/>
          <a:p>
            <a:pPr algn="ctr"/>
            <a:r>
              <a:rPr lang="en" sz="11500" b="1" dirty="0">
                <a:solidFill>
                  <a:schemeClr val="tx1"/>
                </a:solidFill>
                <a:latin typeface="Arial" panose="020B0604020202020204" pitchFamily="34" charset="0"/>
                <a:ea typeface="Verdana" panose="020B0604030504040204" pitchFamily="34" charset="0"/>
                <a:cs typeface="Arial" panose="020B0604020202020204" pitchFamily="34" charset="0"/>
              </a:rPr>
              <a:t>“</a:t>
            </a:r>
            <a:endParaRPr lang="en-US" sz="11500" dirty="0">
              <a:solidFill>
                <a:schemeClr val="tx1"/>
              </a:solidFill>
            </a:endParaRPr>
          </a:p>
        </p:txBody>
      </p:sp>
      <p:sp>
        <p:nvSpPr>
          <p:cNvPr id="11" name="Text Placeholder 16">
            <a:extLst>
              <a:ext uri="{FF2B5EF4-FFF2-40B4-BE49-F238E27FC236}">
                <a16:creationId xmlns:a16="http://schemas.microsoft.com/office/drawing/2014/main" id="{460D4616-4550-A15C-C36F-E07B1C2085B0}"/>
              </a:ext>
            </a:extLst>
          </p:cNvPr>
          <p:cNvSpPr>
            <a:spLocks noGrp="1"/>
          </p:cNvSpPr>
          <p:nvPr>
            <p:ph type="body" sz="quarter" idx="15" hasCustomPrompt="1"/>
          </p:nvPr>
        </p:nvSpPr>
        <p:spPr>
          <a:xfrm>
            <a:off x="3942745" y="5086703"/>
            <a:ext cx="4286250" cy="407987"/>
          </a:xfrm>
        </p:spPr>
        <p:txBody>
          <a:bodyPr anchor="ctr">
            <a:noAutofit/>
          </a:bodyPr>
          <a:lstStyle>
            <a:lvl1pPr algn="ctr">
              <a:buClr>
                <a:schemeClr val="tx1"/>
              </a:buClr>
              <a:buNone/>
              <a:defRPr sz="2000"/>
            </a:lvl1pPr>
          </a:lstStyle>
          <a:p>
            <a:pPr lvl="0"/>
            <a:r>
              <a:rPr lang="en-US" dirty="0"/>
              <a:t>Quote Attribution</a:t>
            </a:r>
          </a:p>
        </p:txBody>
      </p:sp>
      <p:sp>
        <p:nvSpPr>
          <p:cNvPr id="12" name="Rectangle 11">
            <a:extLst>
              <a:ext uri="{FF2B5EF4-FFF2-40B4-BE49-F238E27FC236}">
                <a16:creationId xmlns:a16="http://schemas.microsoft.com/office/drawing/2014/main" id="{B3966911-7E8B-66F2-7F34-E245FCC00DDE}"/>
              </a:ext>
            </a:extLst>
          </p:cNvPr>
          <p:cNvSpPr/>
          <p:nvPr userDrawn="1"/>
        </p:nvSpPr>
        <p:spPr>
          <a:xfrm>
            <a:off x="5807075" y="4918714"/>
            <a:ext cx="577850" cy="8356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79396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estions">
    <p:bg>
      <p:bgPr>
        <a:solidFill>
          <a:schemeClr val="accent4"/>
        </a:solidFill>
        <a:effectLst/>
      </p:bgPr>
    </p:bg>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E9ACC9EA-B20D-A53D-F291-E50DBE59CFDA}"/>
              </a:ext>
            </a:extLst>
          </p:cNvPr>
          <p:cNvSpPr>
            <a:spLocks noGrp="1"/>
          </p:cNvSpPr>
          <p:nvPr>
            <p:ph type="title" hasCustomPrompt="1"/>
          </p:nvPr>
        </p:nvSpPr>
        <p:spPr>
          <a:xfrm>
            <a:off x="838200" y="2882169"/>
            <a:ext cx="10515600" cy="599096"/>
          </a:xfrm>
          <a:prstGeom prst="rect">
            <a:avLst/>
          </a:prstGeom>
        </p:spPr>
        <p:txBody>
          <a:bodyPr vert="horz" lIns="91440" tIns="45720" rIns="91440" bIns="45720" rtlCol="0" anchor="ctr">
            <a:normAutofit/>
          </a:bodyPr>
          <a:lstStyle>
            <a:lvl1pPr algn="ctr">
              <a:defRPr lang="en-US" sz="5400" b="1" i="0" kern="1200" baseline="0" dirty="0">
                <a:solidFill>
                  <a:schemeClr val="tx1"/>
                </a:solidFill>
                <a:latin typeface="Arial" panose="020B0604020202020204" pitchFamily="34" charset="0"/>
                <a:ea typeface="+mj-ea"/>
                <a:cs typeface="Arial" panose="020B0604020202020204" pitchFamily="34" charset="0"/>
              </a:defRPr>
            </a:lvl1pPr>
          </a:lstStyle>
          <a:p>
            <a:r>
              <a:rPr lang="en-US" dirty="0"/>
              <a:t>Questions? </a:t>
            </a:r>
          </a:p>
        </p:txBody>
      </p:sp>
      <p:sp>
        <p:nvSpPr>
          <p:cNvPr id="18" name="Text Placeholder 17">
            <a:extLst>
              <a:ext uri="{FF2B5EF4-FFF2-40B4-BE49-F238E27FC236}">
                <a16:creationId xmlns:a16="http://schemas.microsoft.com/office/drawing/2014/main" id="{461C9DF8-B379-B2C4-9014-4E77E0C72007}"/>
              </a:ext>
            </a:extLst>
          </p:cNvPr>
          <p:cNvSpPr>
            <a:spLocks noGrp="1"/>
          </p:cNvSpPr>
          <p:nvPr>
            <p:ph type="body" sz="quarter" idx="13" hasCustomPrompt="1"/>
          </p:nvPr>
        </p:nvSpPr>
        <p:spPr>
          <a:xfrm>
            <a:off x="3513930" y="3678736"/>
            <a:ext cx="5164137" cy="365119"/>
          </a:xfrm>
        </p:spPr>
        <p:txBody>
          <a:bodyPr>
            <a:normAutofit/>
          </a:bodyPr>
          <a:lstStyle>
            <a:lvl1pPr marL="0" indent="0" algn="ctr">
              <a:buNone/>
              <a:defRPr sz="2400" b="0" i="0" baseline="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dirty="0"/>
              <a:t>Contact information</a:t>
            </a:r>
          </a:p>
          <a:p>
            <a:pPr lvl="0"/>
            <a:endParaRPr lang="en-US" dirty="0"/>
          </a:p>
        </p:txBody>
      </p:sp>
      <p:sp>
        <p:nvSpPr>
          <p:cNvPr id="9" name="Slide Number Placeholder 8">
            <a:extLst>
              <a:ext uri="{FF2B5EF4-FFF2-40B4-BE49-F238E27FC236}">
                <a16:creationId xmlns:a16="http://schemas.microsoft.com/office/drawing/2014/main" id="{49602A79-EE87-FB46-B3D4-392DDD824E7B}"/>
              </a:ext>
            </a:extLst>
          </p:cNvPr>
          <p:cNvSpPr>
            <a:spLocks noGrp="1"/>
          </p:cNvSpPr>
          <p:nvPr>
            <p:ph type="sldNum" sz="quarter" idx="12"/>
          </p:nvPr>
        </p:nvSpPr>
        <p:spPr/>
        <p:txBody>
          <a:bodyPr/>
          <a:lstStyle>
            <a:lvl1pPr>
              <a:defRPr>
                <a:solidFill>
                  <a:schemeClr val="tx1"/>
                </a:solidFill>
              </a:defRPr>
            </a:lvl1pPr>
          </a:lstStyle>
          <a:p>
            <a:fld id="{2385DA76-2DD3-144A-9C84-6B8D9531DA2D}" type="slidenum">
              <a:rPr lang="en-US" smtClean="0"/>
              <a:pPr/>
              <a:t>‹#›</a:t>
            </a:fld>
            <a:endParaRPr lang="en-US" dirty="0"/>
          </a:p>
        </p:txBody>
      </p:sp>
    </p:spTree>
    <p:extLst>
      <p:ext uri="{BB962C8B-B14F-4D97-AF65-F5344CB8AC3E}">
        <p14:creationId xmlns:p14="http://schemas.microsoft.com/office/powerpoint/2010/main" val="3528273691"/>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A59D036-DF01-E5E1-E0CA-0B168A16AE6A}"/>
              </a:ext>
            </a:extLst>
          </p:cNvPr>
          <p:cNvSpPr>
            <a:spLocks noGrp="1"/>
          </p:cNvSpPr>
          <p:nvPr>
            <p:ph type="title"/>
          </p:nvPr>
        </p:nvSpPr>
        <p:spPr>
          <a:xfrm>
            <a:off x="840655" y="582583"/>
            <a:ext cx="9980364" cy="632891"/>
          </a:xfrm>
          <a:prstGeom prst="rect">
            <a:avLst/>
          </a:prstGeom>
        </p:spPr>
        <p:txBody>
          <a:bodyPr vert="horz" lIns="91440" tIns="45720" rIns="91440" bIns="45720" rtlCol="0" anchor="ctr">
            <a:normAutofit/>
          </a:bodyPr>
          <a:lstStyle>
            <a:lvl1pPr algn="ctr">
              <a:defRPr lang="en-US" sz="4100" b="1" i="0" kern="1200" dirty="0">
                <a:solidFill>
                  <a:schemeClr val="tx1"/>
                </a:solidFill>
                <a:latin typeface="Arial" panose="020B0604020202020204" pitchFamily="34" charset="0"/>
                <a:ea typeface="+mj-ea"/>
                <a:cs typeface="Arial" panose="020B0604020202020204" pitchFamily="34" charset="0"/>
              </a:defRPr>
            </a:lvl1pPr>
          </a:lstStyle>
          <a:p>
            <a:pPr marL="0" lvl="0" indent="0" algn="l" defTabSz="914400" rtl="0" eaLnBrk="1" latinLnBrk="0" hangingPunct="1">
              <a:lnSpc>
                <a:spcPct val="90000"/>
              </a:lnSpc>
              <a:spcBef>
                <a:spcPts val="1000"/>
              </a:spcBef>
              <a:buFont typeface="Wingdings" pitchFamily="2" charset="2"/>
              <a:buNone/>
            </a:pPr>
            <a:endParaRPr lang="en-US" dirty="0"/>
          </a:p>
        </p:txBody>
      </p:sp>
      <p:sp>
        <p:nvSpPr>
          <p:cNvPr id="22" name="Text Placeholder 18">
            <a:extLst>
              <a:ext uri="{FF2B5EF4-FFF2-40B4-BE49-F238E27FC236}">
                <a16:creationId xmlns:a16="http://schemas.microsoft.com/office/drawing/2014/main" id="{A7FDDA93-62FA-0462-F0EB-4E4C9CB9AAE8}"/>
              </a:ext>
            </a:extLst>
          </p:cNvPr>
          <p:cNvSpPr>
            <a:spLocks noGrp="1"/>
          </p:cNvSpPr>
          <p:nvPr>
            <p:ph type="body" sz="quarter" idx="17" hasCustomPrompt="1"/>
          </p:nvPr>
        </p:nvSpPr>
        <p:spPr>
          <a:xfrm>
            <a:off x="661659" y="2504090"/>
            <a:ext cx="2345933" cy="1841316"/>
          </a:xfrm>
        </p:spPr>
        <p:txBody>
          <a:bodyPr>
            <a:noAutofit/>
          </a:bodyPr>
          <a:lstStyle>
            <a:lvl1pPr marL="0" indent="0" algn="l">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dirty="0"/>
              <a:t>1</a:t>
            </a:r>
          </a:p>
        </p:txBody>
      </p:sp>
      <p:sp>
        <p:nvSpPr>
          <p:cNvPr id="19" name="Text Placeholder 18">
            <a:extLst>
              <a:ext uri="{FF2B5EF4-FFF2-40B4-BE49-F238E27FC236}">
                <a16:creationId xmlns:a16="http://schemas.microsoft.com/office/drawing/2014/main" id="{E153B245-FFE5-FB4F-DAB8-DDA247EFA576}"/>
              </a:ext>
            </a:extLst>
          </p:cNvPr>
          <p:cNvSpPr>
            <a:spLocks noGrp="1"/>
          </p:cNvSpPr>
          <p:nvPr>
            <p:ph type="body" sz="quarter" idx="14" hasCustomPrompt="1"/>
          </p:nvPr>
        </p:nvSpPr>
        <p:spPr>
          <a:xfrm>
            <a:off x="661659" y="4446820"/>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dirty="0"/>
              <a:t>Topic 1</a:t>
            </a:r>
          </a:p>
        </p:txBody>
      </p:sp>
      <p:sp>
        <p:nvSpPr>
          <p:cNvPr id="26" name="Text Placeholder 25">
            <a:extLst>
              <a:ext uri="{FF2B5EF4-FFF2-40B4-BE49-F238E27FC236}">
                <a16:creationId xmlns:a16="http://schemas.microsoft.com/office/drawing/2014/main" id="{F397A470-D532-D100-12F4-5ADF34AAD5FF}"/>
              </a:ext>
            </a:extLst>
          </p:cNvPr>
          <p:cNvSpPr>
            <a:spLocks noGrp="1"/>
          </p:cNvSpPr>
          <p:nvPr>
            <p:ph type="body" sz="quarter" idx="18" hasCustomPrompt="1"/>
          </p:nvPr>
        </p:nvSpPr>
        <p:spPr>
          <a:xfrm>
            <a:off x="3299692" y="2508250"/>
            <a:ext cx="2292350" cy="1841500"/>
          </a:xfrm>
        </p:spPr>
        <p:txBody>
          <a:bodyPr>
            <a:noAutofit/>
          </a:bodyPr>
          <a:lstStyle>
            <a:lvl1pPr marL="0" indent="0" algn="ctr" defTabSz="914400" rtl="0" eaLnBrk="1" latinLnBrk="0" hangingPunct="1">
              <a:lnSpc>
                <a:spcPct val="90000"/>
              </a:lnSpc>
              <a:spcBef>
                <a:spcPct val="0"/>
              </a:spcBef>
              <a:buNone/>
              <a:defRPr lang="en-US" sz="13500" b="0" i="0" kern="1200" dirty="0" smtClean="0">
                <a:solidFill>
                  <a:schemeClr val="tx1"/>
                </a:solidFill>
                <a:latin typeface="Times New Roman" panose="02020603050405020304" pitchFamily="18" charset="0"/>
                <a:ea typeface="+mj-ea"/>
                <a:cs typeface="+mj-cs"/>
              </a:defRPr>
            </a:lvl1pPr>
          </a:lstStyle>
          <a:p>
            <a:pPr lvl="0"/>
            <a:r>
              <a:rPr lang="en-US" dirty="0"/>
              <a:t>2</a:t>
            </a:r>
          </a:p>
        </p:txBody>
      </p:sp>
      <p:sp>
        <p:nvSpPr>
          <p:cNvPr id="20" name="Text Placeholder 18">
            <a:extLst>
              <a:ext uri="{FF2B5EF4-FFF2-40B4-BE49-F238E27FC236}">
                <a16:creationId xmlns:a16="http://schemas.microsoft.com/office/drawing/2014/main" id="{58C6202E-22E1-1CAB-8FC0-4B2468C00CAF}"/>
              </a:ext>
            </a:extLst>
          </p:cNvPr>
          <p:cNvSpPr>
            <a:spLocks noGrp="1"/>
          </p:cNvSpPr>
          <p:nvPr>
            <p:ph type="body" sz="quarter" idx="15" hasCustomPrompt="1"/>
          </p:nvPr>
        </p:nvSpPr>
        <p:spPr>
          <a:xfrm>
            <a:off x="3300357" y="4459883"/>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dirty="0"/>
              <a:t>Topic 2</a:t>
            </a:r>
          </a:p>
        </p:txBody>
      </p:sp>
      <p:sp>
        <p:nvSpPr>
          <p:cNvPr id="28" name="Text Placeholder 27">
            <a:extLst>
              <a:ext uri="{FF2B5EF4-FFF2-40B4-BE49-F238E27FC236}">
                <a16:creationId xmlns:a16="http://schemas.microsoft.com/office/drawing/2014/main" id="{21524EB3-3433-4EAE-124B-DDDAAE7B4732}"/>
              </a:ext>
            </a:extLst>
          </p:cNvPr>
          <p:cNvSpPr>
            <a:spLocks noGrp="1"/>
          </p:cNvSpPr>
          <p:nvPr>
            <p:ph type="body" sz="quarter" idx="19" hasCustomPrompt="1"/>
          </p:nvPr>
        </p:nvSpPr>
        <p:spPr>
          <a:xfrm>
            <a:off x="5938665" y="2508250"/>
            <a:ext cx="2293390" cy="1841500"/>
          </a:xfrm>
        </p:spPr>
        <p:txBody>
          <a:bodyPr>
            <a:noAutofit/>
          </a:bodyPr>
          <a:lstStyle>
            <a:lvl1pPr marL="0" indent="0">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dirty="0"/>
              <a:t>3</a:t>
            </a:r>
          </a:p>
        </p:txBody>
      </p:sp>
      <p:sp>
        <p:nvSpPr>
          <p:cNvPr id="21" name="Text Placeholder 18">
            <a:extLst>
              <a:ext uri="{FF2B5EF4-FFF2-40B4-BE49-F238E27FC236}">
                <a16:creationId xmlns:a16="http://schemas.microsoft.com/office/drawing/2014/main" id="{052D6F14-F4AA-294A-1461-5B105AD3E3E7}"/>
              </a:ext>
            </a:extLst>
          </p:cNvPr>
          <p:cNvSpPr>
            <a:spLocks noGrp="1"/>
          </p:cNvSpPr>
          <p:nvPr>
            <p:ph type="body" sz="quarter" idx="16" hasCustomPrompt="1"/>
          </p:nvPr>
        </p:nvSpPr>
        <p:spPr>
          <a:xfrm>
            <a:off x="5939054" y="4459883"/>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dirty="0"/>
              <a:t>Topic 3  </a:t>
            </a:r>
          </a:p>
        </p:txBody>
      </p:sp>
      <p:sp>
        <p:nvSpPr>
          <p:cNvPr id="3" name="Text Placeholder 27">
            <a:extLst>
              <a:ext uri="{FF2B5EF4-FFF2-40B4-BE49-F238E27FC236}">
                <a16:creationId xmlns:a16="http://schemas.microsoft.com/office/drawing/2014/main" id="{4F99D5A3-9EE8-6F0B-F613-53117C517585}"/>
              </a:ext>
            </a:extLst>
          </p:cNvPr>
          <p:cNvSpPr>
            <a:spLocks noGrp="1"/>
          </p:cNvSpPr>
          <p:nvPr>
            <p:ph type="body" sz="quarter" idx="21" hasCustomPrompt="1"/>
          </p:nvPr>
        </p:nvSpPr>
        <p:spPr>
          <a:xfrm>
            <a:off x="8527629" y="2508250"/>
            <a:ext cx="2293390" cy="1841500"/>
          </a:xfrm>
        </p:spPr>
        <p:txBody>
          <a:bodyPr>
            <a:noAutofit/>
          </a:bodyPr>
          <a:lstStyle>
            <a:lvl1pPr marL="0" indent="0">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dirty="0"/>
              <a:t>4</a:t>
            </a:r>
          </a:p>
        </p:txBody>
      </p:sp>
      <p:sp>
        <p:nvSpPr>
          <p:cNvPr id="2" name="Text Placeholder 18">
            <a:extLst>
              <a:ext uri="{FF2B5EF4-FFF2-40B4-BE49-F238E27FC236}">
                <a16:creationId xmlns:a16="http://schemas.microsoft.com/office/drawing/2014/main" id="{484D1ADD-7F58-0308-A75B-55AF06E08169}"/>
              </a:ext>
            </a:extLst>
          </p:cNvPr>
          <p:cNvSpPr>
            <a:spLocks noGrp="1"/>
          </p:cNvSpPr>
          <p:nvPr>
            <p:ph type="body" sz="quarter" idx="20" hasCustomPrompt="1"/>
          </p:nvPr>
        </p:nvSpPr>
        <p:spPr>
          <a:xfrm>
            <a:off x="8528018" y="4459883"/>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dirty="0"/>
              <a:t>Topic 4  </a:t>
            </a:r>
          </a:p>
        </p:txBody>
      </p:sp>
      <p:sp>
        <p:nvSpPr>
          <p:cNvPr id="4" name="Slide Number Placeholder 3">
            <a:extLst>
              <a:ext uri="{FF2B5EF4-FFF2-40B4-BE49-F238E27FC236}">
                <a16:creationId xmlns:a16="http://schemas.microsoft.com/office/drawing/2014/main" id="{C59A6C86-0C3F-AA68-4A10-1854D4236373}"/>
              </a:ext>
            </a:extLst>
          </p:cNvPr>
          <p:cNvSpPr>
            <a:spLocks noGrp="1"/>
          </p:cNvSpPr>
          <p:nvPr>
            <p:ph type="sldNum" sz="quarter" idx="12"/>
          </p:nvPr>
        </p:nvSpPr>
        <p:spPr/>
        <p:txBody>
          <a:bodyPr/>
          <a:lstStyle/>
          <a:p>
            <a:fld id="{2385DA76-2DD3-144A-9C84-6B8D9531DA2D}" type="slidenum">
              <a:rPr lang="en-US" smtClean="0"/>
              <a:t>‹#›</a:t>
            </a:fld>
            <a:endParaRPr lang="en-US" dirty="0"/>
          </a:p>
        </p:txBody>
      </p:sp>
      <p:cxnSp>
        <p:nvCxnSpPr>
          <p:cNvPr id="9" name="Straight Connector 8">
            <a:extLst>
              <a:ext uri="{FF2B5EF4-FFF2-40B4-BE49-F238E27FC236}">
                <a16:creationId xmlns:a16="http://schemas.microsoft.com/office/drawing/2014/main" id="{CDAA2614-0175-B854-649F-D0914FEF0BFD}"/>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7EFF610-8ED7-F438-40E2-B63AFB600B8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72216" y="365760"/>
            <a:ext cx="914400" cy="914400"/>
          </a:xfrm>
          <a:prstGeom prst="rect">
            <a:avLst/>
          </a:prstGeom>
        </p:spPr>
      </p:pic>
    </p:spTree>
    <p:extLst>
      <p:ext uri="{BB962C8B-B14F-4D97-AF65-F5344CB8AC3E}">
        <p14:creationId xmlns:p14="http://schemas.microsoft.com/office/powerpoint/2010/main" val="2367935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 with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A59D036-DF01-E5E1-E0CA-0B168A16AE6A}"/>
              </a:ext>
            </a:extLst>
          </p:cNvPr>
          <p:cNvSpPr>
            <a:spLocks noGrp="1"/>
          </p:cNvSpPr>
          <p:nvPr>
            <p:ph type="title"/>
          </p:nvPr>
        </p:nvSpPr>
        <p:spPr>
          <a:xfrm>
            <a:off x="3962400" y="630889"/>
            <a:ext cx="6890642" cy="632891"/>
          </a:xfrm>
          <a:prstGeom prst="rect">
            <a:avLst/>
          </a:prstGeom>
        </p:spPr>
        <p:txBody>
          <a:bodyPr vert="horz" lIns="91440" tIns="45720" rIns="91440" bIns="45720" rtlCol="0" anchor="ctr">
            <a:normAutofit/>
          </a:bodyPr>
          <a:lstStyle>
            <a:lvl1pPr algn="ctr">
              <a:defRPr lang="en-US" sz="4100" b="1" i="0" kern="1200" dirty="0">
                <a:solidFill>
                  <a:schemeClr val="tx1"/>
                </a:solidFill>
                <a:latin typeface="Arial" panose="020B0604020202020204" pitchFamily="34" charset="0"/>
                <a:ea typeface="+mj-ea"/>
                <a:cs typeface="Arial" panose="020B0604020202020204" pitchFamily="34" charset="0"/>
              </a:defRPr>
            </a:lvl1pPr>
          </a:lstStyle>
          <a:p>
            <a:pPr marL="0" lvl="0" indent="0" algn="l" defTabSz="914400" rtl="0" eaLnBrk="1" latinLnBrk="0" hangingPunct="1">
              <a:lnSpc>
                <a:spcPct val="90000"/>
              </a:lnSpc>
              <a:spcBef>
                <a:spcPts val="1000"/>
              </a:spcBef>
              <a:buFont typeface="Wingdings" pitchFamily="2" charset="2"/>
              <a:buNone/>
            </a:pPr>
            <a:endParaRPr lang="en-US" dirty="0"/>
          </a:p>
        </p:txBody>
      </p:sp>
      <p:sp>
        <p:nvSpPr>
          <p:cNvPr id="7" name="Picture Placeholder 6">
            <a:extLst>
              <a:ext uri="{FF2B5EF4-FFF2-40B4-BE49-F238E27FC236}">
                <a16:creationId xmlns:a16="http://schemas.microsoft.com/office/drawing/2014/main" id="{5E1F3EBA-BB56-24BC-8D2A-25A46342FA27}"/>
              </a:ext>
            </a:extLst>
          </p:cNvPr>
          <p:cNvSpPr>
            <a:spLocks noGrp="1"/>
          </p:cNvSpPr>
          <p:nvPr>
            <p:ph type="pic" sz="quarter" idx="13" hasCustomPrompt="1"/>
          </p:nvPr>
        </p:nvSpPr>
        <p:spPr>
          <a:xfrm>
            <a:off x="0" y="13841"/>
            <a:ext cx="3750067" cy="6857995"/>
          </a:xfrm>
        </p:spPr>
        <p:txBody>
          <a:bodyPr/>
          <a:lstStyle>
            <a:lvl1pPr marL="0" indent="0">
              <a:buNone/>
              <a:defRPr/>
            </a:lvl1pPr>
          </a:lstStyle>
          <a:p>
            <a:r>
              <a:rPr lang="en-US" dirty="0"/>
              <a:t>Click Icon to Add Image</a:t>
            </a:r>
          </a:p>
        </p:txBody>
      </p:sp>
      <p:sp>
        <p:nvSpPr>
          <p:cNvPr id="22" name="Text Placeholder 18">
            <a:extLst>
              <a:ext uri="{FF2B5EF4-FFF2-40B4-BE49-F238E27FC236}">
                <a16:creationId xmlns:a16="http://schemas.microsoft.com/office/drawing/2014/main" id="{A7FDDA93-62FA-0462-F0EB-4E4C9CB9AAE8}"/>
              </a:ext>
            </a:extLst>
          </p:cNvPr>
          <p:cNvSpPr>
            <a:spLocks noGrp="1"/>
          </p:cNvSpPr>
          <p:nvPr>
            <p:ph type="body" sz="quarter" idx="17" hasCustomPrompt="1"/>
          </p:nvPr>
        </p:nvSpPr>
        <p:spPr>
          <a:xfrm>
            <a:off x="3783520" y="3435953"/>
            <a:ext cx="2345933" cy="1841316"/>
          </a:xfrm>
        </p:spPr>
        <p:txBody>
          <a:bodyPr>
            <a:noAutofit/>
          </a:bodyPr>
          <a:lstStyle>
            <a:lvl1pPr marL="0" indent="0" algn="l">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dirty="0"/>
              <a:t>1</a:t>
            </a:r>
          </a:p>
          <a:p>
            <a:pPr marL="0" lvl="0" indent="0" algn="ctr" defTabSz="914400" rtl="0" eaLnBrk="1" latinLnBrk="0" hangingPunct="1">
              <a:lnSpc>
                <a:spcPct val="90000"/>
              </a:lnSpc>
              <a:spcBef>
                <a:spcPct val="0"/>
              </a:spcBef>
              <a:buFont typeface="Wingdings" pitchFamily="2" charset="2"/>
              <a:buNone/>
            </a:pPr>
            <a:endParaRPr lang="en-US" dirty="0"/>
          </a:p>
          <a:p>
            <a:pPr marL="0" lvl="0" indent="0" algn="ctr" defTabSz="914400" rtl="0" eaLnBrk="1" latinLnBrk="0" hangingPunct="1">
              <a:lnSpc>
                <a:spcPct val="90000"/>
              </a:lnSpc>
              <a:spcBef>
                <a:spcPct val="0"/>
              </a:spcBef>
              <a:buFont typeface="Wingdings" pitchFamily="2" charset="2"/>
              <a:buNone/>
            </a:pPr>
            <a:endParaRPr lang="en-US" dirty="0"/>
          </a:p>
          <a:p>
            <a:pPr marL="0" lvl="0" indent="0" algn="ctr" defTabSz="914400" rtl="0" eaLnBrk="1" latinLnBrk="0" hangingPunct="1">
              <a:lnSpc>
                <a:spcPct val="90000"/>
              </a:lnSpc>
              <a:spcBef>
                <a:spcPct val="0"/>
              </a:spcBef>
              <a:buFont typeface="Wingdings" pitchFamily="2" charset="2"/>
              <a:buNone/>
            </a:pPr>
            <a:endParaRPr lang="en-US" dirty="0"/>
          </a:p>
          <a:p>
            <a:pPr marL="0" lvl="0" indent="0" algn="ctr" defTabSz="914400" rtl="0" eaLnBrk="1" latinLnBrk="0" hangingPunct="1">
              <a:lnSpc>
                <a:spcPct val="90000"/>
              </a:lnSpc>
              <a:spcBef>
                <a:spcPct val="0"/>
              </a:spcBef>
              <a:buFont typeface="Wingdings" pitchFamily="2" charset="2"/>
              <a:buNone/>
            </a:pPr>
            <a:endParaRPr lang="en-US" dirty="0"/>
          </a:p>
          <a:p>
            <a:pPr marL="0" lvl="0" indent="0" algn="ctr" defTabSz="914400" rtl="0" eaLnBrk="1" latinLnBrk="0" hangingPunct="1">
              <a:lnSpc>
                <a:spcPct val="90000"/>
              </a:lnSpc>
              <a:spcBef>
                <a:spcPct val="0"/>
              </a:spcBef>
              <a:buFont typeface="Wingdings" pitchFamily="2" charset="2"/>
              <a:buNone/>
            </a:pPr>
            <a:endParaRPr lang="en-US" dirty="0"/>
          </a:p>
        </p:txBody>
      </p:sp>
      <p:sp>
        <p:nvSpPr>
          <p:cNvPr id="19" name="Text Placeholder 18">
            <a:extLst>
              <a:ext uri="{FF2B5EF4-FFF2-40B4-BE49-F238E27FC236}">
                <a16:creationId xmlns:a16="http://schemas.microsoft.com/office/drawing/2014/main" id="{E153B245-FFE5-FB4F-DAB8-DDA247EFA576}"/>
              </a:ext>
            </a:extLst>
          </p:cNvPr>
          <p:cNvSpPr>
            <a:spLocks noGrp="1"/>
          </p:cNvSpPr>
          <p:nvPr>
            <p:ph type="body" sz="quarter" idx="14" hasCustomPrompt="1"/>
          </p:nvPr>
        </p:nvSpPr>
        <p:spPr>
          <a:xfrm>
            <a:off x="3783520" y="5378683"/>
            <a:ext cx="2345932"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dirty="0"/>
              <a:t>Topic 1</a:t>
            </a:r>
          </a:p>
        </p:txBody>
      </p:sp>
      <p:sp>
        <p:nvSpPr>
          <p:cNvPr id="26" name="Text Placeholder 25">
            <a:extLst>
              <a:ext uri="{FF2B5EF4-FFF2-40B4-BE49-F238E27FC236}">
                <a16:creationId xmlns:a16="http://schemas.microsoft.com/office/drawing/2014/main" id="{F397A470-D532-D100-12F4-5ADF34AAD5FF}"/>
              </a:ext>
            </a:extLst>
          </p:cNvPr>
          <p:cNvSpPr>
            <a:spLocks noGrp="1"/>
          </p:cNvSpPr>
          <p:nvPr>
            <p:ph type="body" sz="quarter" idx="18" hasCustomPrompt="1"/>
          </p:nvPr>
        </p:nvSpPr>
        <p:spPr>
          <a:xfrm>
            <a:off x="6388100" y="3440113"/>
            <a:ext cx="2292350" cy="1841500"/>
          </a:xfrm>
        </p:spPr>
        <p:txBody>
          <a:bodyPr>
            <a:noAutofit/>
          </a:bodyPr>
          <a:lstStyle>
            <a:lvl1pPr marL="0" indent="0" algn="ctr" defTabSz="914400" rtl="0" eaLnBrk="1" latinLnBrk="0" hangingPunct="1">
              <a:lnSpc>
                <a:spcPct val="90000"/>
              </a:lnSpc>
              <a:spcBef>
                <a:spcPct val="0"/>
              </a:spcBef>
              <a:buNone/>
              <a:defRPr lang="en-US" sz="13500" b="0" i="0" kern="1200" dirty="0" smtClean="0">
                <a:solidFill>
                  <a:schemeClr val="tx1"/>
                </a:solidFill>
                <a:latin typeface="Times New Roman" panose="02020603050405020304" pitchFamily="18" charset="0"/>
                <a:ea typeface="+mj-ea"/>
                <a:cs typeface="+mj-cs"/>
              </a:defRPr>
            </a:lvl1pPr>
          </a:lstStyle>
          <a:p>
            <a:pPr lvl="0"/>
            <a:r>
              <a:rPr lang="en-US" dirty="0"/>
              <a:t>2</a:t>
            </a:r>
          </a:p>
        </p:txBody>
      </p:sp>
      <p:sp>
        <p:nvSpPr>
          <p:cNvPr id="20" name="Text Placeholder 18">
            <a:extLst>
              <a:ext uri="{FF2B5EF4-FFF2-40B4-BE49-F238E27FC236}">
                <a16:creationId xmlns:a16="http://schemas.microsoft.com/office/drawing/2014/main" id="{58C6202E-22E1-1CAB-8FC0-4B2468C00CAF}"/>
              </a:ext>
            </a:extLst>
          </p:cNvPr>
          <p:cNvSpPr>
            <a:spLocks noGrp="1"/>
          </p:cNvSpPr>
          <p:nvPr>
            <p:ph type="body" sz="quarter" idx="15" hasCustomPrompt="1"/>
          </p:nvPr>
        </p:nvSpPr>
        <p:spPr>
          <a:xfrm>
            <a:off x="6388765" y="5391746"/>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dirty="0"/>
              <a:t>Topic 2</a:t>
            </a:r>
          </a:p>
        </p:txBody>
      </p:sp>
      <p:sp>
        <p:nvSpPr>
          <p:cNvPr id="28" name="Text Placeholder 27">
            <a:extLst>
              <a:ext uri="{FF2B5EF4-FFF2-40B4-BE49-F238E27FC236}">
                <a16:creationId xmlns:a16="http://schemas.microsoft.com/office/drawing/2014/main" id="{21524EB3-3433-4EAE-124B-DDDAAE7B4732}"/>
              </a:ext>
            </a:extLst>
          </p:cNvPr>
          <p:cNvSpPr>
            <a:spLocks noGrp="1"/>
          </p:cNvSpPr>
          <p:nvPr>
            <p:ph type="body" sz="quarter" idx="19" hasCustomPrompt="1"/>
          </p:nvPr>
        </p:nvSpPr>
        <p:spPr>
          <a:xfrm>
            <a:off x="8915563" y="3440113"/>
            <a:ext cx="2293390" cy="1841500"/>
          </a:xfrm>
        </p:spPr>
        <p:txBody>
          <a:bodyPr>
            <a:noAutofit/>
          </a:bodyPr>
          <a:lstStyle>
            <a:lvl1pPr marL="0" indent="0">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dirty="0"/>
              <a:t>3</a:t>
            </a:r>
          </a:p>
        </p:txBody>
      </p:sp>
      <p:sp>
        <p:nvSpPr>
          <p:cNvPr id="21" name="Text Placeholder 18">
            <a:extLst>
              <a:ext uri="{FF2B5EF4-FFF2-40B4-BE49-F238E27FC236}">
                <a16:creationId xmlns:a16="http://schemas.microsoft.com/office/drawing/2014/main" id="{052D6F14-F4AA-294A-1461-5B105AD3E3E7}"/>
              </a:ext>
            </a:extLst>
          </p:cNvPr>
          <p:cNvSpPr>
            <a:spLocks noGrp="1"/>
          </p:cNvSpPr>
          <p:nvPr>
            <p:ph type="body" sz="quarter" idx="16" hasCustomPrompt="1"/>
          </p:nvPr>
        </p:nvSpPr>
        <p:spPr>
          <a:xfrm>
            <a:off x="8915952" y="5391746"/>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dirty="0"/>
              <a:t>Topic 3</a:t>
            </a:r>
          </a:p>
        </p:txBody>
      </p:sp>
      <p:sp>
        <p:nvSpPr>
          <p:cNvPr id="4" name="Slide Number Placeholder 3">
            <a:extLst>
              <a:ext uri="{FF2B5EF4-FFF2-40B4-BE49-F238E27FC236}">
                <a16:creationId xmlns:a16="http://schemas.microsoft.com/office/drawing/2014/main" id="{C59A6C86-0C3F-AA68-4A10-1854D4236373}"/>
              </a:ext>
            </a:extLst>
          </p:cNvPr>
          <p:cNvSpPr>
            <a:spLocks noGrp="1"/>
          </p:cNvSpPr>
          <p:nvPr>
            <p:ph type="sldNum" sz="quarter" idx="12"/>
          </p:nvPr>
        </p:nvSpPr>
        <p:spPr/>
        <p:txBody>
          <a:bodyPr/>
          <a:lstStyle/>
          <a:p>
            <a:fld id="{2385DA76-2DD3-144A-9C84-6B8D9531DA2D}" type="slidenum">
              <a:rPr lang="en-US" smtClean="0"/>
              <a:t>‹#›</a:t>
            </a:fld>
            <a:endParaRPr lang="en-US"/>
          </a:p>
        </p:txBody>
      </p:sp>
      <p:cxnSp>
        <p:nvCxnSpPr>
          <p:cNvPr id="5" name="Straight Connector 4">
            <a:extLst>
              <a:ext uri="{FF2B5EF4-FFF2-40B4-BE49-F238E27FC236}">
                <a16:creationId xmlns:a16="http://schemas.microsoft.com/office/drawing/2014/main" id="{11CA0D37-2D41-BEEA-A57E-F064DB712B74}"/>
              </a:ext>
              <a:ext uri="{C183D7F6-B498-43B3-948B-1728B52AA6E4}">
                <adec:decorative xmlns:adec="http://schemas.microsoft.com/office/drawing/2017/decorative" val="1"/>
              </a:ext>
            </a:extLst>
          </p:cNvPr>
          <p:cNvCxnSpPr>
            <a:cxnSpLocks/>
          </p:cNvCxnSpPr>
          <p:nvPr userDrawn="1"/>
        </p:nvCxnSpPr>
        <p:spPr>
          <a:xfrm>
            <a:off x="3962400" y="1529395"/>
            <a:ext cx="7576711"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7BFE33ED-0554-85BF-B9E3-F725870E57B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3132"/>
            <a:ext cx="914400" cy="914400"/>
          </a:xfrm>
          <a:prstGeom prst="rect">
            <a:avLst/>
          </a:prstGeom>
        </p:spPr>
      </p:pic>
    </p:spTree>
    <p:extLst>
      <p:ext uri="{BB962C8B-B14F-4D97-AF65-F5344CB8AC3E}">
        <p14:creationId xmlns:p14="http://schemas.microsoft.com/office/powerpoint/2010/main" val="522457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2" name="Text Placeholder 18">
            <a:extLst>
              <a:ext uri="{FF2B5EF4-FFF2-40B4-BE49-F238E27FC236}">
                <a16:creationId xmlns:a16="http://schemas.microsoft.com/office/drawing/2014/main" id="{A7FDDA93-62FA-0462-F0EB-4E4C9CB9AAE8}"/>
              </a:ext>
            </a:extLst>
          </p:cNvPr>
          <p:cNvSpPr>
            <a:spLocks noGrp="1"/>
          </p:cNvSpPr>
          <p:nvPr>
            <p:ph type="body" sz="quarter" idx="17" hasCustomPrompt="1"/>
          </p:nvPr>
        </p:nvSpPr>
        <p:spPr>
          <a:xfrm>
            <a:off x="3961224" y="1969851"/>
            <a:ext cx="1270782" cy="1841316"/>
          </a:xfrm>
        </p:spPr>
        <p:txBody>
          <a:bodyPr>
            <a:noAutofit/>
          </a:bodyPr>
          <a:lstStyle>
            <a:lvl1pPr marL="0" indent="0" algn="l">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dirty="0"/>
              <a:t>1</a:t>
            </a:r>
          </a:p>
        </p:txBody>
      </p:sp>
      <p:sp>
        <p:nvSpPr>
          <p:cNvPr id="8" name="Title Placeholder 1">
            <a:extLst>
              <a:ext uri="{FF2B5EF4-FFF2-40B4-BE49-F238E27FC236}">
                <a16:creationId xmlns:a16="http://schemas.microsoft.com/office/drawing/2014/main" id="{6A59D036-DF01-E5E1-E0CA-0B168A16AE6A}"/>
              </a:ext>
            </a:extLst>
          </p:cNvPr>
          <p:cNvSpPr>
            <a:spLocks noGrp="1"/>
          </p:cNvSpPr>
          <p:nvPr>
            <p:ph type="title"/>
          </p:nvPr>
        </p:nvSpPr>
        <p:spPr>
          <a:xfrm>
            <a:off x="3962400" y="4340128"/>
            <a:ext cx="7391400" cy="632891"/>
          </a:xfrm>
          <a:prstGeom prst="rect">
            <a:avLst/>
          </a:prstGeom>
        </p:spPr>
        <p:txBody>
          <a:bodyPr vert="horz" lIns="91440" tIns="45720" rIns="91440" bIns="45720" rtlCol="0" anchor="ctr">
            <a:normAutofit/>
          </a:bodyPr>
          <a:lstStyle>
            <a:lvl1pPr algn="l">
              <a:defRPr lang="en-US" sz="4100" b="1" i="0" kern="1200" dirty="0">
                <a:solidFill>
                  <a:schemeClr val="tx1"/>
                </a:solidFill>
                <a:latin typeface="Arial" panose="020B0604020202020204" pitchFamily="34" charset="0"/>
                <a:ea typeface="+mj-ea"/>
                <a:cs typeface="Arial" panose="020B0604020202020204" pitchFamily="34" charset="0"/>
              </a:defRPr>
            </a:lvl1pPr>
          </a:lstStyle>
          <a:p>
            <a:pPr marL="0" lvl="0" indent="0" algn="l" defTabSz="914400" rtl="0" eaLnBrk="1" latinLnBrk="0" hangingPunct="1">
              <a:lnSpc>
                <a:spcPct val="90000"/>
              </a:lnSpc>
              <a:spcBef>
                <a:spcPts val="1000"/>
              </a:spcBef>
              <a:buFont typeface="Wingdings" pitchFamily="2" charset="2"/>
              <a:buNone/>
            </a:pPr>
            <a:endParaRPr lang="en-US" dirty="0"/>
          </a:p>
        </p:txBody>
      </p:sp>
      <p:sp>
        <p:nvSpPr>
          <p:cNvPr id="7" name="Picture Placeholder 6">
            <a:extLst>
              <a:ext uri="{FF2B5EF4-FFF2-40B4-BE49-F238E27FC236}">
                <a16:creationId xmlns:a16="http://schemas.microsoft.com/office/drawing/2014/main" id="{5E1F3EBA-BB56-24BC-8D2A-25A46342FA27}"/>
              </a:ext>
            </a:extLst>
          </p:cNvPr>
          <p:cNvSpPr>
            <a:spLocks noGrp="1"/>
          </p:cNvSpPr>
          <p:nvPr>
            <p:ph type="pic" sz="quarter" idx="13" hasCustomPrompt="1"/>
          </p:nvPr>
        </p:nvSpPr>
        <p:spPr>
          <a:xfrm>
            <a:off x="0" y="0"/>
            <a:ext cx="3750067" cy="6858000"/>
          </a:xfrm>
        </p:spPr>
        <p:txBody>
          <a:bodyPr/>
          <a:lstStyle>
            <a:lvl1pPr marL="0" indent="0">
              <a:buNone/>
              <a:defRPr/>
            </a:lvl1pPr>
          </a:lstStyle>
          <a:p>
            <a:r>
              <a:rPr lang="en-US" dirty="0"/>
              <a:t>Click Icon to Add Image</a:t>
            </a:r>
          </a:p>
        </p:txBody>
      </p:sp>
      <p:sp>
        <p:nvSpPr>
          <p:cNvPr id="4" name="Slide Number Placeholder 3">
            <a:extLst>
              <a:ext uri="{FF2B5EF4-FFF2-40B4-BE49-F238E27FC236}">
                <a16:creationId xmlns:a16="http://schemas.microsoft.com/office/drawing/2014/main" id="{C59A6C86-0C3F-AA68-4A10-1854D4236373}"/>
              </a:ext>
            </a:extLst>
          </p:cNvPr>
          <p:cNvSpPr>
            <a:spLocks noGrp="1"/>
          </p:cNvSpPr>
          <p:nvPr>
            <p:ph type="sldNum" sz="quarter" idx="12"/>
          </p:nvPr>
        </p:nvSpPr>
        <p:spPr/>
        <p:txBody>
          <a:bodyPr/>
          <a:lstStyle/>
          <a:p>
            <a:fld id="{2385DA76-2DD3-144A-9C84-6B8D9531DA2D}" type="slidenum">
              <a:rPr lang="en-US" smtClean="0"/>
              <a:t>‹#›</a:t>
            </a:fld>
            <a:endParaRPr lang="en-US"/>
          </a:p>
        </p:txBody>
      </p:sp>
      <p:cxnSp>
        <p:nvCxnSpPr>
          <p:cNvPr id="5" name="Straight Connector 4">
            <a:extLst>
              <a:ext uri="{FF2B5EF4-FFF2-40B4-BE49-F238E27FC236}">
                <a16:creationId xmlns:a16="http://schemas.microsoft.com/office/drawing/2014/main" id="{11CA0D37-2D41-BEEA-A57E-F064DB712B74}"/>
              </a:ext>
              <a:ext uri="{C183D7F6-B498-43B3-948B-1728B52AA6E4}">
                <adec:decorative xmlns:adec="http://schemas.microsoft.com/office/drawing/2017/decorative" val="1"/>
              </a:ext>
            </a:extLst>
          </p:cNvPr>
          <p:cNvCxnSpPr>
            <a:cxnSpLocks/>
          </p:cNvCxnSpPr>
          <p:nvPr userDrawn="1"/>
        </p:nvCxnSpPr>
        <p:spPr>
          <a:xfrm>
            <a:off x="3961224" y="4075647"/>
            <a:ext cx="7576711"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154BD33-F7F6-1B26-AB59-7C5ACD2D884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72216" y="365760"/>
            <a:ext cx="914400" cy="914400"/>
          </a:xfrm>
          <a:prstGeom prst="rect">
            <a:avLst/>
          </a:prstGeom>
        </p:spPr>
      </p:pic>
    </p:spTree>
    <p:extLst>
      <p:ext uri="{BB962C8B-B14F-4D97-AF65-F5344CB8AC3E}">
        <p14:creationId xmlns:p14="http://schemas.microsoft.com/office/powerpoint/2010/main" val="46472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FC601D3-0BA7-6472-675C-37EA35F723E7}"/>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dirty="0"/>
              <a:t>Click to edit Master title style</a:t>
            </a:r>
          </a:p>
        </p:txBody>
      </p:sp>
      <p:sp>
        <p:nvSpPr>
          <p:cNvPr id="8" name="Content Placeholder 3">
            <a:extLst>
              <a:ext uri="{FF2B5EF4-FFF2-40B4-BE49-F238E27FC236}">
                <a16:creationId xmlns:a16="http://schemas.microsoft.com/office/drawing/2014/main" id="{C31F75B7-6486-C7B1-E57A-C53107BC0B9A}"/>
              </a:ext>
            </a:extLst>
          </p:cNvPr>
          <p:cNvSpPr>
            <a:spLocks noGrp="1"/>
          </p:cNvSpPr>
          <p:nvPr>
            <p:ph sz="half" idx="2"/>
          </p:nvPr>
        </p:nvSpPr>
        <p:spPr>
          <a:xfrm>
            <a:off x="838200" y="1740980"/>
            <a:ext cx="10515600" cy="4033743"/>
          </a:xfrm>
        </p:spPr>
        <p:txBody>
          <a:bodyPr/>
          <a:lstStyle>
            <a:lvl1pPr>
              <a:buClr>
                <a:schemeClr val="tx1"/>
              </a:buClr>
              <a:defRPr/>
            </a:lvl1pPr>
            <a:lvl2pPr>
              <a:buClr>
                <a:schemeClr val="tx1"/>
              </a:buClr>
              <a:defRPr/>
            </a:lvl2pPr>
            <a:lvl3pPr>
              <a:buClr>
                <a:schemeClr val="tx1"/>
              </a:buClr>
              <a:defRPr/>
            </a:lvl3pPr>
            <a:lvl4pPr>
              <a:buClr>
                <a:schemeClr val="tx1"/>
              </a:buClr>
              <a:defRPr/>
            </a:lvl4pPr>
          </a:lstStyle>
          <a:p>
            <a:pPr lvl="0"/>
            <a:r>
              <a:rPr lang="en-US" dirty="0"/>
              <a:t>Click to edit Master text styles</a:t>
            </a:r>
          </a:p>
          <a:p>
            <a:pPr lvl="1"/>
            <a:r>
              <a:rPr lang="en-US" dirty="0"/>
              <a:t>Second level</a:t>
            </a:r>
          </a:p>
          <a:p>
            <a:pPr lvl="2"/>
            <a:r>
              <a:rPr lang="en-US" dirty="0"/>
              <a:t>Third level</a:t>
            </a:r>
          </a:p>
        </p:txBody>
      </p:sp>
      <p:cxnSp>
        <p:nvCxnSpPr>
          <p:cNvPr id="5" name="Straight Connector 4">
            <a:extLst>
              <a:ext uri="{FF2B5EF4-FFF2-40B4-BE49-F238E27FC236}">
                <a16:creationId xmlns:a16="http://schemas.microsoft.com/office/drawing/2014/main" id="{EB690ECB-CD70-4029-D9E1-7BEBF26D9505}"/>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59A6C86-0C3F-AA68-4A10-1854D4236373}"/>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7" name="Picture 6">
            <a:extLst>
              <a:ext uri="{FF2B5EF4-FFF2-40B4-BE49-F238E27FC236}">
                <a16:creationId xmlns:a16="http://schemas.microsoft.com/office/drawing/2014/main" id="{9839D61A-BD20-570C-21F8-827CA741AEA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285AC1EC-E2BA-FE8A-2FFB-81B5182CD88F}"/>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3388313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bottom image">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FC601D3-0BA7-6472-675C-37EA35F723E7}"/>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baseline="0">
                <a:solidFill>
                  <a:schemeClr val="tx1"/>
                </a:solidFill>
              </a:defRPr>
            </a:lvl1pPr>
          </a:lstStyle>
          <a:p>
            <a:r>
              <a:rPr lang="en-US" dirty="0"/>
              <a:t>Click to edit Master title style</a:t>
            </a:r>
          </a:p>
        </p:txBody>
      </p:sp>
      <p:sp>
        <p:nvSpPr>
          <p:cNvPr id="8" name="Content Placeholder 3">
            <a:extLst>
              <a:ext uri="{FF2B5EF4-FFF2-40B4-BE49-F238E27FC236}">
                <a16:creationId xmlns:a16="http://schemas.microsoft.com/office/drawing/2014/main" id="{C31F75B7-6486-C7B1-E57A-C53107BC0B9A}"/>
              </a:ext>
            </a:extLst>
          </p:cNvPr>
          <p:cNvSpPr>
            <a:spLocks noGrp="1"/>
          </p:cNvSpPr>
          <p:nvPr>
            <p:ph sz="half" idx="2"/>
          </p:nvPr>
        </p:nvSpPr>
        <p:spPr>
          <a:xfrm>
            <a:off x="838200" y="1740981"/>
            <a:ext cx="10515600" cy="1918208"/>
          </a:xfrm>
        </p:spPr>
        <p:txBody>
          <a:bodyPr>
            <a:normAutofit/>
          </a:bodyPr>
          <a:lstStyle>
            <a:lvl1pPr>
              <a:buClr>
                <a:schemeClr val="tx1"/>
              </a:buClr>
              <a:defRPr sz="2400" baseline="0"/>
            </a:lvl1pPr>
            <a:lvl2pPr>
              <a:buClr>
                <a:schemeClr val="tx1"/>
              </a:buClr>
              <a:defRPr sz="2000" baseline="0"/>
            </a:lvl2pPr>
          </a:lstStyle>
          <a:p>
            <a:pPr lvl="0"/>
            <a:r>
              <a:rPr lang="en-US" dirty="0"/>
              <a:t>Click to edit Master text styles</a:t>
            </a:r>
          </a:p>
          <a:p>
            <a:pPr lvl="1"/>
            <a:r>
              <a:rPr lang="en-US" dirty="0"/>
              <a:t>Second level</a:t>
            </a:r>
          </a:p>
        </p:txBody>
      </p:sp>
      <p:sp>
        <p:nvSpPr>
          <p:cNvPr id="7" name="Picture Placeholder 6">
            <a:extLst>
              <a:ext uri="{FF2B5EF4-FFF2-40B4-BE49-F238E27FC236}">
                <a16:creationId xmlns:a16="http://schemas.microsoft.com/office/drawing/2014/main" id="{E1BAC4EE-6D95-76BD-09BB-2C9BA247B1F2}"/>
              </a:ext>
            </a:extLst>
          </p:cNvPr>
          <p:cNvSpPr>
            <a:spLocks noGrp="1"/>
          </p:cNvSpPr>
          <p:nvPr>
            <p:ph type="pic" sz="quarter" idx="13"/>
          </p:nvPr>
        </p:nvSpPr>
        <p:spPr>
          <a:xfrm>
            <a:off x="0" y="3812647"/>
            <a:ext cx="12192000" cy="3062287"/>
          </a:xfrm>
        </p:spPr>
        <p:txBody>
          <a:bodyPr/>
          <a:lstStyle/>
          <a:p>
            <a:endParaRPr lang="en-US" dirty="0"/>
          </a:p>
        </p:txBody>
      </p:sp>
      <p:sp>
        <p:nvSpPr>
          <p:cNvPr id="4" name="Slide Number Placeholder 3">
            <a:extLst>
              <a:ext uri="{FF2B5EF4-FFF2-40B4-BE49-F238E27FC236}">
                <a16:creationId xmlns:a16="http://schemas.microsoft.com/office/drawing/2014/main" id="{C59A6C86-0C3F-AA68-4A10-1854D4236373}"/>
              </a:ext>
            </a:extLst>
          </p:cNvPr>
          <p:cNvSpPr>
            <a:spLocks noGrp="1"/>
          </p:cNvSpPr>
          <p:nvPr>
            <p:ph type="sldNum" sz="quarter" idx="12"/>
          </p:nvPr>
        </p:nvSpPr>
        <p:spPr/>
        <p:txBody>
          <a:bodyPr/>
          <a:lstStyle/>
          <a:p>
            <a:fld id="{2385DA76-2DD3-144A-9C84-6B8D9531DA2D}" type="slidenum">
              <a:rPr lang="en-US" smtClean="0"/>
              <a:t>‹#›</a:t>
            </a:fld>
            <a:endParaRPr lang="en-US"/>
          </a:p>
        </p:txBody>
      </p:sp>
      <p:cxnSp>
        <p:nvCxnSpPr>
          <p:cNvPr id="5" name="Straight Connector 4">
            <a:extLst>
              <a:ext uri="{FF2B5EF4-FFF2-40B4-BE49-F238E27FC236}">
                <a16:creationId xmlns:a16="http://schemas.microsoft.com/office/drawing/2014/main" id="{EBC09994-9507-EB2C-3DCE-EA721207F323}"/>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3BB55E2F-F417-9BD7-C78B-7043F6D8964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72216" y="365760"/>
            <a:ext cx="914400" cy="914400"/>
          </a:xfrm>
          <a:prstGeom prst="rect">
            <a:avLst/>
          </a:prstGeom>
        </p:spPr>
      </p:pic>
    </p:spTree>
    <p:extLst>
      <p:ext uri="{BB962C8B-B14F-4D97-AF65-F5344CB8AC3E}">
        <p14:creationId xmlns:p14="http://schemas.microsoft.com/office/powerpoint/2010/main" val="31290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headings and 2 Columns">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3D0820B7-9F68-ED9C-8699-47DF87E82731}"/>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FE37A9CC-D5F0-9DC0-F6FA-3977F73FB706}"/>
              </a:ext>
            </a:extLst>
          </p:cNvPr>
          <p:cNvSpPr>
            <a:spLocks noGrp="1"/>
          </p:cNvSpPr>
          <p:nvPr>
            <p:ph type="body" idx="1"/>
          </p:nvPr>
        </p:nvSpPr>
        <p:spPr>
          <a:xfrm>
            <a:off x="839788" y="1681163"/>
            <a:ext cx="5157787" cy="499326"/>
          </a:xfrm>
        </p:spPr>
        <p:txBody>
          <a:bodyPr anchor="b"/>
          <a:lstStyle>
            <a:lvl1pPr marL="0" indent="0">
              <a:buNone/>
              <a:defRPr sz="2400" b="0" i="0">
                <a:solidFill>
                  <a:schemeClr val="tx1"/>
                </a:solidFill>
                <a:latin typeface="Times New Roman" panose="020206030504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5BE01C93-AB1B-A712-278A-DEBFCF82C327}"/>
              </a:ext>
            </a:extLst>
          </p:cNvPr>
          <p:cNvSpPr>
            <a:spLocks noGrp="1"/>
          </p:cNvSpPr>
          <p:nvPr>
            <p:ph sz="half" idx="2"/>
          </p:nvPr>
        </p:nvSpPr>
        <p:spPr>
          <a:xfrm>
            <a:off x="839788" y="2505075"/>
            <a:ext cx="5157787" cy="3684588"/>
          </a:xfrm>
        </p:spPr>
        <p:txBody>
          <a:bodyPr>
            <a:normAutofit/>
          </a:bodyPr>
          <a:lstStyle>
            <a:lvl1pPr>
              <a:buClr>
                <a:schemeClr val="tx1"/>
              </a:buClr>
              <a:defRPr sz="2400" baseline="0"/>
            </a:lvl1pPr>
            <a:lvl2pPr>
              <a:buClr>
                <a:schemeClr val="tx1"/>
              </a:buClr>
              <a:defRPr sz="2000" baseline="0"/>
            </a:lvl2pPr>
            <a:lvl3pPr>
              <a:buClr>
                <a:schemeClr val="tx1"/>
              </a:buClr>
              <a:buNone/>
              <a:defRPr sz="1600"/>
            </a:lvl3pPr>
            <a:lvl4pPr>
              <a:defRPr sz="1400"/>
            </a:lvl4pPr>
            <a:lvl5pPr>
              <a:defRPr sz="1400"/>
            </a:lvl5pPr>
          </a:lstStyle>
          <a:p>
            <a:pPr lvl="0"/>
            <a:r>
              <a:rPr lang="en-US" dirty="0"/>
              <a:t>Click to edit Master text styles</a:t>
            </a:r>
          </a:p>
          <a:p>
            <a:pPr lvl="1"/>
            <a:r>
              <a:rPr lang="en-US" dirty="0"/>
              <a:t>Second level</a:t>
            </a:r>
          </a:p>
        </p:txBody>
      </p:sp>
      <p:sp>
        <p:nvSpPr>
          <p:cNvPr id="5" name="Text Placeholder 4">
            <a:extLst>
              <a:ext uri="{FF2B5EF4-FFF2-40B4-BE49-F238E27FC236}">
                <a16:creationId xmlns:a16="http://schemas.microsoft.com/office/drawing/2014/main" id="{B72B5F54-5BFF-2C81-F5CB-2B03AB0AD38F}"/>
              </a:ext>
            </a:extLst>
          </p:cNvPr>
          <p:cNvSpPr>
            <a:spLocks noGrp="1"/>
          </p:cNvSpPr>
          <p:nvPr>
            <p:ph type="body" sz="quarter" idx="3"/>
          </p:nvPr>
        </p:nvSpPr>
        <p:spPr>
          <a:xfrm>
            <a:off x="6172200" y="1681163"/>
            <a:ext cx="5183188" cy="499326"/>
          </a:xfrm>
        </p:spPr>
        <p:txBody>
          <a:bodyPr anchor="b">
            <a:normAutofit/>
          </a:bodyPr>
          <a:lstStyle>
            <a:lvl1pPr marL="0" indent="0">
              <a:buNone/>
              <a:defRPr lang="en-US" sz="2400" b="0" i="0" kern="1200" dirty="0" smtClean="0">
                <a:solidFill>
                  <a:schemeClr val="tx1"/>
                </a:solidFill>
                <a:latin typeface="Times New Roman" panose="02020603050405020304" pitchFamily="18" charset="0"/>
                <a:ea typeface="+mn-ea"/>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BF0C02E-6E37-E67C-1034-A9C78ED43A00}"/>
              </a:ext>
            </a:extLst>
          </p:cNvPr>
          <p:cNvSpPr>
            <a:spLocks noGrp="1"/>
          </p:cNvSpPr>
          <p:nvPr>
            <p:ph sz="quarter" idx="4"/>
          </p:nvPr>
        </p:nvSpPr>
        <p:spPr>
          <a:xfrm>
            <a:off x="6172200" y="2505075"/>
            <a:ext cx="5183188" cy="3684588"/>
          </a:xfrm>
        </p:spPr>
        <p:txBody>
          <a:bodyPr>
            <a:normAutofit/>
          </a:bodyPr>
          <a:lstStyle>
            <a:lvl1pPr>
              <a:buClr>
                <a:schemeClr val="tx1"/>
              </a:buClr>
              <a:defRPr sz="2400" baseline="0"/>
            </a:lvl1pPr>
            <a:lvl2pPr>
              <a:buClr>
                <a:schemeClr val="tx1"/>
              </a:buClr>
              <a:defRPr sz="2000" baseline="0"/>
            </a:lvl2pPr>
            <a:lvl3pPr>
              <a:buClr>
                <a:schemeClr val="tx1"/>
              </a:buClr>
              <a:defRPr sz="1600"/>
            </a:lvl3pPr>
            <a:lvl4pPr>
              <a:defRPr sz="1400"/>
            </a:lvl4pPr>
            <a:lvl5pPr>
              <a:defRPr sz="1400"/>
            </a:lvl5pPr>
          </a:lstStyle>
          <a:p>
            <a:pPr lvl="0"/>
            <a:r>
              <a:rPr lang="en-US" dirty="0"/>
              <a:t>Click to edit Master text styles</a:t>
            </a:r>
          </a:p>
          <a:p>
            <a:pPr lvl="1"/>
            <a:r>
              <a:rPr lang="en-US" dirty="0"/>
              <a:t>Second level</a:t>
            </a:r>
          </a:p>
        </p:txBody>
      </p:sp>
      <p:cxnSp>
        <p:nvCxnSpPr>
          <p:cNvPr id="7" name="Straight Connector 6">
            <a:extLst>
              <a:ext uri="{FF2B5EF4-FFF2-40B4-BE49-F238E27FC236}">
                <a16:creationId xmlns:a16="http://schemas.microsoft.com/office/drawing/2014/main" id="{16294AAB-710F-ADB2-534D-74E6313218FA}"/>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49602A79-EE87-FB46-B3D4-392DDD824E7B}"/>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10" name="Picture 9">
            <a:extLst>
              <a:ext uri="{FF2B5EF4-FFF2-40B4-BE49-F238E27FC236}">
                <a16:creationId xmlns:a16="http://schemas.microsoft.com/office/drawing/2014/main" id="{541CE6A1-4E22-1E9F-39E4-28F940D9F5B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71199" y="365760"/>
            <a:ext cx="914400" cy="914400"/>
          </a:xfrm>
          <a:prstGeom prst="rect">
            <a:avLst/>
          </a:prstGeom>
        </p:spPr>
      </p:pic>
      <p:sp>
        <p:nvSpPr>
          <p:cNvPr id="2" name="Shape 0">
            <a:extLst>
              <a:ext uri="{FF2B5EF4-FFF2-40B4-BE49-F238E27FC236}">
                <a16:creationId xmlns:a16="http://schemas.microsoft.com/office/drawing/2014/main" id="{A1A34AD5-DBD3-FF47-2CD7-783F3C25E977}"/>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856030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3D0820B7-9F68-ED9C-8699-47DF87E82731}"/>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dirty="0"/>
              <a:t>Click to edit Master title style</a:t>
            </a:r>
          </a:p>
        </p:txBody>
      </p:sp>
      <p:sp>
        <p:nvSpPr>
          <p:cNvPr id="3" name="Content Placeholder 3">
            <a:extLst>
              <a:ext uri="{FF2B5EF4-FFF2-40B4-BE49-F238E27FC236}">
                <a16:creationId xmlns:a16="http://schemas.microsoft.com/office/drawing/2014/main" id="{7ACE78D9-A165-7D43-2B39-962B735A80FF}"/>
              </a:ext>
            </a:extLst>
          </p:cNvPr>
          <p:cNvSpPr>
            <a:spLocks noGrp="1"/>
          </p:cNvSpPr>
          <p:nvPr>
            <p:ph sz="half" idx="2"/>
          </p:nvPr>
        </p:nvSpPr>
        <p:spPr>
          <a:xfrm>
            <a:off x="838200" y="1740980"/>
            <a:ext cx="10515600" cy="4033743"/>
          </a:xfrm>
        </p:spPr>
        <p:txBody>
          <a:bodyPr>
            <a:normAutofit/>
          </a:bodyPr>
          <a:lstStyle>
            <a:lvl1pPr>
              <a:buClr>
                <a:schemeClr val="tx1"/>
              </a:buClr>
              <a:defRPr sz="2400" baseline="0"/>
            </a:lvl1pPr>
            <a:lvl2pPr>
              <a:buClr>
                <a:schemeClr val="tx1"/>
              </a:buClr>
              <a:defRPr sz="2000" baseline="0"/>
            </a:lvl2pPr>
            <a:lvl3pPr>
              <a:buClr>
                <a:schemeClr val="tx1"/>
              </a:buClr>
              <a:defRPr sz="1800" baseline="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p:txBody>
      </p:sp>
      <p:cxnSp>
        <p:nvCxnSpPr>
          <p:cNvPr id="5" name="Straight Connector 4">
            <a:extLst>
              <a:ext uri="{FF2B5EF4-FFF2-40B4-BE49-F238E27FC236}">
                <a16:creationId xmlns:a16="http://schemas.microsoft.com/office/drawing/2014/main" id="{AA6E375C-D3DB-5281-37CD-B0B36002FD9B}"/>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49602A79-EE87-FB46-B3D4-392DDD824E7B}"/>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6" name="Picture 5">
            <a:extLst>
              <a:ext uri="{FF2B5EF4-FFF2-40B4-BE49-F238E27FC236}">
                <a16:creationId xmlns:a16="http://schemas.microsoft.com/office/drawing/2014/main" id="{760C961D-5E99-7643-CF11-0B8AFAF3CD5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46D264C8-1994-2829-816C-FAE3DD313A93}"/>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392070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3D0820B7-9F68-ED9C-8699-47DF87E82731}"/>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dirty="0"/>
              <a:t>Click to edit Master title style</a:t>
            </a:r>
          </a:p>
        </p:txBody>
      </p:sp>
      <p:sp>
        <p:nvSpPr>
          <p:cNvPr id="17" name="Oval 16">
            <a:extLst>
              <a:ext uri="{FF2B5EF4-FFF2-40B4-BE49-F238E27FC236}">
                <a16:creationId xmlns:a16="http://schemas.microsoft.com/office/drawing/2014/main" id="{1EE3AD37-BD56-155C-4E92-8552CE45EBE7}"/>
              </a:ext>
            </a:extLst>
          </p:cNvPr>
          <p:cNvSpPr/>
          <p:nvPr userDrawn="1"/>
        </p:nvSpPr>
        <p:spPr>
          <a:xfrm>
            <a:off x="838200" y="2588634"/>
            <a:ext cx="341522" cy="341522"/>
          </a:xfrm>
          <a:prstGeom prst="ellipse">
            <a:avLst/>
          </a:prstGeom>
          <a:solidFill>
            <a:schemeClr val="accent6"/>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Times New Roman" panose="02020603050405020304" pitchFamily="18" charset="0"/>
            </a:endParaRPr>
          </a:p>
        </p:txBody>
      </p:sp>
      <p:sp>
        <p:nvSpPr>
          <p:cNvPr id="18" name="Oval 17">
            <a:extLst>
              <a:ext uri="{FF2B5EF4-FFF2-40B4-BE49-F238E27FC236}">
                <a16:creationId xmlns:a16="http://schemas.microsoft.com/office/drawing/2014/main" id="{14D5AA1D-CE2F-5558-245F-3F1C03B3B28A}"/>
              </a:ext>
            </a:extLst>
          </p:cNvPr>
          <p:cNvSpPr/>
          <p:nvPr userDrawn="1"/>
        </p:nvSpPr>
        <p:spPr>
          <a:xfrm>
            <a:off x="3106947" y="2574497"/>
            <a:ext cx="341522" cy="341522"/>
          </a:xfrm>
          <a:prstGeom prst="ellipse">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Times New Roman" panose="02020603050405020304" pitchFamily="18" charset="0"/>
            </a:endParaRPr>
          </a:p>
        </p:txBody>
      </p:sp>
      <p:sp>
        <p:nvSpPr>
          <p:cNvPr id="19" name="Oval 18">
            <a:extLst>
              <a:ext uri="{FF2B5EF4-FFF2-40B4-BE49-F238E27FC236}">
                <a16:creationId xmlns:a16="http://schemas.microsoft.com/office/drawing/2014/main" id="{AF66F6DE-CA40-6914-2F07-867ECFEE7D9A}"/>
              </a:ext>
            </a:extLst>
          </p:cNvPr>
          <p:cNvSpPr/>
          <p:nvPr userDrawn="1"/>
        </p:nvSpPr>
        <p:spPr>
          <a:xfrm>
            <a:off x="5401574" y="2574497"/>
            <a:ext cx="341522" cy="341522"/>
          </a:xfrm>
          <a:prstGeom prst="ellipse">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Times New Roman" panose="02020603050405020304" pitchFamily="18" charset="0"/>
            </a:endParaRPr>
          </a:p>
        </p:txBody>
      </p:sp>
      <p:sp>
        <p:nvSpPr>
          <p:cNvPr id="20" name="Oval 19">
            <a:extLst>
              <a:ext uri="{FF2B5EF4-FFF2-40B4-BE49-F238E27FC236}">
                <a16:creationId xmlns:a16="http://schemas.microsoft.com/office/drawing/2014/main" id="{CC65960C-E050-D410-2DA2-25B7898B898C}"/>
              </a:ext>
            </a:extLst>
          </p:cNvPr>
          <p:cNvSpPr/>
          <p:nvPr userDrawn="1"/>
        </p:nvSpPr>
        <p:spPr>
          <a:xfrm>
            <a:off x="7670321" y="2583123"/>
            <a:ext cx="341522" cy="341522"/>
          </a:xfrm>
          <a:prstGeom prst="ellipse">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Times New Roman" panose="02020603050405020304" pitchFamily="18" charset="0"/>
            </a:endParaRPr>
          </a:p>
        </p:txBody>
      </p:sp>
      <p:cxnSp>
        <p:nvCxnSpPr>
          <p:cNvPr id="22" name="Straight Connector 21">
            <a:extLst>
              <a:ext uri="{FF2B5EF4-FFF2-40B4-BE49-F238E27FC236}">
                <a16:creationId xmlns:a16="http://schemas.microsoft.com/office/drawing/2014/main" id="{4ECCA00D-4612-8333-644C-E649C90A2F2C}"/>
              </a:ext>
            </a:extLst>
          </p:cNvPr>
          <p:cNvCxnSpPr>
            <a:cxnSpLocks/>
          </p:cNvCxnSpPr>
          <p:nvPr userDrawn="1"/>
        </p:nvCxnSpPr>
        <p:spPr>
          <a:xfrm>
            <a:off x="1005367" y="2753884"/>
            <a:ext cx="683571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07375C42-1321-F93A-90B0-48A69D1400FA}"/>
              </a:ext>
            </a:extLst>
          </p:cNvPr>
          <p:cNvSpPr>
            <a:spLocks noGrp="1"/>
          </p:cNvSpPr>
          <p:nvPr>
            <p:ph type="body" sz="quarter" idx="13"/>
          </p:nvPr>
        </p:nvSpPr>
        <p:spPr>
          <a:xfrm>
            <a:off x="838200" y="3234360"/>
            <a:ext cx="1893983" cy="792698"/>
          </a:xfrm>
        </p:spPr>
        <p:txBody>
          <a:bodyPr/>
          <a:lstStyle>
            <a:lvl1pPr marL="0" indent="0">
              <a:buNone/>
              <a:defRPr b="0" i="0">
                <a:latin typeface="Times New Roman" panose="02020603050405020304" pitchFamily="18" charset="0"/>
                <a:cs typeface="Arial" panose="020B0604020202020204" pitchFamily="34" charset="0"/>
              </a:defRPr>
            </a:lvl1pPr>
          </a:lstStyle>
          <a:p>
            <a:pPr lvl="0"/>
            <a:endParaRPr lang="en-US" dirty="0"/>
          </a:p>
        </p:txBody>
      </p:sp>
      <p:sp>
        <p:nvSpPr>
          <p:cNvPr id="10" name="Text Placeholder 4">
            <a:extLst>
              <a:ext uri="{FF2B5EF4-FFF2-40B4-BE49-F238E27FC236}">
                <a16:creationId xmlns:a16="http://schemas.microsoft.com/office/drawing/2014/main" id="{1E2E4B6E-A490-12A1-BB7C-79359243F4C8}"/>
              </a:ext>
            </a:extLst>
          </p:cNvPr>
          <p:cNvSpPr>
            <a:spLocks noGrp="1"/>
          </p:cNvSpPr>
          <p:nvPr>
            <p:ph type="body" sz="quarter" idx="17"/>
          </p:nvPr>
        </p:nvSpPr>
        <p:spPr>
          <a:xfrm>
            <a:off x="838200" y="4159776"/>
            <a:ext cx="1893983" cy="792698"/>
          </a:xfrm>
        </p:spPr>
        <p:txBody>
          <a:bodyPr>
            <a:normAutofit/>
          </a:bodyPr>
          <a:lstStyle>
            <a:lvl1pPr marL="0" indent="0">
              <a:buNone/>
              <a:defRPr sz="1800" b="0" i="0">
                <a:latin typeface="Times New Roman" panose="02020603050405020304" pitchFamily="18" charset="0"/>
                <a:ea typeface="Source Sans Pro ExtraLight" panose="020B0303030403020204" pitchFamily="34" charset="0"/>
                <a:cs typeface="Arial" panose="020B0604020202020204" pitchFamily="34" charset="0"/>
              </a:defRPr>
            </a:lvl1pPr>
          </a:lstStyle>
          <a:p>
            <a:pPr lvl="0"/>
            <a:endParaRPr lang="en-US" dirty="0"/>
          </a:p>
        </p:txBody>
      </p:sp>
      <p:sp>
        <p:nvSpPr>
          <p:cNvPr id="6" name="Text Placeholder 4">
            <a:extLst>
              <a:ext uri="{FF2B5EF4-FFF2-40B4-BE49-F238E27FC236}">
                <a16:creationId xmlns:a16="http://schemas.microsoft.com/office/drawing/2014/main" id="{AB494172-3C9A-E31F-E28C-0462436A0570}"/>
              </a:ext>
            </a:extLst>
          </p:cNvPr>
          <p:cNvSpPr>
            <a:spLocks noGrp="1"/>
          </p:cNvSpPr>
          <p:nvPr>
            <p:ph type="body" sz="quarter" idx="14"/>
          </p:nvPr>
        </p:nvSpPr>
        <p:spPr>
          <a:xfrm>
            <a:off x="3118692" y="3245377"/>
            <a:ext cx="1893983" cy="792698"/>
          </a:xfrm>
        </p:spPr>
        <p:txBody>
          <a:bodyPr>
            <a:normAutofit/>
          </a:bodyPr>
          <a:lstStyle>
            <a:lvl1pPr marL="0" indent="0">
              <a:buNone/>
              <a:defRPr lang="en-US" sz="2800" b="0" i="0" kern="1200" dirty="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1pPr>
          </a:lstStyle>
          <a:p>
            <a:pPr lvl="0"/>
            <a:endParaRPr lang="en-US" dirty="0"/>
          </a:p>
        </p:txBody>
      </p:sp>
      <p:sp>
        <p:nvSpPr>
          <p:cNvPr id="12" name="Text Placeholder 4">
            <a:extLst>
              <a:ext uri="{FF2B5EF4-FFF2-40B4-BE49-F238E27FC236}">
                <a16:creationId xmlns:a16="http://schemas.microsoft.com/office/drawing/2014/main" id="{E3D59774-0105-B649-B9FA-AF68838B971E}"/>
              </a:ext>
            </a:extLst>
          </p:cNvPr>
          <p:cNvSpPr>
            <a:spLocks noGrp="1"/>
          </p:cNvSpPr>
          <p:nvPr>
            <p:ph type="body" sz="quarter" idx="18"/>
          </p:nvPr>
        </p:nvSpPr>
        <p:spPr>
          <a:xfrm>
            <a:off x="3107675" y="4159776"/>
            <a:ext cx="1893983" cy="792698"/>
          </a:xfrm>
        </p:spPr>
        <p:txBody>
          <a:bodyPr>
            <a:normAutofit/>
          </a:bodyPr>
          <a:lstStyle>
            <a:lvl1pPr marL="0" indent="0">
              <a:buNone/>
              <a:defRPr lang="en-US" sz="1800" b="0" i="0" kern="1200" dirty="0">
                <a:solidFill>
                  <a:schemeClr val="tx1"/>
                </a:solidFill>
                <a:latin typeface="Times New Roman" panose="02020603050405020304" pitchFamily="18" charset="0"/>
                <a:ea typeface="Source Sans Pro ExtraLight" panose="020B0303030403020204" pitchFamily="34" charset="0"/>
                <a:cs typeface="Arial" panose="020B0604020202020204" pitchFamily="34" charset="0"/>
              </a:defRPr>
            </a:lvl1pPr>
          </a:lstStyle>
          <a:p>
            <a:pPr lvl="0"/>
            <a:endParaRPr lang="en-US" dirty="0"/>
          </a:p>
        </p:txBody>
      </p:sp>
      <p:sp>
        <p:nvSpPr>
          <p:cNvPr id="7" name="Text Placeholder 4">
            <a:extLst>
              <a:ext uri="{FF2B5EF4-FFF2-40B4-BE49-F238E27FC236}">
                <a16:creationId xmlns:a16="http://schemas.microsoft.com/office/drawing/2014/main" id="{857E2C8C-337A-FC09-DE74-4A56AAF7ABFD}"/>
              </a:ext>
            </a:extLst>
          </p:cNvPr>
          <p:cNvSpPr>
            <a:spLocks noGrp="1"/>
          </p:cNvSpPr>
          <p:nvPr>
            <p:ph type="body" sz="quarter" idx="15"/>
          </p:nvPr>
        </p:nvSpPr>
        <p:spPr>
          <a:xfrm>
            <a:off x="5399184" y="3245894"/>
            <a:ext cx="1893983" cy="792698"/>
          </a:xfrm>
        </p:spPr>
        <p:txBody>
          <a:bodyPr>
            <a:normAutofit/>
          </a:bodyPr>
          <a:lstStyle>
            <a:lvl1pPr marL="0" indent="0">
              <a:buNone/>
              <a:defRPr lang="en-US" sz="2800" b="0" i="0" kern="1200" dirty="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1pPr>
          </a:lstStyle>
          <a:p>
            <a:pPr lvl="0"/>
            <a:endParaRPr lang="en-US" dirty="0"/>
          </a:p>
        </p:txBody>
      </p:sp>
      <p:sp>
        <p:nvSpPr>
          <p:cNvPr id="13" name="Text Placeholder 4">
            <a:extLst>
              <a:ext uri="{FF2B5EF4-FFF2-40B4-BE49-F238E27FC236}">
                <a16:creationId xmlns:a16="http://schemas.microsoft.com/office/drawing/2014/main" id="{AE38F62B-961D-0DE7-9EC1-0973D5D819A0}"/>
              </a:ext>
            </a:extLst>
          </p:cNvPr>
          <p:cNvSpPr>
            <a:spLocks noGrp="1"/>
          </p:cNvSpPr>
          <p:nvPr>
            <p:ph type="body" sz="quarter" idx="19"/>
          </p:nvPr>
        </p:nvSpPr>
        <p:spPr>
          <a:xfrm>
            <a:off x="5399183" y="4159776"/>
            <a:ext cx="1893983" cy="792698"/>
          </a:xfrm>
        </p:spPr>
        <p:txBody>
          <a:bodyPr>
            <a:normAutofit/>
          </a:bodyPr>
          <a:lstStyle>
            <a:lvl1pPr marL="0" indent="0">
              <a:buNone/>
              <a:defRPr lang="en-US" sz="1800" b="0" i="0" kern="1200" dirty="0">
                <a:solidFill>
                  <a:schemeClr val="tx1"/>
                </a:solidFill>
                <a:latin typeface="Times New Roman" panose="02020603050405020304" pitchFamily="18" charset="0"/>
                <a:ea typeface="Source Sans Pro ExtraLight" panose="020B0303030403020204" pitchFamily="34" charset="0"/>
                <a:cs typeface="Arial" panose="020B0604020202020204" pitchFamily="34" charset="0"/>
              </a:defRPr>
            </a:lvl1pPr>
          </a:lstStyle>
          <a:p>
            <a:pPr lvl="0"/>
            <a:endParaRPr lang="en-US" dirty="0"/>
          </a:p>
        </p:txBody>
      </p:sp>
      <p:sp>
        <p:nvSpPr>
          <p:cNvPr id="8" name="Text Placeholder 4">
            <a:extLst>
              <a:ext uri="{FF2B5EF4-FFF2-40B4-BE49-F238E27FC236}">
                <a16:creationId xmlns:a16="http://schemas.microsoft.com/office/drawing/2014/main" id="{6F0FC4DC-6E88-C1A6-C45D-98BE7D1AF686}"/>
              </a:ext>
            </a:extLst>
          </p:cNvPr>
          <p:cNvSpPr>
            <a:spLocks noGrp="1"/>
          </p:cNvSpPr>
          <p:nvPr>
            <p:ph type="body" sz="quarter" idx="16"/>
          </p:nvPr>
        </p:nvSpPr>
        <p:spPr>
          <a:xfrm>
            <a:off x="7679675" y="3256910"/>
            <a:ext cx="1893983" cy="792698"/>
          </a:xfrm>
        </p:spPr>
        <p:txBody>
          <a:bodyPr>
            <a:normAutofit/>
          </a:bodyPr>
          <a:lstStyle>
            <a:lvl1pPr marL="0" indent="0">
              <a:buNone/>
              <a:defRPr lang="en-US" sz="2800" b="0" i="0" kern="1200" dirty="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1pPr>
          </a:lstStyle>
          <a:p>
            <a:pPr lvl="0"/>
            <a:endParaRPr lang="en-US" dirty="0"/>
          </a:p>
        </p:txBody>
      </p:sp>
      <p:sp>
        <p:nvSpPr>
          <p:cNvPr id="15" name="Text Placeholder 4">
            <a:extLst>
              <a:ext uri="{FF2B5EF4-FFF2-40B4-BE49-F238E27FC236}">
                <a16:creationId xmlns:a16="http://schemas.microsoft.com/office/drawing/2014/main" id="{F1246520-80AB-BE75-3ACC-86881EF850F4}"/>
              </a:ext>
            </a:extLst>
          </p:cNvPr>
          <p:cNvSpPr>
            <a:spLocks noGrp="1"/>
          </p:cNvSpPr>
          <p:nvPr>
            <p:ph type="body" sz="quarter" idx="20"/>
          </p:nvPr>
        </p:nvSpPr>
        <p:spPr>
          <a:xfrm>
            <a:off x="7679675" y="4159776"/>
            <a:ext cx="1893983" cy="792698"/>
          </a:xfrm>
        </p:spPr>
        <p:txBody>
          <a:bodyPr>
            <a:normAutofit/>
          </a:bodyPr>
          <a:lstStyle>
            <a:lvl1pPr marL="0" indent="0">
              <a:buNone/>
              <a:defRPr lang="en-US" sz="1800" b="0" i="0" kern="1200" dirty="0">
                <a:solidFill>
                  <a:schemeClr val="tx1"/>
                </a:solidFill>
                <a:latin typeface="Times New Roman" panose="02020603050405020304" pitchFamily="18" charset="0"/>
                <a:ea typeface="Source Sans Pro ExtraLight" panose="020B0303030403020204" pitchFamily="34" charset="0"/>
                <a:cs typeface="Arial" panose="020B0604020202020204" pitchFamily="34" charset="0"/>
              </a:defRPr>
            </a:lvl1pPr>
          </a:lstStyle>
          <a:p>
            <a:pPr lvl="0"/>
            <a:endParaRPr lang="en-US" dirty="0"/>
          </a:p>
        </p:txBody>
      </p:sp>
      <p:cxnSp>
        <p:nvCxnSpPr>
          <p:cNvPr id="3" name="Straight Connector 2">
            <a:extLst>
              <a:ext uri="{FF2B5EF4-FFF2-40B4-BE49-F238E27FC236}">
                <a16:creationId xmlns:a16="http://schemas.microsoft.com/office/drawing/2014/main" id="{D6B176D1-859E-4EE2-F625-25889B30D314}"/>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49602A79-EE87-FB46-B3D4-392DDD824E7B}"/>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11" name="Picture 10">
            <a:extLst>
              <a:ext uri="{FF2B5EF4-FFF2-40B4-BE49-F238E27FC236}">
                <a16:creationId xmlns:a16="http://schemas.microsoft.com/office/drawing/2014/main" id="{1AB90472-FEF6-A54D-04C1-23E90FBBF09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54"/>
            <a:ext cx="914400" cy="914400"/>
          </a:xfrm>
          <a:prstGeom prst="rect">
            <a:avLst/>
          </a:prstGeom>
        </p:spPr>
      </p:pic>
      <p:sp>
        <p:nvSpPr>
          <p:cNvPr id="2" name="Shape 0">
            <a:extLst>
              <a:ext uri="{FF2B5EF4-FFF2-40B4-BE49-F238E27FC236}">
                <a16:creationId xmlns:a16="http://schemas.microsoft.com/office/drawing/2014/main" id="{56F49062-7284-4841-B49D-316C0FC7C6A8}"/>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2666375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4C30FBF-1394-4B2F-259A-7BBAA5666F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rgbClr val="12284B"/>
                </a:solidFill>
                <a:latin typeface="Times New Roman" panose="02020603050405020304" pitchFamily="18" charset="0"/>
              </a:defRPr>
            </a:lvl1pPr>
          </a:lstStyle>
          <a:p>
            <a:fld id="{2385DA76-2DD3-144A-9C84-6B8D9531DA2D}" type="slidenum">
              <a:rPr lang="en-US" smtClean="0"/>
              <a:pPr/>
              <a:t>‹#›</a:t>
            </a:fld>
            <a:endParaRPr lang="en-US" dirty="0"/>
          </a:p>
        </p:txBody>
      </p:sp>
      <p:sp>
        <p:nvSpPr>
          <p:cNvPr id="3" name="Text Placeholder 2">
            <a:extLst>
              <a:ext uri="{FF2B5EF4-FFF2-40B4-BE49-F238E27FC236}">
                <a16:creationId xmlns:a16="http://schemas.microsoft.com/office/drawing/2014/main" id="{D5A7884A-98FD-E13E-88CA-52A9BB3B5E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2" name="Title Placeholder 1">
            <a:extLst>
              <a:ext uri="{FF2B5EF4-FFF2-40B4-BE49-F238E27FC236}">
                <a16:creationId xmlns:a16="http://schemas.microsoft.com/office/drawing/2014/main" id="{5A697BB7-053E-8DA9-7A56-8DC39FE278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264905104"/>
      </p:ext>
    </p:extLst>
  </p:cSld>
  <p:clrMap bg1="lt1" tx1="dk1" bg2="lt2" tx2="dk2" accent1="accent1" accent2="accent2" accent3="accent3" accent4="accent4" accent5="accent5" accent6="accent6" hlink="hlink" folHlink="folHlink"/>
  <p:sldLayoutIdLst>
    <p:sldLayoutId id="2147483690" r:id="rId1"/>
    <p:sldLayoutId id="2147483685" r:id="rId2"/>
    <p:sldLayoutId id="2147483679" r:id="rId3"/>
    <p:sldLayoutId id="2147483689" r:id="rId4"/>
    <p:sldLayoutId id="2147483660" r:id="rId5"/>
    <p:sldLayoutId id="2147483684" r:id="rId6"/>
    <p:sldLayoutId id="2147483653" r:id="rId7"/>
    <p:sldLayoutId id="2147483686" r:id="rId8"/>
    <p:sldLayoutId id="2147483688" r:id="rId9"/>
    <p:sldLayoutId id="2147483687" r:id="rId10"/>
    <p:sldLayoutId id="2147483654" r:id="rId11"/>
    <p:sldLayoutId id="2147483693" r:id="rId12"/>
    <p:sldLayoutId id="2147483691" r:id="rId13"/>
    <p:sldLayoutId id="2147483663" r:id="rId14"/>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4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0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18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3pPr>
      <a:lvl4pPr marL="1600200" indent="-228600" algn="l" defTabSz="914400" rtl="0" eaLnBrk="1" latinLnBrk="0" hangingPunct="1">
        <a:lnSpc>
          <a:spcPct val="90000"/>
        </a:lnSpc>
        <a:spcBef>
          <a:spcPts val="500"/>
        </a:spcBef>
        <a:buClr>
          <a:srgbClr val="FF5F03"/>
        </a:buClr>
        <a:buFont typeface="Arial" panose="020B0604020202020204" pitchFamily="34" charset="0"/>
        <a:buChar char="•"/>
        <a:defRPr sz="16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4pPr>
      <a:lvl5pPr marL="2057400" indent="-228600" algn="l" defTabSz="914400" rtl="0" eaLnBrk="1" latinLnBrk="0" hangingPunct="1">
        <a:lnSpc>
          <a:spcPct val="90000"/>
        </a:lnSpc>
        <a:spcBef>
          <a:spcPts val="500"/>
        </a:spcBef>
        <a:buClr>
          <a:srgbClr val="FF5F03"/>
        </a:buClr>
        <a:buFont typeface="Arial" panose="020B0604020202020204" pitchFamily="34" charset="0"/>
        <a:buChar char="•"/>
        <a:defRPr sz="16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carli.illinois.edu/products-services/i-share/electronic-res-man/carli_nz_collections"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carli.illinois.edu/products-services/i-share/electronic-res-man/eresources_displayLogicRules"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carli.illinois.edu/products-services/collections-management/OA_eBooks"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C01BFD6-0C32-4ED6-A81C-5717D3713D58}"/>
              </a:ext>
            </a:extLst>
          </p:cNvPr>
          <p:cNvSpPr>
            <a:spLocks noGrp="1"/>
          </p:cNvSpPr>
          <p:nvPr>
            <p:ph type="title"/>
          </p:nvPr>
        </p:nvSpPr>
        <p:spPr>
          <a:xfrm>
            <a:off x="1784520" y="2447778"/>
            <a:ext cx="8622960" cy="1562114"/>
          </a:xfrm>
        </p:spPr>
        <p:txBody>
          <a:bodyPr/>
          <a:lstStyle/>
          <a:p>
            <a:r>
              <a:rPr lang="en-US" sz="5400" dirty="0"/>
              <a:t>Review of Electronic Collections Active in the Alma Network Zone</a:t>
            </a:r>
            <a:endParaRPr lang="en-US" dirty="0"/>
          </a:p>
        </p:txBody>
      </p:sp>
      <p:sp>
        <p:nvSpPr>
          <p:cNvPr id="3" name="Subtitle 2">
            <a:extLst>
              <a:ext uri="{FF2B5EF4-FFF2-40B4-BE49-F238E27FC236}">
                <a16:creationId xmlns:a16="http://schemas.microsoft.com/office/drawing/2014/main" id="{B13B95A5-5BA5-E9E1-56E8-91746CF15355}"/>
              </a:ext>
            </a:extLst>
          </p:cNvPr>
          <p:cNvSpPr>
            <a:spLocks noGrp="1"/>
          </p:cNvSpPr>
          <p:nvPr>
            <p:ph type="subTitle" idx="1"/>
          </p:nvPr>
        </p:nvSpPr>
        <p:spPr/>
        <p:txBody>
          <a:bodyPr vert="horz" lIns="91440" tIns="45720" rIns="91440" bIns="45720" rtlCol="0" anchor="t">
            <a:noAutofit/>
          </a:bodyPr>
          <a:lstStyle/>
          <a:p>
            <a:r>
              <a:rPr lang="en-US" dirty="0">
                <a:latin typeface="Georgia"/>
              </a:rPr>
              <a:t>Ted </a:t>
            </a:r>
            <a:r>
              <a:rPr lang="en-US" dirty="0" err="1">
                <a:latin typeface="Georgia"/>
              </a:rPr>
              <a:t>Schwitzner</a:t>
            </a:r>
            <a:r>
              <a:rPr lang="en-US" dirty="0">
                <a:latin typeface="Georgia"/>
              </a:rPr>
              <a:t> and Marisa Tolbert</a:t>
            </a:r>
          </a:p>
        </p:txBody>
      </p:sp>
      <p:sp>
        <p:nvSpPr>
          <p:cNvPr id="4" name="Text Placeholder 3">
            <a:extLst>
              <a:ext uri="{FF2B5EF4-FFF2-40B4-BE49-F238E27FC236}">
                <a16:creationId xmlns:a16="http://schemas.microsoft.com/office/drawing/2014/main" id="{DFCBA026-3F82-93B6-7678-593FF988FA36}"/>
              </a:ext>
            </a:extLst>
          </p:cNvPr>
          <p:cNvSpPr>
            <a:spLocks noGrp="1"/>
          </p:cNvSpPr>
          <p:nvPr>
            <p:ph type="body" sz="quarter" idx="11"/>
          </p:nvPr>
        </p:nvSpPr>
        <p:spPr>
          <a:xfrm>
            <a:off x="675153" y="6404699"/>
            <a:ext cx="10886370" cy="316775"/>
          </a:xfrm>
        </p:spPr>
        <p:txBody>
          <a:bodyPr>
            <a:noAutofit/>
          </a:bodyPr>
          <a:lstStyle/>
          <a:p>
            <a:r>
              <a:rPr lang="en-US" sz="1800" dirty="0">
                <a:latin typeface="+mn-lt"/>
              </a:rPr>
              <a:t>Presented on July 7, 2026; July 9, 2026; July 14, 2026; and July 16, 2026</a:t>
            </a:r>
          </a:p>
        </p:txBody>
      </p:sp>
      <p:sp>
        <p:nvSpPr>
          <p:cNvPr id="2" name="Slide Number Placeholder 1">
            <a:extLst>
              <a:ext uri="{FF2B5EF4-FFF2-40B4-BE49-F238E27FC236}">
                <a16:creationId xmlns:a16="http://schemas.microsoft.com/office/drawing/2014/main" id="{333FD471-5294-6505-A110-B5C69AE717FA}"/>
              </a:ext>
            </a:extLst>
          </p:cNvPr>
          <p:cNvSpPr>
            <a:spLocks noGrp="1"/>
          </p:cNvSpPr>
          <p:nvPr>
            <p:ph type="sldNum" sz="quarter" idx="4294967295"/>
          </p:nvPr>
        </p:nvSpPr>
        <p:spPr>
          <a:xfrm>
            <a:off x="8610600" y="6356350"/>
            <a:ext cx="2743200" cy="365125"/>
          </a:xfrm>
        </p:spPr>
        <p:txBody>
          <a:bodyPr/>
          <a:lstStyle/>
          <a:p>
            <a:fld id="{2385DA76-2DD3-144A-9C84-6B8D9531DA2D}" type="slidenum">
              <a:rPr lang="en-US" smtClean="0"/>
              <a:pPr/>
              <a:t>1</a:t>
            </a:fld>
            <a:endParaRPr lang="en-US" dirty="0"/>
          </a:p>
        </p:txBody>
      </p:sp>
    </p:spTree>
    <p:extLst>
      <p:ext uri="{BB962C8B-B14F-4D97-AF65-F5344CB8AC3E}">
        <p14:creationId xmlns:p14="http://schemas.microsoft.com/office/powerpoint/2010/main" val="213138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5E9C3-3661-FDF8-0EAE-F05AB8B96E6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1A77D4-1361-3201-5FDB-01717E8FD0C5}"/>
              </a:ext>
            </a:extLst>
          </p:cNvPr>
          <p:cNvSpPr>
            <a:spLocks noGrp="1"/>
          </p:cNvSpPr>
          <p:nvPr>
            <p:ph type="title"/>
          </p:nvPr>
        </p:nvSpPr>
        <p:spPr>
          <a:xfrm>
            <a:off x="838200" y="108817"/>
            <a:ext cx="10014842" cy="1154963"/>
          </a:xfrm>
        </p:spPr>
        <p:txBody>
          <a:bodyPr>
            <a:normAutofit fontScale="90000"/>
          </a:bodyPr>
          <a:lstStyle/>
          <a:p>
            <a:r>
              <a:rPr lang="en-US" dirty="0">
                <a:latin typeface="Arial"/>
                <a:cs typeface="Arial"/>
              </a:rPr>
              <a:t>Poll Question Asked AFTER Presentation</a:t>
            </a:r>
            <a:endParaRPr lang="en-US" dirty="0"/>
          </a:p>
        </p:txBody>
      </p:sp>
      <p:sp>
        <p:nvSpPr>
          <p:cNvPr id="2" name="Text Placeholder 1">
            <a:extLst>
              <a:ext uri="{FF2B5EF4-FFF2-40B4-BE49-F238E27FC236}">
                <a16:creationId xmlns:a16="http://schemas.microsoft.com/office/drawing/2014/main" id="{5283A202-1ADB-C804-EFBA-44F47073FA74}"/>
              </a:ext>
            </a:extLst>
          </p:cNvPr>
          <p:cNvSpPr>
            <a:spLocks noGrp="1"/>
          </p:cNvSpPr>
          <p:nvPr>
            <p:ph type="body" idx="1"/>
          </p:nvPr>
        </p:nvSpPr>
        <p:spPr>
          <a:xfrm>
            <a:off x="838200" y="1959458"/>
            <a:ext cx="5357815" cy="1628568"/>
          </a:xfrm>
        </p:spPr>
        <p:txBody>
          <a:bodyPr>
            <a:noAutofit/>
          </a:bodyPr>
          <a:lstStyle/>
          <a:p>
            <a:endParaRPr lang="en-US" sz="2800" b="1" dirty="0"/>
          </a:p>
          <a:p>
            <a:endParaRPr lang="en-US" sz="2800" b="1" dirty="0"/>
          </a:p>
          <a:p>
            <a:endParaRPr lang="en-US" sz="2800" b="1" dirty="0"/>
          </a:p>
          <a:p>
            <a:endParaRPr lang="en-US" sz="2800" b="1" dirty="0"/>
          </a:p>
          <a:p>
            <a:r>
              <a:rPr lang="en-US" sz="2800" b="1" dirty="0"/>
              <a:t>POST: </a:t>
            </a:r>
            <a:r>
              <a:rPr lang="en-US" dirty="0"/>
              <a:t>After listening to the presentation and discussion, what are your preferences now for having e-collections active in the Network Zone?</a:t>
            </a:r>
          </a:p>
          <a:p>
            <a:endParaRPr lang="en-US" sz="2800" b="1" dirty="0"/>
          </a:p>
        </p:txBody>
      </p:sp>
      <p:sp>
        <p:nvSpPr>
          <p:cNvPr id="3" name="Content Placeholder 2">
            <a:extLst>
              <a:ext uri="{FF2B5EF4-FFF2-40B4-BE49-F238E27FC236}">
                <a16:creationId xmlns:a16="http://schemas.microsoft.com/office/drawing/2014/main" id="{5F62201A-EC33-E3FD-C65F-3B61AC4CF8D5}"/>
              </a:ext>
            </a:extLst>
          </p:cNvPr>
          <p:cNvSpPr>
            <a:spLocks noGrp="1"/>
          </p:cNvSpPr>
          <p:nvPr>
            <p:ph sz="half" idx="2"/>
          </p:nvPr>
        </p:nvSpPr>
        <p:spPr>
          <a:xfrm>
            <a:off x="838200" y="3380769"/>
            <a:ext cx="5157787" cy="3101906"/>
          </a:xfrm>
        </p:spPr>
        <p:txBody>
          <a:bodyPr vert="horz" lIns="91440" tIns="45720" rIns="91440" bIns="45720" rtlCol="0" anchor="t">
            <a:normAutofit fontScale="92500" lnSpcReduction="20000"/>
          </a:bodyPr>
          <a:lstStyle/>
          <a:p>
            <a:pPr marL="0" indent="0">
              <a:buClr>
                <a:schemeClr val="tx1"/>
              </a:buClr>
              <a:buNone/>
            </a:pPr>
            <a:r>
              <a:rPr lang="en-US" sz="2200" dirty="0">
                <a:cs typeface="Times New Roman" panose="02020603050405020304" pitchFamily="18" charset="0"/>
              </a:rPr>
              <a:t>Response Options:</a:t>
            </a:r>
          </a:p>
          <a:p>
            <a:r>
              <a:rPr lang="en-US" sz="2200" dirty="0">
                <a:cs typeface="Times New Roman" panose="02020603050405020304" pitchFamily="18" charset="0"/>
              </a:rPr>
              <a:t>Yes, I want e-collections to continue to be active in the NZ.</a:t>
            </a:r>
          </a:p>
          <a:p>
            <a:r>
              <a:rPr lang="en-US" sz="2200" dirty="0">
                <a:cs typeface="Times New Roman" panose="02020603050405020304" pitchFamily="18" charset="0"/>
              </a:rPr>
              <a:t>No, I do not want e-collections to continue to be active in the NZ.</a:t>
            </a:r>
          </a:p>
          <a:p>
            <a:r>
              <a:rPr lang="en-US" sz="2200" dirty="0">
                <a:cs typeface="Times New Roman" panose="02020603050405020304" pitchFamily="18" charset="0"/>
              </a:rPr>
              <a:t>It depends on the e-collection.</a:t>
            </a:r>
          </a:p>
          <a:p>
            <a:r>
              <a:rPr lang="en-US" sz="2200" dirty="0">
                <a:cs typeface="Times New Roman" panose="02020603050405020304" pitchFamily="18" charset="0"/>
              </a:rPr>
              <a:t>Indifferent because we are no longer using Alma and Primo VE.</a:t>
            </a:r>
          </a:p>
          <a:p>
            <a:r>
              <a:rPr lang="en-US" sz="2200" dirty="0">
                <a:cs typeface="Times New Roman" panose="02020603050405020304" pitchFamily="18" charset="0"/>
              </a:rPr>
              <a:t>Unsure. I am on the fence. I need some time to think about what was shared here today.</a:t>
            </a:r>
          </a:p>
          <a:p>
            <a:pPr>
              <a:buClr>
                <a:schemeClr val="tx1"/>
              </a:buClr>
            </a:pPr>
            <a:endParaRPr lang="en-US" dirty="0">
              <a:latin typeface="Georgia"/>
            </a:endParaRPr>
          </a:p>
        </p:txBody>
      </p:sp>
      <p:sp>
        <p:nvSpPr>
          <p:cNvPr id="4" name="Text Placeholder 3">
            <a:extLst>
              <a:ext uri="{FF2B5EF4-FFF2-40B4-BE49-F238E27FC236}">
                <a16:creationId xmlns:a16="http://schemas.microsoft.com/office/drawing/2014/main" id="{F7E388F2-4344-FA26-C8CB-E075BE8AF398}"/>
              </a:ext>
            </a:extLst>
          </p:cNvPr>
          <p:cNvSpPr>
            <a:spLocks noGrp="1"/>
          </p:cNvSpPr>
          <p:nvPr>
            <p:ph type="body" sz="quarter" idx="3"/>
          </p:nvPr>
        </p:nvSpPr>
        <p:spPr>
          <a:xfrm>
            <a:off x="6294783" y="1681162"/>
            <a:ext cx="5604943" cy="1212199"/>
          </a:xfrm>
        </p:spPr>
        <p:txBody>
          <a:bodyPr>
            <a:noAutofit/>
          </a:bodyPr>
          <a:lstStyle/>
          <a:p>
            <a:r>
              <a:rPr lang="en-US" sz="2800" b="1" dirty="0"/>
              <a:t>Majority Split in Response Across the Four Sessions:</a:t>
            </a:r>
          </a:p>
        </p:txBody>
      </p:sp>
      <p:sp>
        <p:nvSpPr>
          <p:cNvPr id="5" name="Content Placeholder 4">
            <a:extLst>
              <a:ext uri="{FF2B5EF4-FFF2-40B4-BE49-F238E27FC236}">
                <a16:creationId xmlns:a16="http://schemas.microsoft.com/office/drawing/2014/main" id="{09A088BE-C36C-8184-8A36-FBDFB1080E4E}"/>
              </a:ext>
            </a:extLst>
          </p:cNvPr>
          <p:cNvSpPr>
            <a:spLocks noGrp="1"/>
          </p:cNvSpPr>
          <p:nvPr>
            <p:ph sz="quarter" idx="4"/>
          </p:nvPr>
        </p:nvSpPr>
        <p:spPr>
          <a:xfrm>
            <a:off x="6626586" y="2990559"/>
            <a:ext cx="4941336" cy="3296301"/>
          </a:xfrm>
        </p:spPr>
        <p:txBody>
          <a:bodyPr vert="horz" lIns="91440" tIns="45720" rIns="91440" bIns="45720" rtlCol="0" anchor="t">
            <a:normAutofit/>
          </a:bodyPr>
          <a:lstStyle/>
          <a:p>
            <a:pPr marL="0" indent="0">
              <a:buClr>
                <a:schemeClr val="tx1"/>
              </a:buClr>
              <a:buNone/>
            </a:pPr>
            <a:r>
              <a:rPr lang="en-US" dirty="0">
                <a:cs typeface="Times New Roman" panose="02020603050405020304" pitchFamily="18" charset="0"/>
              </a:rPr>
              <a:t>Yes</a:t>
            </a:r>
          </a:p>
          <a:p>
            <a:pPr marL="0" indent="0">
              <a:buClr>
                <a:schemeClr val="tx1"/>
              </a:buClr>
              <a:buNone/>
            </a:pPr>
            <a:r>
              <a:rPr lang="en-US" dirty="0">
                <a:cs typeface="Times New Roman" panose="02020603050405020304" pitchFamily="18" charset="0"/>
              </a:rPr>
              <a:t>July 7 – 7 of 16 responses (43%)</a:t>
            </a:r>
          </a:p>
          <a:p>
            <a:pPr marL="0" indent="0">
              <a:buClr>
                <a:schemeClr val="tx1"/>
              </a:buClr>
              <a:buNone/>
            </a:pPr>
            <a:r>
              <a:rPr lang="en-US" dirty="0">
                <a:cs typeface="Times New Roman" panose="02020603050405020304" pitchFamily="18" charset="0"/>
              </a:rPr>
              <a:t>July 9 – 11 of 19 responses (58%)</a:t>
            </a:r>
          </a:p>
          <a:p>
            <a:pPr marL="0" indent="0">
              <a:buClr>
                <a:schemeClr val="tx1"/>
              </a:buClr>
              <a:buNone/>
            </a:pPr>
            <a:endParaRPr lang="en-US" dirty="0">
              <a:cs typeface="Times New Roman" panose="02020603050405020304" pitchFamily="18" charset="0"/>
            </a:endParaRPr>
          </a:p>
          <a:p>
            <a:pPr marL="0" indent="0">
              <a:buClr>
                <a:schemeClr val="tx1"/>
              </a:buClr>
              <a:buNone/>
            </a:pPr>
            <a:r>
              <a:rPr lang="en-US" dirty="0">
                <a:cs typeface="Times New Roman" panose="02020603050405020304" pitchFamily="18" charset="0"/>
              </a:rPr>
              <a:t>It depends on the e-collection.</a:t>
            </a:r>
          </a:p>
          <a:p>
            <a:pPr marL="0" indent="0">
              <a:buClr>
                <a:schemeClr val="tx1"/>
              </a:buClr>
              <a:buNone/>
            </a:pPr>
            <a:r>
              <a:rPr lang="en-US" dirty="0">
                <a:cs typeface="Times New Roman" panose="02020603050405020304" pitchFamily="18" charset="0"/>
              </a:rPr>
              <a:t>July 14 – 9 of 13 responses (69%)</a:t>
            </a:r>
          </a:p>
          <a:p>
            <a:pPr marL="0" indent="0">
              <a:buClr>
                <a:schemeClr val="tx1"/>
              </a:buClr>
              <a:buNone/>
            </a:pPr>
            <a:r>
              <a:rPr lang="en-US" dirty="0">
                <a:cs typeface="Times New Roman" panose="02020603050405020304" pitchFamily="18" charset="0"/>
              </a:rPr>
              <a:t>July 16 – 7 of 12 responses (58%)</a:t>
            </a:r>
          </a:p>
        </p:txBody>
      </p:sp>
      <p:sp>
        <p:nvSpPr>
          <p:cNvPr id="6" name="Slide Number Placeholder 5">
            <a:extLst>
              <a:ext uri="{FF2B5EF4-FFF2-40B4-BE49-F238E27FC236}">
                <a16:creationId xmlns:a16="http://schemas.microsoft.com/office/drawing/2014/main" id="{18E5C8E6-E068-1598-3337-19DAC7F8D3CD}"/>
              </a:ext>
            </a:extLst>
          </p:cNvPr>
          <p:cNvSpPr>
            <a:spLocks noGrp="1"/>
          </p:cNvSpPr>
          <p:nvPr>
            <p:ph type="sldNum" sz="quarter" idx="12"/>
          </p:nvPr>
        </p:nvSpPr>
        <p:spPr>
          <a:xfrm>
            <a:off x="8610600" y="6384058"/>
            <a:ext cx="2743200" cy="365125"/>
          </a:xfrm>
        </p:spPr>
        <p:txBody>
          <a:bodyPr/>
          <a:lstStyle/>
          <a:p>
            <a:fld id="{2385DA76-2DD3-144A-9C84-6B8D9531DA2D}" type="slidenum">
              <a:rPr lang="en-US" smtClean="0"/>
              <a:t>10</a:t>
            </a:fld>
            <a:endParaRPr lang="en-US" dirty="0"/>
          </a:p>
        </p:txBody>
      </p:sp>
    </p:spTree>
    <p:extLst>
      <p:ext uri="{BB962C8B-B14F-4D97-AF65-F5344CB8AC3E}">
        <p14:creationId xmlns:p14="http://schemas.microsoft.com/office/powerpoint/2010/main" val="1148901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9F3BC-FB4E-B023-198B-AAF6A90A9AD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CB601E-CF03-6ED5-02D1-66AA57883A63}"/>
              </a:ext>
            </a:extLst>
          </p:cNvPr>
          <p:cNvSpPr>
            <a:spLocks noGrp="1"/>
          </p:cNvSpPr>
          <p:nvPr>
            <p:ph type="title"/>
          </p:nvPr>
        </p:nvSpPr>
        <p:spPr/>
        <p:txBody>
          <a:bodyPr>
            <a:normAutofit fontScale="90000"/>
          </a:bodyPr>
          <a:lstStyle/>
          <a:p>
            <a:r>
              <a:rPr lang="en-US" dirty="0">
                <a:latin typeface="Arial"/>
                <a:cs typeface="Arial"/>
              </a:rPr>
              <a:t>Total Number of Responses per Question and Session</a:t>
            </a:r>
            <a:endParaRPr lang="en-US" dirty="0"/>
          </a:p>
        </p:txBody>
      </p:sp>
      <p:graphicFrame>
        <p:nvGraphicFramePr>
          <p:cNvPr id="5" name="Content Placeholder 4">
            <a:extLst>
              <a:ext uri="{FF2B5EF4-FFF2-40B4-BE49-F238E27FC236}">
                <a16:creationId xmlns:a16="http://schemas.microsoft.com/office/drawing/2014/main" id="{2C5BED5A-3276-7CD1-FD8D-D56A12520B2D}"/>
              </a:ext>
            </a:extLst>
          </p:cNvPr>
          <p:cNvGraphicFramePr>
            <a:graphicFrameLocks noGrp="1"/>
          </p:cNvGraphicFramePr>
          <p:nvPr>
            <p:ph sz="half" idx="2"/>
            <p:extLst>
              <p:ext uri="{D42A27DB-BD31-4B8C-83A1-F6EECF244321}">
                <p14:modId xmlns:p14="http://schemas.microsoft.com/office/powerpoint/2010/main" val="3439896279"/>
              </p:ext>
            </p:extLst>
          </p:nvPr>
        </p:nvGraphicFramePr>
        <p:xfrm>
          <a:off x="2141871" y="1772822"/>
          <a:ext cx="8062833" cy="4753567"/>
        </p:xfrm>
        <a:graphic>
          <a:graphicData uri="http://schemas.openxmlformats.org/drawingml/2006/table">
            <a:tbl>
              <a:tblPr firstRow="1" bandRow="1">
                <a:tableStyleId>{5C22544A-7EE6-4342-B048-85BDC9FD1C3A}</a:tableStyleId>
              </a:tblPr>
              <a:tblGrid>
                <a:gridCol w="1316736">
                  <a:extLst>
                    <a:ext uri="{9D8B030D-6E8A-4147-A177-3AD203B41FA5}">
                      <a16:colId xmlns:a16="http://schemas.microsoft.com/office/drawing/2014/main" val="737145476"/>
                    </a:ext>
                  </a:extLst>
                </a:gridCol>
                <a:gridCol w="860925">
                  <a:extLst>
                    <a:ext uri="{9D8B030D-6E8A-4147-A177-3AD203B41FA5}">
                      <a16:colId xmlns:a16="http://schemas.microsoft.com/office/drawing/2014/main" val="1710476665"/>
                    </a:ext>
                  </a:extLst>
                </a:gridCol>
                <a:gridCol w="894723">
                  <a:extLst>
                    <a:ext uri="{9D8B030D-6E8A-4147-A177-3AD203B41FA5}">
                      <a16:colId xmlns:a16="http://schemas.microsoft.com/office/drawing/2014/main" val="1516820556"/>
                    </a:ext>
                  </a:extLst>
                </a:gridCol>
                <a:gridCol w="694944">
                  <a:extLst>
                    <a:ext uri="{9D8B030D-6E8A-4147-A177-3AD203B41FA5}">
                      <a16:colId xmlns:a16="http://schemas.microsoft.com/office/drawing/2014/main" val="142437300"/>
                    </a:ext>
                  </a:extLst>
                </a:gridCol>
                <a:gridCol w="694944">
                  <a:extLst>
                    <a:ext uri="{9D8B030D-6E8A-4147-A177-3AD203B41FA5}">
                      <a16:colId xmlns:a16="http://schemas.microsoft.com/office/drawing/2014/main" val="1476977728"/>
                    </a:ext>
                  </a:extLst>
                </a:gridCol>
                <a:gridCol w="914400">
                  <a:extLst>
                    <a:ext uri="{9D8B030D-6E8A-4147-A177-3AD203B41FA5}">
                      <a16:colId xmlns:a16="http://schemas.microsoft.com/office/drawing/2014/main" val="4236769631"/>
                    </a:ext>
                  </a:extLst>
                </a:gridCol>
                <a:gridCol w="841248">
                  <a:extLst>
                    <a:ext uri="{9D8B030D-6E8A-4147-A177-3AD203B41FA5}">
                      <a16:colId xmlns:a16="http://schemas.microsoft.com/office/drawing/2014/main" val="2980213049"/>
                    </a:ext>
                  </a:extLst>
                </a:gridCol>
                <a:gridCol w="903954">
                  <a:extLst>
                    <a:ext uri="{9D8B030D-6E8A-4147-A177-3AD203B41FA5}">
                      <a16:colId xmlns:a16="http://schemas.microsoft.com/office/drawing/2014/main" val="2632743209"/>
                    </a:ext>
                  </a:extLst>
                </a:gridCol>
                <a:gridCol w="940959">
                  <a:extLst>
                    <a:ext uri="{9D8B030D-6E8A-4147-A177-3AD203B41FA5}">
                      <a16:colId xmlns:a16="http://schemas.microsoft.com/office/drawing/2014/main" val="674194615"/>
                    </a:ext>
                  </a:extLst>
                </a:gridCol>
              </a:tblGrid>
              <a:tr h="679081">
                <a:tc>
                  <a:txBody>
                    <a:bodyPr/>
                    <a:lstStyle/>
                    <a:p>
                      <a:r>
                        <a:rPr lang="en-US" dirty="0"/>
                        <a:t>Response</a:t>
                      </a:r>
                    </a:p>
                  </a:txBody>
                  <a:tcPr/>
                </a:tc>
                <a:tc>
                  <a:txBody>
                    <a:bodyPr/>
                    <a:lstStyle/>
                    <a:p>
                      <a:r>
                        <a:rPr lang="en-US" dirty="0"/>
                        <a:t>7/7 Q1</a:t>
                      </a:r>
                    </a:p>
                  </a:txBody>
                  <a:tcPr/>
                </a:tc>
                <a:tc>
                  <a:txBody>
                    <a:bodyPr/>
                    <a:lstStyle/>
                    <a:p>
                      <a:r>
                        <a:rPr lang="en-US" dirty="0"/>
                        <a:t>7/7</a:t>
                      </a:r>
                    </a:p>
                    <a:p>
                      <a:r>
                        <a:rPr lang="en-US" dirty="0"/>
                        <a:t>Q2</a:t>
                      </a:r>
                    </a:p>
                  </a:txBody>
                  <a:tcPr/>
                </a:tc>
                <a:tc>
                  <a:txBody>
                    <a:bodyPr/>
                    <a:lstStyle/>
                    <a:p>
                      <a:r>
                        <a:rPr lang="en-US" dirty="0"/>
                        <a:t>7/9 Q1</a:t>
                      </a:r>
                    </a:p>
                  </a:txBody>
                  <a:tcPr/>
                </a:tc>
                <a:tc>
                  <a:txBody>
                    <a:bodyPr/>
                    <a:lstStyle/>
                    <a:p>
                      <a:r>
                        <a:rPr lang="en-US" dirty="0"/>
                        <a:t>7/9</a:t>
                      </a:r>
                    </a:p>
                    <a:p>
                      <a:r>
                        <a:rPr lang="en-US" dirty="0"/>
                        <a:t>Q2</a:t>
                      </a:r>
                    </a:p>
                  </a:txBody>
                  <a:tcPr/>
                </a:tc>
                <a:tc>
                  <a:txBody>
                    <a:bodyPr/>
                    <a:lstStyle/>
                    <a:p>
                      <a:r>
                        <a:rPr lang="en-US" dirty="0"/>
                        <a:t>7/14 Q1</a:t>
                      </a:r>
                    </a:p>
                  </a:txBody>
                  <a:tcPr/>
                </a:tc>
                <a:tc>
                  <a:txBody>
                    <a:bodyPr/>
                    <a:lstStyle/>
                    <a:p>
                      <a:r>
                        <a:rPr lang="en-US" dirty="0"/>
                        <a:t>7/14 Q2</a:t>
                      </a:r>
                    </a:p>
                  </a:txBody>
                  <a:tcPr/>
                </a:tc>
                <a:tc>
                  <a:txBody>
                    <a:bodyPr/>
                    <a:lstStyle/>
                    <a:p>
                      <a:r>
                        <a:rPr lang="en-US" dirty="0"/>
                        <a:t>7/16 Q1</a:t>
                      </a:r>
                    </a:p>
                  </a:txBody>
                  <a:tcPr/>
                </a:tc>
                <a:tc>
                  <a:txBody>
                    <a:bodyPr/>
                    <a:lstStyle/>
                    <a:p>
                      <a:r>
                        <a:rPr lang="en-US" dirty="0"/>
                        <a:t>7/16 Q2</a:t>
                      </a:r>
                    </a:p>
                  </a:txBody>
                  <a:tcPr/>
                </a:tc>
                <a:extLst>
                  <a:ext uri="{0D108BD9-81ED-4DB2-BD59-A6C34878D82A}">
                    <a16:rowId xmlns:a16="http://schemas.microsoft.com/office/drawing/2014/main" val="2921781906"/>
                  </a:ext>
                </a:extLst>
              </a:tr>
              <a:tr h="679081">
                <a:tc>
                  <a:txBody>
                    <a:bodyPr/>
                    <a:lstStyle/>
                    <a:p>
                      <a:r>
                        <a:rPr lang="en-US" dirty="0"/>
                        <a:t>Yes</a:t>
                      </a:r>
                    </a:p>
                  </a:txBody>
                  <a:tcPr/>
                </a:tc>
                <a:tc>
                  <a:txBody>
                    <a:bodyPr/>
                    <a:lstStyle/>
                    <a:p>
                      <a:r>
                        <a:rPr lang="en-US" dirty="0"/>
                        <a:t>8</a:t>
                      </a:r>
                    </a:p>
                    <a:p>
                      <a:endParaRPr lang="en-US" dirty="0"/>
                    </a:p>
                  </a:txBody>
                  <a:tcPr/>
                </a:tc>
                <a:tc>
                  <a:txBody>
                    <a:bodyPr/>
                    <a:lstStyle/>
                    <a:p>
                      <a:r>
                        <a:rPr lang="en-US" dirty="0"/>
                        <a:t>15</a:t>
                      </a:r>
                    </a:p>
                  </a:txBody>
                  <a:tcPr/>
                </a:tc>
                <a:tc>
                  <a:txBody>
                    <a:bodyPr/>
                    <a:lstStyle/>
                    <a:p>
                      <a:r>
                        <a:rPr lang="en-US" dirty="0"/>
                        <a:t>5</a:t>
                      </a:r>
                    </a:p>
                  </a:txBody>
                  <a:tcPr/>
                </a:tc>
                <a:tc>
                  <a:txBody>
                    <a:bodyPr/>
                    <a:lstStyle/>
                    <a:p>
                      <a:r>
                        <a:rPr lang="en-US" dirty="0"/>
                        <a:t>11</a:t>
                      </a:r>
                    </a:p>
                  </a:txBody>
                  <a:tcPr/>
                </a:tc>
                <a:tc>
                  <a:txBody>
                    <a:bodyPr/>
                    <a:lstStyle/>
                    <a:p>
                      <a:r>
                        <a:rPr lang="en-US" dirty="0"/>
                        <a:t>4</a:t>
                      </a:r>
                    </a:p>
                  </a:txBody>
                  <a:tcPr/>
                </a:tc>
                <a:tc>
                  <a:txBody>
                    <a:bodyPr/>
                    <a:lstStyle/>
                    <a:p>
                      <a:r>
                        <a:rPr lang="en-US" dirty="0"/>
                        <a:t>0</a:t>
                      </a:r>
                    </a:p>
                  </a:txBody>
                  <a:tcPr/>
                </a:tc>
                <a:tc>
                  <a:txBody>
                    <a:bodyPr/>
                    <a:lstStyle/>
                    <a:p>
                      <a:r>
                        <a:rPr lang="en-US" dirty="0"/>
                        <a:t>3</a:t>
                      </a:r>
                    </a:p>
                  </a:txBody>
                  <a:tcPr/>
                </a:tc>
                <a:tc>
                  <a:txBody>
                    <a:bodyPr/>
                    <a:lstStyle/>
                    <a:p>
                      <a:r>
                        <a:rPr lang="en-US" dirty="0"/>
                        <a:t>4</a:t>
                      </a:r>
                    </a:p>
                  </a:txBody>
                  <a:tcPr/>
                </a:tc>
                <a:extLst>
                  <a:ext uri="{0D108BD9-81ED-4DB2-BD59-A6C34878D82A}">
                    <a16:rowId xmlns:a16="http://schemas.microsoft.com/office/drawing/2014/main" val="3820171991"/>
                  </a:ext>
                </a:extLst>
              </a:tr>
              <a:tr h="679081">
                <a:tc>
                  <a:txBody>
                    <a:bodyPr/>
                    <a:lstStyle/>
                    <a:p>
                      <a:r>
                        <a:rPr lang="en-US" dirty="0"/>
                        <a:t>No</a:t>
                      </a:r>
                    </a:p>
                  </a:txBody>
                  <a:tcPr/>
                </a:tc>
                <a:tc>
                  <a:txBody>
                    <a:bodyPr/>
                    <a:lstStyle/>
                    <a:p>
                      <a:r>
                        <a:rPr lang="en-US" dirty="0"/>
                        <a:t>2</a:t>
                      </a:r>
                    </a:p>
                    <a:p>
                      <a:endParaRPr lang="en-US" dirty="0"/>
                    </a:p>
                  </a:txBody>
                  <a:tcPr/>
                </a:tc>
                <a:tc>
                  <a:txBody>
                    <a:bodyPr/>
                    <a:lstStyle/>
                    <a:p>
                      <a:r>
                        <a:rPr lang="en-US" dirty="0"/>
                        <a:t>0</a:t>
                      </a:r>
                    </a:p>
                  </a:txBody>
                  <a:tcPr/>
                </a:tc>
                <a:tc>
                  <a:txBody>
                    <a:bodyPr/>
                    <a:lstStyle/>
                    <a:p>
                      <a:r>
                        <a:rPr lang="en-US" dirty="0"/>
                        <a:t>1</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1</a:t>
                      </a:r>
                    </a:p>
                  </a:txBody>
                  <a:tcPr/>
                </a:tc>
                <a:tc>
                  <a:txBody>
                    <a:bodyPr/>
                    <a:lstStyle/>
                    <a:p>
                      <a:r>
                        <a:rPr lang="en-US" dirty="0"/>
                        <a:t>o</a:t>
                      </a:r>
                    </a:p>
                  </a:txBody>
                  <a:tcPr/>
                </a:tc>
                <a:extLst>
                  <a:ext uri="{0D108BD9-81ED-4DB2-BD59-A6C34878D82A}">
                    <a16:rowId xmlns:a16="http://schemas.microsoft.com/office/drawing/2014/main" val="891637751"/>
                  </a:ext>
                </a:extLst>
              </a:tr>
              <a:tr h="679081">
                <a:tc>
                  <a:txBody>
                    <a:bodyPr/>
                    <a:lstStyle/>
                    <a:p>
                      <a:r>
                        <a:rPr lang="en-US" dirty="0"/>
                        <a:t>Depends</a:t>
                      </a:r>
                    </a:p>
                  </a:txBody>
                  <a:tcPr/>
                </a:tc>
                <a:tc>
                  <a:txBody>
                    <a:bodyPr/>
                    <a:lstStyle/>
                    <a:p>
                      <a:r>
                        <a:rPr lang="en-US" dirty="0"/>
                        <a:t>11</a:t>
                      </a:r>
                    </a:p>
                  </a:txBody>
                  <a:tcPr/>
                </a:tc>
                <a:tc>
                  <a:txBody>
                    <a:bodyPr/>
                    <a:lstStyle/>
                    <a:p>
                      <a:r>
                        <a:rPr lang="en-US" dirty="0"/>
                        <a:t>6</a:t>
                      </a:r>
                    </a:p>
                  </a:txBody>
                  <a:tcPr/>
                </a:tc>
                <a:tc>
                  <a:txBody>
                    <a:bodyPr/>
                    <a:lstStyle/>
                    <a:p>
                      <a:r>
                        <a:rPr lang="en-US" dirty="0"/>
                        <a:t>18</a:t>
                      </a:r>
                    </a:p>
                  </a:txBody>
                  <a:tcPr/>
                </a:tc>
                <a:tc>
                  <a:txBody>
                    <a:bodyPr/>
                    <a:lstStyle/>
                    <a:p>
                      <a:r>
                        <a:rPr lang="en-US" dirty="0"/>
                        <a:t>7</a:t>
                      </a:r>
                    </a:p>
                  </a:txBody>
                  <a:tcPr/>
                </a:tc>
                <a:tc>
                  <a:txBody>
                    <a:bodyPr/>
                    <a:lstStyle/>
                    <a:p>
                      <a:r>
                        <a:rPr lang="en-US" dirty="0"/>
                        <a:t>11</a:t>
                      </a:r>
                    </a:p>
                  </a:txBody>
                  <a:tcPr/>
                </a:tc>
                <a:tc>
                  <a:txBody>
                    <a:bodyPr/>
                    <a:lstStyle/>
                    <a:p>
                      <a:r>
                        <a:rPr lang="en-US" dirty="0"/>
                        <a:t>9</a:t>
                      </a:r>
                    </a:p>
                  </a:txBody>
                  <a:tcPr/>
                </a:tc>
                <a:tc>
                  <a:txBody>
                    <a:bodyPr/>
                    <a:lstStyle/>
                    <a:p>
                      <a:r>
                        <a:rPr lang="en-US" dirty="0"/>
                        <a:t>8</a:t>
                      </a:r>
                    </a:p>
                  </a:txBody>
                  <a:tcPr/>
                </a:tc>
                <a:tc>
                  <a:txBody>
                    <a:bodyPr/>
                    <a:lstStyle/>
                    <a:p>
                      <a:r>
                        <a:rPr lang="en-US" dirty="0"/>
                        <a:t>7</a:t>
                      </a:r>
                    </a:p>
                  </a:txBody>
                  <a:tcPr/>
                </a:tc>
                <a:extLst>
                  <a:ext uri="{0D108BD9-81ED-4DB2-BD59-A6C34878D82A}">
                    <a16:rowId xmlns:a16="http://schemas.microsoft.com/office/drawing/2014/main" val="3641723866"/>
                  </a:ext>
                </a:extLst>
              </a:tr>
              <a:tr h="679081">
                <a:tc>
                  <a:txBody>
                    <a:bodyPr/>
                    <a:lstStyle/>
                    <a:p>
                      <a:r>
                        <a:rPr lang="en-US" dirty="0"/>
                        <a:t>Indifferent</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1</a:t>
                      </a:r>
                    </a:p>
                  </a:txBody>
                  <a:tcPr/>
                </a:tc>
                <a:tc>
                  <a:txBody>
                    <a:bodyPr/>
                    <a:lstStyle/>
                    <a:p>
                      <a:r>
                        <a:rPr lang="en-US" dirty="0"/>
                        <a:t>1</a:t>
                      </a:r>
                    </a:p>
                  </a:txBody>
                  <a:tcPr/>
                </a:tc>
                <a:extLst>
                  <a:ext uri="{0D108BD9-81ED-4DB2-BD59-A6C34878D82A}">
                    <a16:rowId xmlns:a16="http://schemas.microsoft.com/office/drawing/2014/main" val="2321872852"/>
                  </a:ext>
                </a:extLst>
              </a:tr>
              <a:tr h="679081">
                <a:tc>
                  <a:txBody>
                    <a:bodyPr/>
                    <a:lstStyle/>
                    <a:p>
                      <a:r>
                        <a:rPr lang="en-US" dirty="0"/>
                        <a:t>On Fence</a:t>
                      </a:r>
                    </a:p>
                  </a:txBody>
                  <a:tcPr/>
                </a:tc>
                <a:tc>
                  <a:txBody>
                    <a:bodyPr/>
                    <a:lstStyle/>
                    <a:p>
                      <a:r>
                        <a:rPr lang="en-US" dirty="0"/>
                        <a:t>NA</a:t>
                      </a:r>
                    </a:p>
                  </a:txBody>
                  <a:tcPr/>
                </a:tc>
                <a:tc>
                  <a:txBody>
                    <a:bodyPr/>
                    <a:lstStyle/>
                    <a:p>
                      <a:r>
                        <a:rPr lang="en-US" dirty="0"/>
                        <a:t>3</a:t>
                      </a:r>
                    </a:p>
                  </a:txBody>
                  <a:tcPr/>
                </a:tc>
                <a:tc>
                  <a:txBody>
                    <a:bodyPr/>
                    <a:lstStyle/>
                    <a:p>
                      <a:r>
                        <a:rPr lang="en-US" dirty="0"/>
                        <a:t>NA</a:t>
                      </a:r>
                    </a:p>
                  </a:txBody>
                  <a:tcPr/>
                </a:tc>
                <a:tc>
                  <a:txBody>
                    <a:bodyPr/>
                    <a:lstStyle/>
                    <a:p>
                      <a:r>
                        <a:rPr lang="en-US" dirty="0"/>
                        <a:t>1</a:t>
                      </a:r>
                    </a:p>
                  </a:txBody>
                  <a:tcPr/>
                </a:tc>
                <a:tc>
                  <a:txBody>
                    <a:bodyPr/>
                    <a:lstStyle/>
                    <a:p>
                      <a:r>
                        <a:rPr lang="en-US" dirty="0"/>
                        <a:t>NA</a:t>
                      </a:r>
                    </a:p>
                  </a:txBody>
                  <a:tcPr/>
                </a:tc>
                <a:tc>
                  <a:txBody>
                    <a:bodyPr/>
                    <a:lstStyle/>
                    <a:p>
                      <a:r>
                        <a:rPr lang="en-US" dirty="0"/>
                        <a:t>4</a:t>
                      </a:r>
                    </a:p>
                  </a:txBody>
                  <a:tcPr/>
                </a:tc>
                <a:tc>
                  <a:txBody>
                    <a:bodyPr/>
                    <a:lstStyle/>
                    <a:p>
                      <a:r>
                        <a:rPr lang="en-US" dirty="0"/>
                        <a:t>NA</a:t>
                      </a:r>
                    </a:p>
                  </a:txBody>
                  <a:tcPr/>
                </a:tc>
                <a:tc>
                  <a:txBody>
                    <a:bodyPr/>
                    <a:lstStyle/>
                    <a:p>
                      <a:r>
                        <a:rPr lang="en-US" dirty="0"/>
                        <a:t>0</a:t>
                      </a:r>
                    </a:p>
                  </a:txBody>
                  <a:tcPr/>
                </a:tc>
                <a:extLst>
                  <a:ext uri="{0D108BD9-81ED-4DB2-BD59-A6C34878D82A}">
                    <a16:rowId xmlns:a16="http://schemas.microsoft.com/office/drawing/2014/main" val="4242648871"/>
                  </a:ext>
                </a:extLst>
              </a:tr>
              <a:tr h="679081">
                <a:tc>
                  <a:txBody>
                    <a:bodyPr/>
                    <a:lstStyle/>
                    <a:p>
                      <a:r>
                        <a:rPr lang="en-US" b="1" dirty="0"/>
                        <a:t>TOTAL</a:t>
                      </a:r>
                    </a:p>
                  </a:txBody>
                  <a:tcPr/>
                </a:tc>
                <a:tc>
                  <a:txBody>
                    <a:bodyPr/>
                    <a:lstStyle/>
                    <a:p>
                      <a:r>
                        <a:rPr lang="en-US" b="1" dirty="0"/>
                        <a:t>21</a:t>
                      </a:r>
                    </a:p>
                  </a:txBody>
                  <a:tcPr/>
                </a:tc>
                <a:tc>
                  <a:txBody>
                    <a:bodyPr/>
                    <a:lstStyle/>
                    <a:p>
                      <a:r>
                        <a:rPr lang="en-US" b="1" dirty="0"/>
                        <a:t>16</a:t>
                      </a:r>
                    </a:p>
                  </a:txBody>
                  <a:tcPr/>
                </a:tc>
                <a:tc>
                  <a:txBody>
                    <a:bodyPr/>
                    <a:lstStyle/>
                    <a:p>
                      <a:r>
                        <a:rPr lang="en-US" b="1" dirty="0"/>
                        <a:t>24</a:t>
                      </a:r>
                    </a:p>
                  </a:txBody>
                  <a:tcPr/>
                </a:tc>
                <a:tc>
                  <a:txBody>
                    <a:bodyPr/>
                    <a:lstStyle/>
                    <a:p>
                      <a:r>
                        <a:rPr lang="en-US" b="1" dirty="0"/>
                        <a:t>19</a:t>
                      </a:r>
                    </a:p>
                  </a:txBody>
                  <a:tcPr/>
                </a:tc>
                <a:tc>
                  <a:txBody>
                    <a:bodyPr/>
                    <a:lstStyle/>
                    <a:p>
                      <a:r>
                        <a:rPr lang="en-US" b="1" dirty="0"/>
                        <a:t>15</a:t>
                      </a:r>
                    </a:p>
                  </a:txBody>
                  <a:tcPr/>
                </a:tc>
                <a:tc>
                  <a:txBody>
                    <a:bodyPr/>
                    <a:lstStyle/>
                    <a:p>
                      <a:r>
                        <a:rPr lang="en-US" b="1" dirty="0"/>
                        <a:t>13</a:t>
                      </a:r>
                    </a:p>
                  </a:txBody>
                  <a:tcPr/>
                </a:tc>
                <a:tc>
                  <a:txBody>
                    <a:bodyPr/>
                    <a:lstStyle/>
                    <a:p>
                      <a:r>
                        <a:rPr lang="en-US" b="1" dirty="0"/>
                        <a:t>13</a:t>
                      </a:r>
                    </a:p>
                  </a:txBody>
                  <a:tcPr/>
                </a:tc>
                <a:tc>
                  <a:txBody>
                    <a:bodyPr/>
                    <a:lstStyle/>
                    <a:p>
                      <a:r>
                        <a:rPr lang="en-US" b="1" dirty="0"/>
                        <a:t>12</a:t>
                      </a:r>
                    </a:p>
                  </a:txBody>
                  <a:tcPr/>
                </a:tc>
                <a:extLst>
                  <a:ext uri="{0D108BD9-81ED-4DB2-BD59-A6C34878D82A}">
                    <a16:rowId xmlns:a16="http://schemas.microsoft.com/office/drawing/2014/main" val="2717563560"/>
                  </a:ext>
                </a:extLst>
              </a:tr>
            </a:tbl>
          </a:graphicData>
        </a:graphic>
      </p:graphicFrame>
      <p:sp>
        <p:nvSpPr>
          <p:cNvPr id="2" name="Slide Number Placeholder 1">
            <a:extLst>
              <a:ext uri="{FF2B5EF4-FFF2-40B4-BE49-F238E27FC236}">
                <a16:creationId xmlns:a16="http://schemas.microsoft.com/office/drawing/2014/main" id="{BD5B875E-B585-906B-2B77-BE8F614BB1E2}"/>
              </a:ext>
            </a:extLst>
          </p:cNvPr>
          <p:cNvSpPr>
            <a:spLocks noGrp="1"/>
          </p:cNvSpPr>
          <p:nvPr>
            <p:ph type="sldNum" sz="quarter" idx="12"/>
          </p:nvPr>
        </p:nvSpPr>
        <p:spPr/>
        <p:txBody>
          <a:bodyPr/>
          <a:lstStyle/>
          <a:p>
            <a:fld id="{2385DA76-2DD3-144A-9C84-6B8D9531DA2D}" type="slidenum">
              <a:rPr lang="en-US" smtClean="0"/>
              <a:t>11</a:t>
            </a:fld>
            <a:endParaRPr lang="en-US"/>
          </a:p>
        </p:txBody>
      </p:sp>
    </p:spTree>
    <p:extLst>
      <p:ext uri="{BB962C8B-B14F-4D97-AF65-F5344CB8AC3E}">
        <p14:creationId xmlns:p14="http://schemas.microsoft.com/office/powerpoint/2010/main" val="1335905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CDD825-42BB-1924-66C2-279A467537DD}"/>
              </a:ext>
            </a:extLst>
          </p:cNvPr>
          <p:cNvSpPr>
            <a:spLocks noGrp="1"/>
          </p:cNvSpPr>
          <p:nvPr>
            <p:ph type="title"/>
          </p:nvPr>
        </p:nvSpPr>
        <p:spPr/>
        <p:txBody>
          <a:bodyPr>
            <a:normAutofit fontScale="90000"/>
          </a:bodyPr>
          <a:lstStyle/>
          <a:p>
            <a:r>
              <a:rPr lang="en-US" dirty="0"/>
              <a:t>Discussion Themes</a:t>
            </a:r>
          </a:p>
        </p:txBody>
      </p:sp>
      <p:sp>
        <p:nvSpPr>
          <p:cNvPr id="7" name="Content Placeholder 6">
            <a:extLst>
              <a:ext uri="{FF2B5EF4-FFF2-40B4-BE49-F238E27FC236}">
                <a16:creationId xmlns:a16="http://schemas.microsoft.com/office/drawing/2014/main" id="{97869CEA-1222-F76A-BC5E-F7248449A3FF}"/>
              </a:ext>
            </a:extLst>
          </p:cNvPr>
          <p:cNvSpPr>
            <a:spLocks noGrp="1"/>
          </p:cNvSpPr>
          <p:nvPr>
            <p:ph sz="half" idx="2"/>
          </p:nvPr>
        </p:nvSpPr>
        <p:spPr/>
        <p:txBody>
          <a:bodyPr/>
          <a:lstStyle/>
          <a:p>
            <a:r>
              <a:rPr lang="en-US" dirty="0"/>
              <a:t>Having NZ-shared e-collections saves staff time for </a:t>
            </a:r>
            <a:r>
              <a:rPr lang="en-US" dirty="0" err="1"/>
              <a:t>consortially</a:t>
            </a:r>
            <a:r>
              <a:rPr lang="en-US" dirty="0"/>
              <a:t>-purchased collections.</a:t>
            </a:r>
          </a:p>
          <a:p>
            <a:r>
              <a:rPr lang="en-US" dirty="0"/>
              <a:t>Small libraries, staff wearing many hats, OA-collections might be lower priority.</a:t>
            </a:r>
          </a:p>
          <a:p>
            <a:r>
              <a:rPr lang="en-US" dirty="0"/>
              <a:t>Having IZ e-collections as institutional curation, emphasizing current resources</a:t>
            </a:r>
          </a:p>
          <a:p>
            <a:r>
              <a:rPr lang="en-US" dirty="0"/>
              <a:t>Local control is valued for collections that require a lot of attention.</a:t>
            </a:r>
          </a:p>
          <a:p>
            <a:r>
              <a:rPr lang="en-US" dirty="0"/>
              <a:t>Appreciation for CARLI support, recommendations, best practices, and regular communication of instructions.</a:t>
            </a:r>
          </a:p>
          <a:p>
            <a:r>
              <a:rPr lang="en-US" dirty="0" err="1"/>
              <a:t>Autoholdings</a:t>
            </a:r>
            <a:r>
              <a:rPr lang="en-US" dirty="0"/>
              <a:t> are useful for bridging gaps with some providers.</a:t>
            </a:r>
          </a:p>
        </p:txBody>
      </p:sp>
      <p:sp>
        <p:nvSpPr>
          <p:cNvPr id="3" name="Slide Number Placeholder 2">
            <a:extLst>
              <a:ext uri="{FF2B5EF4-FFF2-40B4-BE49-F238E27FC236}">
                <a16:creationId xmlns:a16="http://schemas.microsoft.com/office/drawing/2014/main" id="{40228122-4188-0F6F-69A9-566BDC0353A1}"/>
              </a:ext>
            </a:extLst>
          </p:cNvPr>
          <p:cNvSpPr>
            <a:spLocks noGrp="1"/>
          </p:cNvSpPr>
          <p:nvPr>
            <p:ph type="sldNum" sz="quarter" idx="12"/>
          </p:nvPr>
        </p:nvSpPr>
        <p:spPr/>
        <p:txBody>
          <a:bodyPr/>
          <a:lstStyle/>
          <a:p>
            <a:fld id="{2385DA76-2DD3-144A-9C84-6B8D9531DA2D}" type="slidenum">
              <a:rPr lang="en-US" smtClean="0"/>
              <a:t>12</a:t>
            </a:fld>
            <a:endParaRPr lang="en-US" dirty="0"/>
          </a:p>
        </p:txBody>
      </p:sp>
    </p:spTree>
    <p:extLst>
      <p:ext uri="{BB962C8B-B14F-4D97-AF65-F5344CB8AC3E}">
        <p14:creationId xmlns:p14="http://schemas.microsoft.com/office/powerpoint/2010/main" val="694914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BE56274-D6DB-FFFC-F787-D4451856827C}"/>
              </a:ext>
            </a:extLst>
          </p:cNvPr>
          <p:cNvSpPr>
            <a:spLocks noGrp="1"/>
          </p:cNvSpPr>
          <p:nvPr>
            <p:ph type="title"/>
          </p:nvPr>
        </p:nvSpPr>
        <p:spPr/>
        <p:txBody>
          <a:bodyPr>
            <a:normAutofit fontScale="90000"/>
          </a:bodyPr>
          <a:lstStyle/>
          <a:p>
            <a:r>
              <a:rPr lang="en-US" dirty="0"/>
              <a:t>Participant Quote</a:t>
            </a:r>
          </a:p>
        </p:txBody>
      </p:sp>
      <p:sp>
        <p:nvSpPr>
          <p:cNvPr id="4" name="Slide Number Placeholder 3">
            <a:extLst>
              <a:ext uri="{FF2B5EF4-FFF2-40B4-BE49-F238E27FC236}">
                <a16:creationId xmlns:a16="http://schemas.microsoft.com/office/drawing/2014/main" id="{843CAAEE-7C59-324A-33AE-8C1D2AB9195A}"/>
              </a:ext>
            </a:extLst>
          </p:cNvPr>
          <p:cNvSpPr>
            <a:spLocks noGrp="1"/>
          </p:cNvSpPr>
          <p:nvPr>
            <p:ph type="sldNum" sz="quarter" idx="12"/>
          </p:nvPr>
        </p:nvSpPr>
        <p:spPr/>
        <p:txBody>
          <a:bodyPr/>
          <a:lstStyle/>
          <a:p>
            <a:fld id="{2385DA76-2DD3-144A-9C84-6B8D9531DA2D}" type="slidenum">
              <a:rPr lang="en-US" smtClean="0"/>
              <a:t>13</a:t>
            </a:fld>
            <a:endParaRPr lang="en-US"/>
          </a:p>
        </p:txBody>
      </p:sp>
      <p:sp>
        <p:nvSpPr>
          <p:cNvPr id="6" name="Text Placeholder 5">
            <a:extLst>
              <a:ext uri="{FF2B5EF4-FFF2-40B4-BE49-F238E27FC236}">
                <a16:creationId xmlns:a16="http://schemas.microsoft.com/office/drawing/2014/main" id="{C041C1E8-D17B-04BC-EB32-9AAA0DE2DC9C}"/>
              </a:ext>
            </a:extLst>
          </p:cNvPr>
          <p:cNvSpPr>
            <a:spLocks noGrp="1"/>
          </p:cNvSpPr>
          <p:nvPr>
            <p:ph type="body" sz="quarter" idx="14"/>
          </p:nvPr>
        </p:nvSpPr>
        <p:spPr/>
        <p:txBody>
          <a:bodyPr/>
          <a:lstStyle/>
          <a:p>
            <a:r>
              <a:rPr lang="en-US" dirty="0"/>
              <a:t>I prefer to have control over troubleshooting electronic collections and portfolios that our institution purchases. It makes troubleshooting and communication with the user easier. For open access and CARLI-purchased collections, it's more convenient to have those managed by CARLI in the NZ.</a:t>
            </a:r>
          </a:p>
        </p:txBody>
      </p:sp>
    </p:spTree>
    <p:extLst>
      <p:ext uri="{BB962C8B-B14F-4D97-AF65-F5344CB8AC3E}">
        <p14:creationId xmlns:p14="http://schemas.microsoft.com/office/powerpoint/2010/main" val="2355894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0849F-A154-4402-8D83-A45DC69E45B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B984468-EEF6-B3F2-2DF9-296D59819039}"/>
              </a:ext>
            </a:extLst>
          </p:cNvPr>
          <p:cNvSpPr>
            <a:spLocks noGrp="1"/>
          </p:cNvSpPr>
          <p:nvPr>
            <p:ph type="title"/>
          </p:nvPr>
        </p:nvSpPr>
        <p:spPr/>
        <p:txBody>
          <a:bodyPr>
            <a:noAutofit/>
          </a:bodyPr>
          <a:lstStyle/>
          <a:p>
            <a:r>
              <a:rPr lang="en-US" dirty="0">
                <a:latin typeface="Arial"/>
                <a:cs typeface="Arial"/>
              </a:rPr>
              <a:t>Questions? Contact us:</a:t>
            </a:r>
            <a:endParaRPr 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8675858E-82FF-9E35-7E47-79DA5AB105A3}"/>
              </a:ext>
            </a:extLst>
          </p:cNvPr>
          <p:cNvSpPr>
            <a:spLocks noGrp="1"/>
          </p:cNvSpPr>
          <p:nvPr>
            <p:ph type="sldNum" sz="quarter" idx="12"/>
          </p:nvPr>
        </p:nvSpPr>
        <p:spPr/>
        <p:txBody>
          <a:bodyPr/>
          <a:lstStyle/>
          <a:p>
            <a:fld id="{2385DA76-2DD3-144A-9C84-6B8D9531DA2D}" type="slidenum">
              <a:rPr lang="en-US" smtClean="0"/>
              <a:t>14</a:t>
            </a:fld>
            <a:endParaRPr lang="en-US"/>
          </a:p>
        </p:txBody>
      </p:sp>
      <p:pic>
        <p:nvPicPr>
          <p:cNvPr id="3" name="Picture Placeholder 2" descr="A person wearing glasses and a blue shirt&#10;&#10;AI-generated content may be incorrect.">
            <a:extLst>
              <a:ext uri="{FF2B5EF4-FFF2-40B4-BE49-F238E27FC236}">
                <a16:creationId xmlns:a16="http://schemas.microsoft.com/office/drawing/2014/main" id="{FA203C6D-9969-9650-F45A-69F61CC5D747}"/>
              </a:ext>
            </a:extLst>
          </p:cNvPr>
          <p:cNvPicPr>
            <a:picLocks noGrp="1" noChangeAspect="1"/>
          </p:cNvPicPr>
          <p:nvPr>
            <p:ph type="pic" sz="quarter" idx="15"/>
          </p:nvPr>
        </p:nvPicPr>
        <p:blipFill>
          <a:blip r:embed="rId3"/>
          <a:srcRect l="4540" r="4540"/>
          <a:stretch/>
        </p:blipFill>
        <p:spPr>
          <a:prstGeom prst="ellipse">
            <a:avLst/>
          </a:prstGeom>
        </p:spPr>
      </p:pic>
      <p:pic>
        <p:nvPicPr>
          <p:cNvPr id="6" name="Picture Placeholder 5">
            <a:extLst>
              <a:ext uri="{FF2B5EF4-FFF2-40B4-BE49-F238E27FC236}">
                <a16:creationId xmlns:a16="http://schemas.microsoft.com/office/drawing/2014/main" id="{17923466-F454-BB35-3526-1137C3E1A747}"/>
              </a:ext>
            </a:extLst>
          </p:cNvPr>
          <p:cNvPicPr>
            <a:picLocks noGrp="1" noChangeAspect="1"/>
          </p:cNvPicPr>
          <p:nvPr>
            <p:ph type="pic" sz="quarter" idx="16"/>
          </p:nvPr>
        </p:nvPicPr>
        <p:blipFill>
          <a:blip r:embed="rId4"/>
          <a:srcRect t="12435" b="12435"/>
          <a:stretch>
            <a:fillRect/>
          </a:stretch>
        </p:blipFill>
        <p:spPr>
          <a:prstGeom prst="ellipse">
            <a:avLst/>
          </a:prstGeom>
        </p:spPr>
      </p:pic>
      <p:sp>
        <p:nvSpPr>
          <p:cNvPr id="9" name="Text Placeholder 8">
            <a:extLst>
              <a:ext uri="{FF2B5EF4-FFF2-40B4-BE49-F238E27FC236}">
                <a16:creationId xmlns:a16="http://schemas.microsoft.com/office/drawing/2014/main" id="{4B60969B-EB36-03B5-7F13-6DB55506B6C8}"/>
              </a:ext>
            </a:extLst>
          </p:cNvPr>
          <p:cNvSpPr>
            <a:spLocks noGrp="1"/>
          </p:cNvSpPr>
          <p:nvPr>
            <p:ph type="body" sz="quarter" idx="17"/>
          </p:nvPr>
        </p:nvSpPr>
        <p:spPr>
          <a:xfrm>
            <a:off x="6612113" y="5304083"/>
            <a:ext cx="3094662" cy="476781"/>
          </a:xfrm>
        </p:spPr>
        <p:txBody>
          <a:bodyPr/>
          <a:lstStyle/>
          <a:p>
            <a:r>
              <a:rPr lang="en-US" dirty="0"/>
              <a:t>marisab2@uillinois.edu</a:t>
            </a:r>
          </a:p>
        </p:txBody>
      </p:sp>
      <p:sp>
        <p:nvSpPr>
          <p:cNvPr id="10" name="Text Placeholder 9">
            <a:extLst>
              <a:ext uri="{FF2B5EF4-FFF2-40B4-BE49-F238E27FC236}">
                <a16:creationId xmlns:a16="http://schemas.microsoft.com/office/drawing/2014/main" id="{4A2B071C-6E66-B67E-63D7-B5DD5EFD6D93}"/>
              </a:ext>
            </a:extLst>
          </p:cNvPr>
          <p:cNvSpPr>
            <a:spLocks noGrp="1"/>
          </p:cNvSpPr>
          <p:nvPr>
            <p:ph type="body" sz="quarter" idx="18"/>
          </p:nvPr>
        </p:nvSpPr>
        <p:spPr>
          <a:xfrm>
            <a:off x="2022231" y="5304083"/>
            <a:ext cx="3094662" cy="476781"/>
          </a:xfrm>
        </p:spPr>
        <p:txBody>
          <a:bodyPr/>
          <a:lstStyle/>
          <a:p>
            <a:r>
              <a:rPr lang="en-US" dirty="0"/>
              <a:t>tschwitz@uillinois.edu</a:t>
            </a:r>
          </a:p>
        </p:txBody>
      </p:sp>
      <p:sp>
        <p:nvSpPr>
          <p:cNvPr id="7" name="TextBox 6">
            <a:extLst>
              <a:ext uri="{FF2B5EF4-FFF2-40B4-BE49-F238E27FC236}">
                <a16:creationId xmlns:a16="http://schemas.microsoft.com/office/drawing/2014/main" id="{2FE872DE-282F-A3C7-2EA2-FCA6745ADDC3}"/>
              </a:ext>
            </a:extLst>
          </p:cNvPr>
          <p:cNvSpPr txBox="1"/>
          <p:nvPr/>
        </p:nvSpPr>
        <p:spPr>
          <a:xfrm>
            <a:off x="3153881" y="5962483"/>
            <a:ext cx="538348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t>support@carli.Illinois.edu</a:t>
            </a:r>
          </a:p>
        </p:txBody>
      </p:sp>
    </p:spTree>
    <p:extLst>
      <p:ext uri="{BB962C8B-B14F-4D97-AF65-F5344CB8AC3E}">
        <p14:creationId xmlns:p14="http://schemas.microsoft.com/office/powerpoint/2010/main" val="2945601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B8B112-8E46-F84B-AA58-31BC4B34CE08}"/>
              </a:ext>
            </a:extLst>
          </p:cNvPr>
          <p:cNvSpPr>
            <a:spLocks noGrp="1"/>
          </p:cNvSpPr>
          <p:nvPr>
            <p:ph type="title"/>
          </p:nvPr>
        </p:nvSpPr>
        <p:spPr/>
        <p:txBody>
          <a:bodyPr>
            <a:normAutofit fontScale="90000"/>
          </a:bodyPr>
          <a:lstStyle/>
          <a:p>
            <a:r>
              <a:rPr lang="en-US">
                <a:latin typeface="Arial"/>
                <a:cs typeface="Arial"/>
              </a:rPr>
              <a:t>Today's Agenda</a:t>
            </a:r>
            <a:endParaRPr lang="en-US" dirty="0"/>
          </a:p>
        </p:txBody>
      </p:sp>
      <p:sp>
        <p:nvSpPr>
          <p:cNvPr id="3" name="Content Placeholder 2">
            <a:extLst>
              <a:ext uri="{FF2B5EF4-FFF2-40B4-BE49-F238E27FC236}">
                <a16:creationId xmlns:a16="http://schemas.microsoft.com/office/drawing/2014/main" id="{6D972517-0006-1301-68F9-DD2BED372633}"/>
              </a:ext>
            </a:extLst>
          </p:cNvPr>
          <p:cNvSpPr>
            <a:spLocks noGrp="1"/>
          </p:cNvSpPr>
          <p:nvPr>
            <p:ph sz="half" idx="2"/>
          </p:nvPr>
        </p:nvSpPr>
        <p:spPr/>
        <p:txBody>
          <a:bodyPr vert="horz" lIns="91440" tIns="45720" rIns="91440" bIns="45720" rtlCol="0" anchor="t">
            <a:normAutofit/>
          </a:bodyPr>
          <a:lstStyle/>
          <a:p>
            <a:r>
              <a:rPr lang="en-US" dirty="0">
                <a:latin typeface="Georgia"/>
                <a:ea typeface="Source Sans Pro"/>
                <a:cs typeface="Arial"/>
              </a:rPr>
              <a:t>Status of Network Zone Electronic Collections</a:t>
            </a:r>
          </a:p>
          <a:p>
            <a:r>
              <a:rPr lang="en-US" dirty="0">
                <a:latin typeface="Georgia"/>
                <a:ea typeface="Source Sans Pro"/>
                <a:cs typeface="Arial"/>
              </a:rPr>
              <a:t>What we learned from EBSCOhost shift</a:t>
            </a:r>
          </a:p>
          <a:p>
            <a:r>
              <a:rPr lang="en-US" dirty="0">
                <a:latin typeface="Georgia"/>
                <a:ea typeface="Source Sans Pro"/>
                <a:cs typeface="Arial"/>
              </a:rPr>
              <a:t>ERMC feedback and libraries who want to opt out</a:t>
            </a:r>
            <a:endParaRPr lang="en-US" dirty="0">
              <a:latin typeface="Georgia"/>
            </a:endParaRPr>
          </a:p>
          <a:p>
            <a:r>
              <a:rPr lang="en-US" dirty="0">
                <a:latin typeface="Georgia"/>
                <a:ea typeface="Source Sans Pro"/>
                <a:cs typeface="Arial"/>
              </a:rPr>
              <a:t>Nuances in electronic collections that are active</a:t>
            </a:r>
            <a:endParaRPr lang="en-US" dirty="0">
              <a:latin typeface="Georgia"/>
            </a:endParaRPr>
          </a:p>
          <a:p>
            <a:r>
              <a:rPr lang="en-US" dirty="0">
                <a:latin typeface="Georgia"/>
                <a:ea typeface="Source Sans Pro"/>
                <a:cs typeface="Arial"/>
              </a:rPr>
              <a:t>Observations and comments from open discussion sessions</a:t>
            </a:r>
            <a:endParaRPr lang="en-US" dirty="0">
              <a:latin typeface="Georgia"/>
            </a:endParaRPr>
          </a:p>
          <a:p>
            <a:endParaRPr lang="en-US" dirty="0"/>
          </a:p>
          <a:p>
            <a:endParaRPr lang="en-US" dirty="0"/>
          </a:p>
        </p:txBody>
      </p:sp>
      <p:sp>
        <p:nvSpPr>
          <p:cNvPr id="2" name="Slide Number Placeholder 1">
            <a:extLst>
              <a:ext uri="{FF2B5EF4-FFF2-40B4-BE49-F238E27FC236}">
                <a16:creationId xmlns:a16="http://schemas.microsoft.com/office/drawing/2014/main" id="{2E92A254-AF49-936F-4D3B-8B91C745A1CC}"/>
              </a:ext>
            </a:extLst>
          </p:cNvPr>
          <p:cNvSpPr>
            <a:spLocks noGrp="1"/>
          </p:cNvSpPr>
          <p:nvPr>
            <p:ph type="sldNum" sz="quarter" idx="12"/>
          </p:nvPr>
        </p:nvSpPr>
        <p:spPr>
          <a:xfrm>
            <a:off x="8610600" y="6384058"/>
            <a:ext cx="2743200" cy="365125"/>
          </a:xfrm>
        </p:spPr>
        <p:txBody>
          <a:bodyPr/>
          <a:lstStyle/>
          <a:p>
            <a:fld id="{2385DA76-2DD3-144A-9C84-6B8D9531DA2D}" type="slidenum">
              <a:rPr lang="en-US" smtClean="0"/>
              <a:t>2</a:t>
            </a:fld>
            <a:endParaRPr lang="en-US" dirty="0"/>
          </a:p>
        </p:txBody>
      </p:sp>
    </p:spTree>
    <p:extLst>
      <p:ext uri="{BB962C8B-B14F-4D97-AF65-F5344CB8AC3E}">
        <p14:creationId xmlns:p14="http://schemas.microsoft.com/office/powerpoint/2010/main" val="201479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A318B-1528-EEA0-6A66-043A5F9EDCF3}"/>
              </a:ext>
            </a:extLst>
          </p:cNvPr>
          <p:cNvSpPr>
            <a:spLocks noGrp="1"/>
          </p:cNvSpPr>
          <p:nvPr>
            <p:ph type="title"/>
          </p:nvPr>
        </p:nvSpPr>
        <p:spPr/>
        <p:txBody>
          <a:bodyPr>
            <a:normAutofit fontScale="90000"/>
          </a:bodyPr>
          <a:lstStyle/>
          <a:p>
            <a:r>
              <a:rPr lang="en-US" dirty="0">
                <a:latin typeface="Arial"/>
                <a:cs typeface="Arial"/>
              </a:rPr>
              <a:t>Network Zone Electronic Collections</a:t>
            </a:r>
            <a:endParaRPr lang="en-US" dirty="0"/>
          </a:p>
        </p:txBody>
      </p:sp>
      <p:sp>
        <p:nvSpPr>
          <p:cNvPr id="4" name="Content Placeholder 3">
            <a:extLst>
              <a:ext uri="{FF2B5EF4-FFF2-40B4-BE49-F238E27FC236}">
                <a16:creationId xmlns:a16="http://schemas.microsoft.com/office/drawing/2014/main" id="{DEB99327-B763-00F0-5667-FFB1DC551385}"/>
              </a:ext>
            </a:extLst>
          </p:cNvPr>
          <p:cNvSpPr>
            <a:spLocks noGrp="1"/>
          </p:cNvSpPr>
          <p:nvPr>
            <p:ph sz="half" idx="2"/>
          </p:nvPr>
        </p:nvSpPr>
        <p:spPr>
          <a:xfrm>
            <a:off x="838200" y="1740980"/>
            <a:ext cx="10515600" cy="4359195"/>
          </a:xfrm>
        </p:spPr>
        <p:txBody>
          <a:bodyPr vert="horz" lIns="91440" tIns="45720" rIns="91440" bIns="45720" rtlCol="0" anchor="t">
            <a:noAutofit/>
          </a:bodyPr>
          <a:lstStyle/>
          <a:p>
            <a:r>
              <a:rPr lang="en-US" dirty="0">
                <a:latin typeface="+mn-lt"/>
                <a:ea typeface="Source Sans Pro"/>
                <a:cs typeface="Arial"/>
              </a:rPr>
              <a:t>Collections for everyone</a:t>
            </a:r>
            <a:endParaRPr lang="en-US" dirty="0">
              <a:latin typeface="+mn-lt"/>
            </a:endParaRPr>
          </a:p>
          <a:p>
            <a:pPr lvl="1"/>
            <a:r>
              <a:rPr lang="en-US" sz="2400" dirty="0">
                <a:latin typeface="+mn-lt"/>
                <a:ea typeface="Source Sans Pro"/>
                <a:cs typeface="Arial"/>
              </a:rPr>
              <a:t>CARLI eBooks collections: Wiley, Oxford, Bloomsbury</a:t>
            </a:r>
          </a:p>
          <a:p>
            <a:pPr lvl="1"/>
            <a:r>
              <a:rPr lang="en-US" sz="2400" dirty="0">
                <a:latin typeface="+mn-lt"/>
                <a:ea typeface="Source Sans Pro"/>
                <a:cs typeface="Arial"/>
              </a:rPr>
              <a:t>ProQuest </a:t>
            </a:r>
            <a:r>
              <a:rPr lang="en-US" sz="2400" dirty="0" err="1">
                <a:latin typeface="+mn-lt"/>
                <a:ea typeface="Source Sans Pro"/>
                <a:cs typeface="Arial"/>
              </a:rPr>
              <a:t>EBooks</a:t>
            </a:r>
            <a:r>
              <a:rPr lang="en-US" sz="2400" dirty="0">
                <a:latin typeface="+mn-lt"/>
                <a:ea typeface="Source Sans Pro"/>
                <a:cs typeface="Arial"/>
              </a:rPr>
              <a:t> collection (2014-2018)</a:t>
            </a:r>
          </a:p>
          <a:p>
            <a:pPr lvl="1"/>
            <a:r>
              <a:rPr lang="en-US" sz="2400" dirty="0">
                <a:latin typeface="+mn-lt"/>
                <a:ea typeface="Source Sans Pro"/>
                <a:cs typeface="Arial"/>
              </a:rPr>
              <a:t>EBSCOhost </a:t>
            </a:r>
            <a:r>
              <a:rPr lang="en-US" sz="2400" dirty="0" err="1">
                <a:latin typeface="+mn-lt"/>
                <a:ea typeface="Source Sans Pro"/>
                <a:cs typeface="Arial"/>
              </a:rPr>
              <a:t>Ebooks</a:t>
            </a:r>
            <a:r>
              <a:rPr lang="en-US" sz="2400" dirty="0">
                <a:latin typeface="+mn-lt"/>
                <a:ea typeface="Source Sans Pro"/>
                <a:cs typeface="Arial"/>
              </a:rPr>
              <a:t> (2000)</a:t>
            </a:r>
          </a:p>
          <a:p>
            <a:r>
              <a:rPr lang="en-US" dirty="0">
                <a:latin typeface="+mn-lt"/>
                <a:ea typeface="Source Sans Pro"/>
                <a:cs typeface="Arial"/>
              </a:rPr>
              <a:t>Open Access Resources</a:t>
            </a:r>
          </a:p>
          <a:p>
            <a:pPr lvl="1"/>
            <a:r>
              <a:rPr lang="en-US" dirty="0">
                <a:latin typeface="+mn-lt"/>
                <a:ea typeface="Source Sans Pro"/>
                <a:cs typeface="Arial"/>
              </a:rPr>
              <a:t>Open Textbook Library</a:t>
            </a:r>
          </a:p>
          <a:p>
            <a:pPr lvl="1"/>
            <a:r>
              <a:rPr lang="en-US" dirty="0">
                <a:latin typeface="+mn-lt"/>
                <a:ea typeface="Source Sans Pro"/>
                <a:cs typeface="Arial"/>
              </a:rPr>
              <a:t>United States Government Documents</a:t>
            </a:r>
          </a:p>
          <a:p>
            <a:r>
              <a:rPr lang="en-US" dirty="0">
                <a:latin typeface="+mn-lt"/>
                <a:ea typeface="Source Sans Pro"/>
                <a:cs typeface="Arial"/>
              </a:rPr>
              <a:t>Collections for groups of libraries</a:t>
            </a:r>
          </a:p>
          <a:p>
            <a:pPr lvl="1"/>
            <a:r>
              <a:rPr lang="en-US" sz="2400" dirty="0" err="1">
                <a:latin typeface="+mn-lt"/>
                <a:ea typeface="Source Sans Pro"/>
                <a:cs typeface="Arial"/>
              </a:rPr>
              <a:t>ERead</a:t>
            </a:r>
            <a:r>
              <a:rPr lang="en-US" sz="2400" dirty="0">
                <a:latin typeface="+mn-lt"/>
                <a:ea typeface="Source Sans Pro"/>
                <a:cs typeface="Arial"/>
              </a:rPr>
              <a:t> Illinois/Palace Project</a:t>
            </a:r>
          </a:p>
          <a:p>
            <a:pPr lvl="1"/>
            <a:r>
              <a:rPr lang="en-US" sz="2400" dirty="0">
                <a:latin typeface="+mn-lt"/>
                <a:ea typeface="Source Sans Pro"/>
                <a:cs typeface="Arial"/>
              </a:rPr>
              <a:t>NILRC </a:t>
            </a:r>
            <a:r>
              <a:rPr lang="en-US" sz="2400" dirty="0" err="1">
                <a:latin typeface="+mn-lt"/>
                <a:ea typeface="Source Sans Pro"/>
                <a:cs typeface="Arial"/>
              </a:rPr>
              <a:t>OverDrive</a:t>
            </a:r>
            <a:r>
              <a:rPr lang="en-US" sz="2400" dirty="0">
                <a:latin typeface="+mn-lt"/>
                <a:ea typeface="Source Sans Pro"/>
                <a:cs typeface="Arial"/>
              </a:rPr>
              <a:t> collections</a:t>
            </a:r>
          </a:p>
          <a:p>
            <a:pPr marL="0" indent="0">
              <a:buNone/>
            </a:pPr>
            <a:endParaRPr lang="en-US" sz="1800" dirty="0">
              <a:latin typeface="+mn-lt"/>
              <a:ea typeface="Source Sans Pro"/>
              <a:cs typeface="Arial"/>
            </a:endParaRPr>
          </a:p>
          <a:p>
            <a:pPr marL="0" indent="0">
              <a:buNone/>
            </a:pPr>
            <a:r>
              <a:rPr lang="en-US" sz="1800" dirty="0">
                <a:latin typeface="+mn-lt"/>
                <a:ea typeface="Source Sans Pro"/>
                <a:cs typeface="Arial"/>
              </a:rPr>
              <a:t>A list of all electronic collections can be viewed on this </a:t>
            </a:r>
            <a:r>
              <a:rPr lang="en-US" sz="1800" dirty="0">
                <a:latin typeface="+mn-lt"/>
                <a:ea typeface="Source Sans Pro"/>
                <a:cs typeface="Arial"/>
                <a:hlinkClick r:id="rId3"/>
              </a:rPr>
              <a:t>CARLI page</a:t>
            </a:r>
            <a:r>
              <a:rPr lang="en-US" sz="1800" dirty="0">
                <a:latin typeface="+mn-lt"/>
                <a:ea typeface="Source Sans Pro"/>
                <a:cs typeface="Arial"/>
              </a:rPr>
              <a:t>.</a:t>
            </a:r>
          </a:p>
          <a:p>
            <a:pPr marL="0" indent="0">
              <a:buNone/>
            </a:pPr>
            <a:endParaRPr lang="en-US" sz="1800" dirty="0">
              <a:latin typeface="+mn-lt"/>
              <a:ea typeface="Source Sans Pro"/>
              <a:cs typeface="Arial"/>
            </a:endParaRPr>
          </a:p>
        </p:txBody>
      </p:sp>
      <p:sp>
        <p:nvSpPr>
          <p:cNvPr id="3" name="Slide Number Placeholder 2">
            <a:extLst>
              <a:ext uri="{FF2B5EF4-FFF2-40B4-BE49-F238E27FC236}">
                <a16:creationId xmlns:a16="http://schemas.microsoft.com/office/drawing/2014/main" id="{E51492D8-7321-1A64-6C18-9D4DC4187285}"/>
              </a:ext>
            </a:extLst>
          </p:cNvPr>
          <p:cNvSpPr>
            <a:spLocks noGrp="1"/>
          </p:cNvSpPr>
          <p:nvPr>
            <p:ph type="sldNum" sz="quarter" idx="12"/>
          </p:nvPr>
        </p:nvSpPr>
        <p:spPr/>
        <p:txBody>
          <a:bodyPr/>
          <a:lstStyle/>
          <a:p>
            <a:fld id="{2385DA76-2DD3-144A-9C84-6B8D9531DA2D}" type="slidenum">
              <a:rPr lang="en-US" smtClean="0"/>
              <a:t>3</a:t>
            </a:fld>
            <a:endParaRPr lang="en-US" dirty="0"/>
          </a:p>
        </p:txBody>
      </p:sp>
    </p:spTree>
    <p:extLst>
      <p:ext uri="{BB962C8B-B14F-4D97-AF65-F5344CB8AC3E}">
        <p14:creationId xmlns:p14="http://schemas.microsoft.com/office/powerpoint/2010/main" val="2336039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4738BE-CE18-4929-E1F3-8EC78B3A3BA4}"/>
              </a:ext>
            </a:extLst>
          </p:cNvPr>
          <p:cNvSpPr>
            <a:spLocks noGrp="1"/>
          </p:cNvSpPr>
          <p:nvPr>
            <p:ph type="title"/>
          </p:nvPr>
        </p:nvSpPr>
        <p:spPr/>
        <p:txBody>
          <a:bodyPr>
            <a:normAutofit fontScale="90000"/>
          </a:bodyPr>
          <a:lstStyle/>
          <a:p>
            <a:r>
              <a:rPr lang="en-US" dirty="0">
                <a:latin typeface="Arial"/>
                <a:cs typeface="Arial"/>
              </a:rPr>
              <a:t>Things We Learned from 2020-2026</a:t>
            </a:r>
            <a:endParaRPr lang="en-US" dirty="0"/>
          </a:p>
        </p:txBody>
      </p:sp>
      <p:sp>
        <p:nvSpPr>
          <p:cNvPr id="4" name="Content Placeholder 3">
            <a:extLst>
              <a:ext uri="{FF2B5EF4-FFF2-40B4-BE49-F238E27FC236}">
                <a16:creationId xmlns:a16="http://schemas.microsoft.com/office/drawing/2014/main" id="{46F98624-D362-6D04-FA17-51E048C929C8}"/>
              </a:ext>
            </a:extLst>
          </p:cNvPr>
          <p:cNvSpPr>
            <a:spLocks noGrp="1"/>
          </p:cNvSpPr>
          <p:nvPr>
            <p:ph sz="half" idx="2"/>
          </p:nvPr>
        </p:nvSpPr>
        <p:spPr/>
        <p:txBody>
          <a:bodyPr vert="horz" lIns="91440" tIns="45720" rIns="91440" bIns="45720" rtlCol="0" anchor="t">
            <a:normAutofit/>
          </a:bodyPr>
          <a:lstStyle/>
          <a:p>
            <a:r>
              <a:rPr lang="en-US" dirty="0">
                <a:latin typeface="Times New Roman"/>
                <a:ea typeface="Source Sans Pro"/>
                <a:cs typeface="Arial"/>
              </a:rPr>
              <a:t>EBSCOhost collection management in NZ from 2020-2026</a:t>
            </a:r>
          </a:p>
          <a:p>
            <a:pPr lvl="1"/>
            <a:r>
              <a:rPr lang="en-US" dirty="0">
                <a:latin typeface="Times New Roman"/>
                <a:ea typeface="Source Sans Pro"/>
                <a:cs typeface="Arial"/>
              </a:rPr>
              <a:t>Manage shared resources at network scale, reduce duplicate cataloging and link maintenance</a:t>
            </a:r>
          </a:p>
          <a:p>
            <a:r>
              <a:rPr lang="en-US" dirty="0">
                <a:latin typeface="Times New Roman"/>
                <a:ea typeface="Source Sans Pro"/>
                <a:cs typeface="Arial"/>
              </a:rPr>
              <a:t>Inventory groups: what works, what doesn’t.</a:t>
            </a:r>
          </a:p>
          <a:p>
            <a:pPr lvl="1"/>
            <a:r>
              <a:rPr lang="en-US" dirty="0">
                <a:latin typeface="Times New Roman"/>
                <a:ea typeface="Source Sans Pro"/>
                <a:cs typeface="Arial"/>
              </a:rPr>
              <a:t>Library specific settings—parser parameters, proxy services</a:t>
            </a:r>
          </a:p>
          <a:p>
            <a:r>
              <a:rPr lang="en-US" dirty="0">
                <a:latin typeface="Times New Roman"/>
                <a:ea typeface="Source Sans Pro"/>
                <a:cs typeface="Arial"/>
              </a:rPr>
              <a:t>Opting Out: Lessons from group collections</a:t>
            </a:r>
          </a:p>
          <a:p>
            <a:r>
              <a:rPr lang="en-US" dirty="0">
                <a:latin typeface="Times New Roman"/>
                <a:ea typeface="Source Sans Pro"/>
                <a:cs typeface="Arial"/>
              </a:rPr>
              <a:t>Primo VE records display for eBooks</a:t>
            </a:r>
          </a:p>
          <a:p>
            <a:r>
              <a:rPr lang="en-US" dirty="0">
                <a:latin typeface="Times New Roman"/>
                <a:ea typeface="Source Sans Pro"/>
                <a:cs typeface="Arial"/>
              </a:rPr>
              <a:t>Using API to modify inventory group settings</a:t>
            </a:r>
          </a:p>
        </p:txBody>
      </p:sp>
      <p:sp>
        <p:nvSpPr>
          <p:cNvPr id="2" name="Slide Number Placeholder 1">
            <a:extLst>
              <a:ext uri="{FF2B5EF4-FFF2-40B4-BE49-F238E27FC236}">
                <a16:creationId xmlns:a16="http://schemas.microsoft.com/office/drawing/2014/main" id="{62B095FC-25DE-CB24-BA26-99BA4E6E71F4}"/>
              </a:ext>
            </a:extLst>
          </p:cNvPr>
          <p:cNvSpPr>
            <a:spLocks noGrp="1"/>
          </p:cNvSpPr>
          <p:nvPr>
            <p:ph type="sldNum" sz="quarter" idx="12"/>
          </p:nvPr>
        </p:nvSpPr>
        <p:spPr/>
        <p:txBody>
          <a:bodyPr/>
          <a:lstStyle/>
          <a:p>
            <a:fld id="{2385DA76-2DD3-144A-9C84-6B8D9531DA2D}" type="slidenum">
              <a:rPr lang="en-US" smtClean="0"/>
              <a:t>4</a:t>
            </a:fld>
            <a:endParaRPr lang="en-US"/>
          </a:p>
        </p:txBody>
      </p:sp>
    </p:spTree>
    <p:extLst>
      <p:ext uri="{BB962C8B-B14F-4D97-AF65-F5344CB8AC3E}">
        <p14:creationId xmlns:p14="http://schemas.microsoft.com/office/powerpoint/2010/main" val="351598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C078088-5B11-E66C-A802-C3F460C57E6D}"/>
              </a:ext>
            </a:extLst>
          </p:cNvPr>
          <p:cNvSpPr>
            <a:spLocks noGrp="1"/>
          </p:cNvSpPr>
          <p:nvPr>
            <p:ph type="title"/>
          </p:nvPr>
        </p:nvSpPr>
        <p:spPr/>
        <p:txBody>
          <a:bodyPr>
            <a:normAutofit fontScale="90000"/>
          </a:bodyPr>
          <a:lstStyle/>
          <a:p>
            <a:r>
              <a:rPr lang="en-US" dirty="0">
                <a:latin typeface="Arial"/>
                <a:cs typeface="Arial"/>
              </a:rPr>
              <a:t>Committee Feedback &amp; Opting Out</a:t>
            </a:r>
            <a:endParaRPr lang="en-US" dirty="0"/>
          </a:p>
        </p:txBody>
      </p:sp>
      <p:sp>
        <p:nvSpPr>
          <p:cNvPr id="2" name="Text Placeholder 1">
            <a:extLst>
              <a:ext uri="{FF2B5EF4-FFF2-40B4-BE49-F238E27FC236}">
                <a16:creationId xmlns:a16="http://schemas.microsoft.com/office/drawing/2014/main" id="{0C9D9C43-DC70-633D-FDF7-C8CEDB286BBC}"/>
              </a:ext>
            </a:extLst>
          </p:cNvPr>
          <p:cNvSpPr>
            <a:spLocks noGrp="1"/>
          </p:cNvSpPr>
          <p:nvPr>
            <p:ph type="body" idx="1"/>
          </p:nvPr>
        </p:nvSpPr>
        <p:spPr/>
        <p:txBody>
          <a:bodyPr>
            <a:noAutofit/>
          </a:bodyPr>
          <a:lstStyle/>
          <a:p>
            <a:r>
              <a:rPr lang="en-US" sz="2800" b="1" dirty="0">
                <a:latin typeface="Georgia"/>
                <a:ea typeface="Source Sans Pro"/>
                <a:cs typeface="Arial"/>
              </a:rPr>
              <a:t>ERMC Feedback</a:t>
            </a:r>
            <a:endParaRPr lang="en-US" sz="2800" b="1" dirty="0">
              <a:latin typeface="Georgia"/>
            </a:endParaRPr>
          </a:p>
        </p:txBody>
      </p:sp>
      <p:sp>
        <p:nvSpPr>
          <p:cNvPr id="3" name="Content Placeholder 2">
            <a:extLst>
              <a:ext uri="{FF2B5EF4-FFF2-40B4-BE49-F238E27FC236}">
                <a16:creationId xmlns:a16="http://schemas.microsoft.com/office/drawing/2014/main" id="{A904B6F4-4A43-1DE0-0E97-631827AC1999}"/>
              </a:ext>
            </a:extLst>
          </p:cNvPr>
          <p:cNvSpPr>
            <a:spLocks noGrp="1"/>
          </p:cNvSpPr>
          <p:nvPr>
            <p:ph sz="half" idx="2"/>
          </p:nvPr>
        </p:nvSpPr>
        <p:spPr/>
        <p:txBody>
          <a:bodyPr vert="horz" lIns="91440" tIns="45720" rIns="91440" bIns="45720" rtlCol="0" anchor="t">
            <a:normAutofit/>
          </a:bodyPr>
          <a:lstStyle/>
          <a:p>
            <a:pPr marL="0" indent="0">
              <a:buClr>
                <a:schemeClr val="tx1"/>
              </a:buClr>
              <a:buNone/>
            </a:pPr>
            <a:r>
              <a:rPr lang="en-US" dirty="0">
                <a:latin typeface="Georgia"/>
              </a:rPr>
              <a:t>PRO:</a:t>
            </a:r>
          </a:p>
          <a:p>
            <a:r>
              <a:rPr lang="en-US" dirty="0">
                <a:latin typeface="Georgia"/>
              </a:rPr>
              <a:t>Wants CARLI’s help in managing activations – one person with many non-ERM responsibilities</a:t>
            </a:r>
          </a:p>
          <a:p>
            <a:pPr marL="0" indent="0">
              <a:buNone/>
            </a:pPr>
            <a:endParaRPr lang="en-US" dirty="0">
              <a:latin typeface="Georgia"/>
            </a:endParaRPr>
          </a:p>
          <a:p>
            <a:pPr marL="0" indent="0">
              <a:buNone/>
            </a:pPr>
            <a:r>
              <a:rPr lang="en-US" dirty="0">
                <a:latin typeface="Georgia"/>
              </a:rPr>
              <a:t>CON:</a:t>
            </a:r>
          </a:p>
          <a:p>
            <a:r>
              <a:rPr lang="en-US" dirty="0">
                <a:latin typeface="Georgia"/>
              </a:rPr>
              <a:t>Would like autonomy in selecting what OA content is available and what displays to patrons</a:t>
            </a:r>
          </a:p>
          <a:p>
            <a:pPr>
              <a:buClr>
                <a:schemeClr val="tx1"/>
              </a:buClr>
            </a:pPr>
            <a:endParaRPr lang="en-US" dirty="0">
              <a:latin typeface="Georgia"/>
            </a:endParaRPr>
          </a:p>
        </p:txBody>
      </p:sp>
      <p:sp>
        <p:nvSpPr>
          <p:cNvPr id="4" name="Text Placeholder 3">
            <a:extLst>
              <a:ext uri="{FF2B5EF4-FFF2-40B4-BE49-F238E27FC236}">
                <a16:creationId xmlns:a16="http://schemas.microsoft.com/office/drawing/2014/main" id="{9B4CB294-0B90-2DF1-9D3D-EAAA3A086095}"/>
              </a:ext>
            </a:extLst>
          </p:cNvPr>
          <p:cNvSpPr>
            <a:spLocks noGrp="1"/>
          </p:cNvSpPr>
          <p:nvPr>
            <p:ph type="body" sz="quarter" idx="3"/>
          </p:nvPr>
        </p:nvSpPr>
        <p:spPr>
          <a:xfrm>
            <a:off x="5997575" y="1681163"/>
            <a:ext cx="5902151" cy="499326"/>
          </a:xfrm>
        </p:spPr>
        <p:txBody>
          <a:bodyPr>
            <a:noAutofit/>
          </a:bodyPr>
          <a:lstStyle/>
          <a:p>
            <a:r>
              <a:rPr lang="en-US" sz="2800" b="1" dirty="0">
                <a:latin typeface="Georgia"/>
                <a:cs typeface="Arial"/>
              </a:rPr>
              <a:t>Libraries Who Want to </a:t>
            </a:r>
            <a:r>
              <a:rPr lang="en-US" sz="2800" b="1" dirty="0" err="1">
                <a:latin typeface="Georgia"/>
                <a:cs typeface="Arial"/>
              </a:rPr>
              <a:t>Opt</a:t>
            </a:r>
            <a:r>
              <a:rPr lang="en-US" sz="2800" b="1" dirty="0">
                <a:latin typeface="Georgia"/>
                <a:cs typeface="Arial"/>
              </a:rPr>
              <a:t> Out</a:t>
            </a:r>
            <a:endParaRPr lang="en-US" sz="2800" b="1" dirty="0">
              <a:latin typeface="Georgia"/>
            </a:endParaRPr>
          </a:p>
        </p:txBody>
      </p:sp>
      <p:sp>
        <p:nvSpPr>
          <p:cNvPr id="5" name="Content Placeholder 4">
            <a:extLst>
              <a:ext uri="{FF2B5EF4-FFF2-40B4-BE49-F238E27FC236}">
                <a16:creationId xmlns:a16="http://schemas.microsoft.com/office/drawing/2014/main" id="{1D96F61D-A392-783D-C9F4-03F7DFB9087A}"/>
              </a:ext>
            </a:extLst>
          </p:cNvPr>
          <p:cNvSpPr>
            <a:spLocks noGrp="1"/>
          </p:cNvSpPr>
          <p:nvPr>
            <p:ph sz="quarter" idx="4"/>
          </p:nvPr>
        </p:nvSpPr>
        <p:spPr/>
        <p:txBody>
          <a:bodyPr vert="horz" lIns="91440" tIns="45720" rIns="91440" bIns="45720" rtlCol="0" anchor="t">
            <a:normAutofit/>
          </a:bodyPr>
          <a:lstStyle/>
          <a:p>
            <a:pPr>
              <a:buClr>
                <a:schemeClr val="tx1"/>
              </a:buClr>
            </a:pPr>
            <a:r>
              <a:rPr lang="en-US" dirty="0">
                <a:latin typeface="Georgia"/>
              </a:rPr>
              <a:t>Uninterested in Middle School and Elementary School Sources</a:t>
            </a:r>
          </a:p>
          <a:p>
            <a:pPr>
              <a:buClr>
                <a:schemeClr val="tx1"/>
              </a:buClr>
            </a:pPr>
            <a:r>
              <a:rPr lang="en-US" dirty="0">
                <a:latin typeface="Georgia"/>
              </a:rPr>
              <a:t>Want only higher level collections to display (Ultimate vs. Complete)</a:t>
            </a:r>
          </a:p>
          <a:p>
            <a:pPr>
              <a:buClr>
                <a:schemeClr val="tx1"/>
              </a:buClr>
            </a:pPr>
            <a:r>
              <a:rPr lang="en-US" dirty="0">
                <a:latin typeface="Georgia"/>
              </a:rPr>
              <a:t>If something is turned off in Admin portal, it should also be deactivated in APVE</a:t>
            </a:r>
          </a:p>
          <a:p>
            <a:pPr>
              <a:buClr>
                <a:schemeClr val="tx1"/>
              </a:buClr>
            </a:pPr>
            <a:r>
              <a:rPr lang="en-US" dirty="0">
                <a:latin typeface="Georgia"/>
              </a:rPr>
              <a:t>Does not fit curricular needs</a:t>
            </a:r>
          </a:p>
        </p:txBody>
      </p:sp>
      <p:sp>
        <p:nvSpPr>
          <p:cNvPr id="6" name="Slide Number Placeholder 5">
            <a:extLst>
              <a:ext uri="{FF2B5EF4-FFF2-40B4-BE49-F238E27FC236}">
                <a16:creationId xmlns:a16="http://schemas.microsoft.com/office/drawing/2014/main" id="{E2BB0748-91B5-AFC7-54AE-C129E7D12F49}"/>
              </a:ext>
            </a:extLst>
          </p:cNvPr>
          <p:cNvSpPr>
            <a:spLocks noGrp="1"/>
          </p:cNvSpPr>
          <p:nvPr>
            <p:ph type="sldNum" sz="quarter" idx="12"/>
          </p:nvPr>
        </p:nvSpPr>
        <p:spPr>
          <a:xfrm>
            <a:off x="8610600" y="6384058"/>
            <a:ext cx="2743200" cy="365125"/>
          </a:xfrm>
        </p:spPr>
        <p:txBody>
          <a:bodyPr/>
          <a:lstStyle/>
          <a:p>
            <a:fld id="{2385DA76-2DD3-144A-9C84-6B8D9531DA2D}" type="slidenum">
              <a:rPr lang="en-US" smtClean="0"/>
              <a:t>5</a:t>
            </a:fld>
            <a:endParaRPr lang="en-US" dirty="0"/>
          </a:p>
        </p:txBody>
      </p:sp>
    </p:spTree>
    <p:extLst>
      <p:ext uri="{BB962C8B-B14F-4D97-AF65-F5344CB8AC3E}">
        <p14:creationId xmlns:p14="http://schemas.microsoft.com/office/powerpoint/2010/main" val="2914344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6F86B-7D67-1851-2DE3-7C07000024A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D1C897A-0E86-C6D3-9695-CF1A4D6E5D90}"/>
              </a:ext>
            </a:extLst>
          </p:cNvPr>
          <p:cNvSpPr>
            <a:spLocks noGrp="1"/>
          </p:cNvSpPr>
          <p:nvPr>
            <p:ph type="title"/>
          </p:nvPr>
        </p:nvSpPr>
        <p:spPr/>
        <p:txBody>
          <a:bodyPr>
            <a:normAutofit fontScale="90000"/>
          </a:bodyPr>
          <a:lstStyle/>
          <a:p>
            <a:r>
              <a:rPr lang="en-US" dirty="0">
                <a:latin typeface="Arial"/>
                <a:cs typeface="Arial"/>
              </a:rPr>
              <a:t>Nuances in e-Collections and Discovery</a:t>
            </a:r>
            <a:endParaRPr lang="en-US" dirty="0"/>
          </a:p>
        </p:txBody>
      </p:sp>
      <p:sp>
        <p:nvSpPr>
          <p:cNvPr id="4" name="Content Placeholder 3">
            <a:extLst>
              <a:ext uri="{FF2B5EF4-FFF2-40B4-BE49-F238E27FC236}">
                <a16:creationId xmlns:a16="http://schemas.microsoft.com/office/drawing/2014/main" id="{DA9F0FA8-6308-E6E8-5399-9C856AD27DA7}"/>
              </a:ext>
            </a:extLst>
          </p:cNvPr>
          <p:cNvSpPr>
            <a:spLocks noGrp="1"/>
          </p:cNvSpPr>
          <p:nvPr>
            <p:ph sz="half" idx="2"/>
          </p:nvPr>
        </p:nvSpPr>
        <p:spPr/>
        <p:txBody>
          <a:bodyPr vert="horz" lIns="91440" tIns="45720" rIns="91440" bIns="45720" rtlCol="0" anchor="t">
            <a:normAutofit lnSpcReduction="10000"/>
          </a:bodyPr>
          <a:lstStyle/>
          <a:p>
            <a:r>
              <a:rPr lang="en-US" dirty="0">
                <a:latin typeface="Times New Roman"/>
                <a:ea typeface="Source Sans Pro"/>
                <a:cs typeface="Arial"/>
              </a:rPr>
              <a:t>Collections with many parser parameters don't share well.</a:t>
            </a:r>
          </a:p>
          <a:p>
            <a:pPr lvl="1"/>
            <a:r>
              <a:rPr lang="en-US" dirty="0">
                <a:latin typeface="Times New Roman"/>
                <a:ea typeface="Source Sans Pro"/>
                <a:cs typeface="Arial"/>
              </a:rPr>
              <a:t>E.g., EBSCOhost, </a:t>
            </a:r>
            <a:r>
              <a:rPr lang="en-US" dirty="0" err="1">
                <a:latin typeface="Times New Roman"/>
                <a:ea typeface="Source Sans Pro"/>
                <a:cs typeface="Arial"/>
              </a:rPr>
              <a:t>OverDrive</a:t>
            </a:r>
            <a:r>
              <a:rPr lang="en-US" dirty="0">
                <a:latin typeface="Times New Roman"/>
                <a:ea typeface="Source Sans Pro"/>
                <a:cs typeface="Arial"/>
              </a:rPr>
              <a:t>, ProQuest; sites with specific code for URL host name.</a:t>
            </a:r>
          </a:p>
          <a:p>
            <a:pPr lvl="1"/>
            <a:r>
              <a:rPr lang="en-US" dirty="0">
                <a:latin typeface="Times New Roman"/>
                <a:ea typeface="Source Sans Pro"/>
                <a:cs typeface="Arial"/>
              </a:rPr>
              <a:t>Stable URLs, DOIs, etc., are more shareable from the NZ.</a:t>
            </a:r>
          </a:p>
          <a:p>
            <a:r>
              <a:rPr lang="en-US" dirty="0">
                <a:latin typeface="Times New Roman"/>
                <a:ea typeface="Source Sans Pro"/>
                <a:cs typeface="Arial"/>
              </a:rPr>
              <a:t>Collections that are actively curated by CARLI staff.</a:t>
            </a:r>
            <a:endParaRPr lang="en-US" dirty="0"/>
          </a:p>
          <a:p>
            <a:pPr lvl="1"/>
            <a:r>
              <a:rPr lang="en-US" dirty="0">
                <a:latin typeface="Times New Roman"/>
                <a:ea typeface="Source Sans Pro"/>
                <a:cs typeface="Arial"/>
              </a:rPr>
              <a:t>E.g., Wiley, Oxford</a:t>
            </a:r>
          </a:p>
          <a:p>
            <a:pPr lvl="1"/>
            <a:r>
              <a:rPr lang="en-US" dirty="0">
                <a:latin typeface="Times New Roman"/>
                <a:ea typeface="Source Sans Pro"/>
                <a:cs typeface="Arial"/>
              </a:rPr>
              <a:t>The NZ is CARLI's institution zone, and it enables us to scale up collections activity.</a:t>
            </a:r>
          </a:p>
          <a:p>
            <a:r>
              <a:rPr lang="en-US" dirty="0">
                <a:hlinkClick r:id="rId3"/>
              </a:rPr>
              <a:t>Display Logic Rules</a:t>
            </a:r>
            <a:r>
              <a:rPr lang="en-US" dirty="0"/>
              <a:t> prioritize one collection or service over another.</a:t>
            </a:r>
          </a:p>
          <a:p>
            <a:pPr lvl="1"/>
            <a:r>
              <a:rPr lang="en-US" dirty="0"/>
              <a:t>E.g., Hide ILL form if full text is available.</a:t>
            </a:r>
          </a:p>
          <a:p>
            <a:pPr lvl="1"/>
            <a:r>
              <a:rPr lang="en-US" dirty="0"/>
              <a:t>E.g., Hide full-text for collections X Y and Z if full-text available in collection A</a:t>
            </a:r>
          </a:p>
          <a:p>
            <a:r>
              <a:rPr lang="en-US" dirty="0"/>
              <a:t>Network-aware display logic rules added to Alma in Feb. 2026.</a:t>
            </a:r>
          </a:p>
          <a:p>
            <a:pPr lvl="1"/>
            <a:r>
              <a:rPr lang="en-US" dirty="0"/>
              <a:t>E.g., Hide full-text for NZ collection if full-text in IZ collection</a:t>
            </a:r>
          </a:p>
          <a:p>
            <a:endParaRPr lang="en-US" dirty="0">
              <a:latin typeface="Times New Roman"/>
              <a:ea typeface="Source Sans Pro"/>
              <a:cs typeface="Arial"/>
            </a:endParaRPr>
          </a:p>
        </p:txBody>
      </p:sp>
      <p:sp>
        <p:nvSpPr>
          <p:cNvPr id="2" name="Slide Number Placeholder 1">
            <a:extLst>
              <a:ext uri="{FF2B5EF4-FFF2-40B4-BE49-F238E27FC236}">
                <a16:creationId xmlns:a16="http://schemas.microsoft.com/office/drawing/2014/main" id="{B9087D2D-DF53-7306-AD89-FBB1D7F7683C}"/>
              </a:ext>
            </a:extLst>
          </p:cNvPr>
          <p:cNvSpPr>
            <a:spLocks noGrp="1"/>
          </p:cNvSpPr>
          <p:nvPr>
            <p:ph type="sldNum" sz="quarter" idx="12"/>
          </p:nvPr>
        </p:nvSpPr>
        <p:spPr/>
        <p:txBody>
          <a:bodyPr/>
          <a:lstStyle/>
          <a:p>
            <a:fld id="{2385DA76-2DD3-144A-9C84-6B8D9531DA2D}" type="slidenum">
              <a:rPr lang="en-US" smtClean="0"/>
              <a:t>6</a:t>
            </a:fld>
            <a:endParaRPr lang="en-US"/>
          </a:p>
        </p:txBody>
      </p:sp>
    </p:spTree>
    <p:extLst>
      <p:ext uri="{BB962C8B-B14F-4D97-AF65-F5344CB8AC3E}">
        <p14:creationId xmlns:p14="http://schemas.microsoft.com/office/powerpoint/2010/main" val="2474494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03F66-5181-378B-E28D-72B7C98A43F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C700D43-28CB-2C2A-6ECE-1F6125B62596}"/>
              </a:ext>
            </a:extLst>
          </p:cNvPr>
          <p:cNvSpPr>
            <a:spLocks noGrp="1"/>
          </p:cNvSpPr>
          <p:nvPr>
            <p:ph type="title"/>
          </p:nvPr>
        </p:nvSpPr>
        <p:spPr/>
        <p:txBody>
          <a:bodyPr>
            <a:normAutofit fontScale="90000"/>
          </a:bodyPr>
          <a:lstStyle/>
          <a:p>
            <a:r>
              <a:rPr lang="en-US" dirty="0">
                <a:latin typeface="Times New Roman"/>
                <a:ea typeface="Source Sans Pro"/>
                <a:cs typeface="Arial"/>
              </a:rPr>
              <a:t>Not all Open Access is </a:t>
            </a:r>
            <a:r>
              <a:rPr lang="en-US" i="1" dirty="0">
                <a:latin typeface="Times New Roman"/>
                <a:ea typeface="Source Sans Pro"/>
                <a:cs typeface="Arial"/>
              </a:rPr>
              <a:t>open</a:t>
            </a:r>
            <a:endParaRPr lang="en-US" dirty="0">
              <a:latin typeface="Times New Roman"/>
              <a:ea typeface="Source Sans Pro"/>
              <a:cs typeface="Arial"/>
            </a:endParaRPr>
          </a:p>
        </p:txBody>
      </p:sp>
      <p:sp>
        <p:nvSpPr>
          <p:cNvPr id="4" name="Content Placeholder 3">
            <a:extLst>
              <a:ext uri="{FF2B5EF4-FFF2-40B4-BE49-F238E27FC236}">
                <a16:creationId xmlns:a16="http://schemas.microsoft.com/office/drawing/2014/main" id="{A1CE04B0-CC92-82B5-7C40-6071814FAC07}"/>
              </a:ext>
            </a:extLst>
          </p:cNvPr>
          <p:cNvSpPr>
            <a:spLocks noGrp="1"/>
          </p:cNvSpPr>
          <p:nvPr>
            <p:ph sz="half" idx="2"/>
          </p:nvPr>
        </p:nvSpPr>
        <p:spPr/>
        <p:txBody>
          <a:bodyPr vert="horz" lIns="91440" tIns="45720" rIns="91440" bIns="45720" rtlCol="0" anchor="t">
            <a:normAutofit/>
          </a:bodyPr>
          <a:lstStyle/>
          <a:p>
            <a:r>
              <a:rPr lang="en-US" dirty="0">
                <a:latin typeface="Times New Roman"/>
                <a:ea typeface="Source Sans Pro"/>
                <a:cs typeface="Arial"/>
              </a:rPr>
              <a:t>Collections that present barriers through account creation and sign-in.</a:t>
            </a:r>
          </a:p>
          <a:p>
            <a:pPr lvl="1"/>
            <a:r>
              <a:rPr lang="en-US" dirty="0"/>
              <a:t>EBSCO Open Access</a:t>
            </a:r>
          </a:p>
          <a:p>
            <a:pPr lvl="1"/>
            <a:r>
              <a:rPr lang="en-US" dirty="0"/>
              <a:t>National Academies Press</a:t>
            </a:r>
          </a:p>
          <a:p>
            <a:r>
              <a:rPr lang="en-US" dirty="0"/>
              <a:t>Open Access to specific contents of non-open titles.</a:t>
            </a:r>
          </a:p>
          <a:p>
            <a:pPr lvl="1"/>
            <a:r>
              <a:rPr lang="en-US" dirty="0"/>
              <a:t>OA for selected articles within a title.</a:t>
            </a:r>
          </a:p>
          <a:p>
            <a:pPr lvl="1"/>
            <a:r>
              <a:rPr lang="en-US" dirty="0"/>
              <a:t>OA of specific issues.</a:t>
            </a:r>
          </a:p>
          <a:p>
            <a:pPr lvl="1"/>
            <a:r>
              <a:rPr lang="en-US" dirty="0"/>
              <a:t>Limitations of Alma and current standards to identify granular OA and new models (e.g., S2O)</a:t>
            </a:r>
          </a:p>
          <a:p>
            <a:r>
              <a:rPr lang="en-US" dirty="0"/>
              <a:t>Evaluation of Open Access resources takes a village.</a:t>
            </a:r>
          </a:p>
          <a:p>
            <a:pPr lvl="1"/>
            <a:r>
              <a:rPr lang="en-US" dirty="0"/>
              <a:t>CARLI has used an ad hoc group to </a:t>
            </a:r>
            <a:r>
              <a:rPr lang="en-US" dirty="0">
                <a:hlinkClick r:id="rId3"/>
              </a:rPr>
              <a:t>evaluate and select OA resources</a:t>
            </a:r>
            <a:r>
              <a:rPr lang="en-US" dirty="0"/>
              <a:t>.</a:t>
            </a:r>
          </a:p>
          <a:p>
            <a:pPr lvl="1"/>
            <a:r>
              <a:rPr lang="en-US" dirty="0"/>
              <a:t>There is a need to refresh the list of participants, as well as choices.</a:t>
            </a:r>
          </a:p>
        </p:txBody>
      </p:sp>
      <p:sp>
        <p:nvSpPr>
          <p:cNvPr id="2" name="Slide Number Placeholder 1">
            <a:extLst>
              <a:ext uri="{FF2B5EF4-FFF2-40B4-BE49-F238E27FC236}">
                <a16:creationId xmlns:a16="http://schemas.microsoft.com/office/drawing/2014/main" id="{0860DECF-9026-F02A-E1BC-C3DB38D50D27}"/>
              </a:ext>
            </a:extLst>
          </p:cNvPr>
          <p:cNvSpPr>
            <a:spLocks noGrp="1"/>
          </p:cNvSpPr>
          <p:nvPr>
            <p:ph type="sldNum" sz="quarter" idx="12"/>
          </p:nvPr>
        </p:nvSpPr>
        <p:spPr/>
        <p:txBody>
          <a:bodyPr/>
          <a:lstStyle/>
          <a:p>
            <a:fld id="{2385DA76-2DD3-144A-9C84-6B8D9531DA2D}" type="slidenum">
              <a:rPr lang="en-US" smtClean="0"/>
              <a:t>7</a:t>
            </a:fld>
            <a:endParaRPr lang="en-US"/>
          </a:p>
        </p:txBody>
      </p:sp>
    </p:spTree>
    <p:extLst>
      <p:ext uri="{BB962C8B-B14F-4D97-AF65-F5344CB8AC3E}">
        <p14:creationId xmlns:p14="http://schemas.microsoft.com/office/powerpoint/2010/main" val="627946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2E7994-75F9-CF3C-0AAC-CAA3555C2DAA}"/>
              </a:ext>
            </a:extLst>
          </p:cNvPr>
          <p:cNvSpPr>
            <a:spLocks noGrp="1"/>
          </p:cNvSpPr>
          <p:nvPr>
            <p:ph type="title"/>
          </p:nvPr>
        </p:nvSpPr>
        <p:spPr/>
        <p:txBody>
          <a:bodyPr>
            <a:noAutofit/>
          </a:bodyPr>
          <a:lstStyle/>
          <a:p>
            <a:r>
              <a:rPr lang="en-US" dirty="0">
                <a:latin typeface="Arial"/>
                <a:cs typeface="Arial"/>
              </a:rPr>
              <a:t>Results from Public Q &amp; A</a:t>
            </a:r>
            <a:endParaRPr lang="en-US" dirty="0">
              <a:latin typeface="Arial" panose="020B0604020202020204" pitchFamily="34" charset="0"/>
              <a:cs typeface="Arial" panose="020B0604020202020204" pitchFamily="34" charset="0"/>
            </a:endParaRPr>
          </a:p>
        </p:txBody>
      </p:sp>
      <p:sp>
        <p:nvSpPr>
          <p:cNvPr id="9" name="Content Placeholder 8">
            <a:extLst>
              <a:ext uri="{FF2B5EF4-FFF2-40B4-BE49-F238E27FC236}">
                <a16:creationId xmlns:a16="http://schemas.microsoft.com/office/drawing/2014/main" id="{E5FD1766-3EFA-F7DD-E859-2B8DD1B18FAF}"/>
              </a:ext>
            </a:extLst>
          </p:cNvPr>
          <p:cNvSpPr>
            <a:spLocks noGrp="1"/>
          </p:cNvSpPr>
          <p:nvPr>
            <p:ph sz="half" idx="2"/>
          </p:nvPr>
        </p:nvSpPr>
        <p:spPr/>
        <p:txBody>
          <a:bodyPr/>
          <a:lstStyle/>
          <a:p>
            <a:r>
              <a:rPr lang="en-US" dirty="0"/>
              <a:t>Audience polls designed to support and guide discussion</a:t>
            </a:r>
          </a:p>
          <a:p>
            <a:pPr lvl="1"/>
            <a:r>
              <a:rPr lang="en-US" dirty="0"/>
              <a:t>One question: Do you prefer having e-collections active in the network zone.</a:t>
            </a:r>
          </a:p>
          <a:p>
            <a:pPr lvl="1"/>
            <a:r>
              <a:rPr lang="en-US" dirty="0"/>
              <a:t>Offered prior to and following each public session.</a:t>
            </a:r>
          </a:p>
          <a:p>
            <a:r>
              <a:rPr lang="en-US" dirty="0"/>
              <a:t>Question and Answer portion filled in gaps</a:t>
            </a:r>
          </a:p>
          <a:p>
            <a:pPr lvl="1"/>
            <a:r>
              <a:rPr lang="en-US" dirty="0"/>
              <a:t>Finding a path for meeting different libraries’ expectations.</a:t>
            </a:r>
          </a:p>
          <a:p>
            <a:pPr lvl="1"/>
            <a:r>
              <a:rPr lang="en-US" dirty="0"/>
              <a:t>Evaluating whether knowledge on the issues affects their preference.</a:t>
            </a:r>
          </a:p>
          <a:p>
            <a:pPr lvl="1"/>
            <a:r>
              <a:rPr lang="en-US" dirty="0"/>
              <a:t>Highlight related topics and Alma or Primo functionality.</a:t>
            </a:r>
          </a:p>
          <a:p>
            <a:pPr lvl="1"/>
            <a:endParaRPr lang="en-US" dirty="0"/>
          </a:p>
        </p:txBody>
      </p:sp>
      <p:sp>
        <p:nvSpPr>
          <p:cNvPr id="2" name="Slide Number Placeholder 1">
            <a:extLst>
              <a:ext uri="{FF2B5EF4-FFF2-40B4-BE49-F238E27FC236}">
                <a16:creationId xmlns:a16="http://schemas.microsoft.com/office/drawing/2014/main" id="{0298CAF8-8E1C-F98D-8C88-CF3AE8FED82E}"/>
              </a:ext>
            </a:extLst>
          </p:cNvPr>
          <p:cNvSpPr>
            <a:spLocks noGrp="1"/>
          </p:cNvSpPr>
          <p:nvPr>
            <p:ph type="sldNum" sz="quarter" idx="12"/>
          </p:nvPr>
        </p:nvSpPr>
        <p:spPr/>
        <p:txBody>
          <a:bodyPr/>
          <a:lstStyle/>
          <a:p>
            <a:fld id="{2385DA76-2DD3-144A-9C84-6B8D9531DA2D}" type="slidenum">
              <a:rPr lang="en-US" smtClean="0"/>
              <a:t>8</a:t>
            </a:fld>
            <a:endParaRPr lang="en-US"/>
          </a:p>
        </p:txBody>
      </p:sp>
    </p:spTree>
    <p:extLst>
      <p:ext uri="{BB962C8B-B14F-4D97-AF65-F5344CB8AC3E}">
        <p14:creationId xmlns:p14="http://schemas.microsoft.com/office/powerpoint/2010/main" val="3133138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96F1F-F48F-8089-30F8-773C4463C81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46236D9-3791-137A-0F87-1C4CABE37E09}"/>
              </a:ext>
            </a:extLst>
          </p:cNvPr>
          <p:cNvSpPr>
            <a:spLocks noGrp="1"/>
          </p:cNvSpPr>
          <p:nvPr>
            <p:ph type="title"/>
          </p:nvPr>
        </p:nvSpPr>
        <p:spPr>
          <a:xfrm>
            <a:off x="838200" y="108817"/>
            <a:ext cx="10014842" cy="1154963"/>
          </a:xfrm>
        </p:spPr>
        <p:txBody>
          <a:bodyPr>
            <a:normAutofit fontScale="90000"/>
          </a:bodyPr>
          <a:lstStyle/>
          <a:p>
            <a:r>
              <a:rPr lang="en-US" dirty="0">
                <a:latin typeface="Arial"/>
                <a:cs typeface="Arial"/>
              </a:rPr>
              <a:t>Poll Question Asked BEFORE Presentation</a:t>
            </a:r>
            <a:endParaRPr lang="en-US" dirty="0"/>
          </a:p>
        </p:txBody>
      </p:sp>
      <p:sp>
        <p:nvSpPr>
          <p:cNvPr id="2" name="Text Placeholder 1">
            <a:extLst>
              <a:ext uri="{FF2B5EF4-FFF2-40B4-BE49-F238E27FC236}">
                <a16:creationId xmlns:a16="http://schemas.microsoft.com/office/drawing/2014/main" id="{F7B4D3F2-7D26-BE2F-E7E5-75DDF7061635}"/>
              </a:ext>
            </a:extLst>
          </p:cNvPr>
          <p:cNvSpPr>
            <a:spLocks noGrp="1"/>
          </p:cNvSpPr>
          <p:nvPr>
            <p:ph type="body" idx="1"/>
          </p:nvPr>
        </p:nvSpPr>
        <p:spPr>
          <a:xfrm>
            <a:off x="839788" y="1577009"/>
            <a:ext cx="5157787" cy="1285461"/>
          </a:xfrm>
        </p:spPr>
        <p:txBody>
          <a:bodyPr>
            <a:noAutofit/>
          </a:bodyPr>
          <a:lstStyle/>
          <a:p>
            <a:r>
              <a:rPr lang="en-US" sz="2800" b="1" dirty="0"/>
              <a:t>PRE: Do you prefer having e-collections active in the Network Zone?</a:t>
            </a:r>
          </a:p>
        </p:txBody>
      </p:sp>
      <p:sp>
        <p:nvSpPr>
          <p:cNvPr id="3" name="Content Placeholder 2">
            <a:extLst>
              <a:ext uri="{FF2B5EF4-FFF2-40B4-BE49-F238E27FC236}">
                <a16:creationId xmlns:a16="http://schemas.microsoft.com/office/drawing/2014/main" id="{ABE021F9-EE70-9C52-9BFF-6B6C67F8FF51}"/>
              </a:ext>
            </a:extLst>
          </p:cNvPr>
          <p:cNvSpPr>
            <a:spLocks noGrp="1"/>
          </p:cNvSpPr>
          <p:nvPr>
            <p:ph sz="half" idx="2"/>
          </p:nvPr>
        </p:nvSpPr>
        <p:spPr>
          <a:xfrm>
            <a:off x="839788" y="3087757"/>
            <a:ext cx="5157787" cy="3101906"/>
          </a:xfrm>
        </p:spPr>
        <p:txBody>
          <a:bodyPr vert="horz" lIns="91440" tIns="45720" rIns="91440" bIns="45720" rtlCol="0" anchor="t">
            <a:normAutofit/>
          </a:bodyPr>
          <a:lstStyle/>
          <a:p>
            <a:pPr marL="0" indent="0">
              <a:buClr>
                <a:schemeClr val="tx1"/>
              </a:buClr>
              <a:buNone/>
            </a:pPr>
            <a:r>
              <a:rPr lang="en-US" dirty="0">
                <a:cs typeface="Times New Roman" panose="02020603050405020304" pitchFamily="18" charset="0"/>
              </a:rPr>
              <a:t>Response Options:</a:t>
            </a:r>
          </a:p>
          <a:p>
            <a:r>
              <a:rPr lang="en-US" dirty="0">
                <a:cs typeface="Times New Roman" panose="02020603050405020304" pitchFamily="18" charset="0"/>
              </a:rPr>
              <a:t>Yes</a:t>
            </a:r>
          </a:p>
          <a:p>
            <a:r>
              <a:rPr lang="en-US" dirty="0">
                <a:cs typeface="Times New Roman" panose="02020603050405020304" pitchFamily="18" charset="0"/>
              </a:rPr>
              <a:t>No</a:t>
            </a:r>
          </a:p>
          <a:p>
            <a:r>
              <a:rPr lang="en-US" dirty="0">
                <a:cs typeface="Times New Roman" panose="02020603050405020304" pitchFamily="18" charset="0"/>
              </a:rPr>
              <a:t>It depends on the e-collection</a:t>
            </a:r>
          </a:p>
          <a:p>
            <a:r>
              <a:rPr lang="en-US" dirty="0">
                <a:cs typeface="Times New Roman" panose="02020603050405020304" pitchFamily="18" charset="0"/>
              </a:rPr>
              <a:t>Indifferent because we are no longer using Alma and Primo VE</a:t>
            </a:r>
          </a:p>
          <a:p>
            <a:pPr>
              <a:buClr>
                <a:schemeClr val="tx1"/>
              </a:buClr>
            </a:pPr>
            <a:endParaRPr lang="en-US" dirty="0">
              <a:latin typeface="Georgia"/>
            </a:endParaRPr>
          </a:p>
        </p:txBody>
      </p:sp>
      <p:sp>
        <p:nvSpPr>
          <p:cNvPr id="4" name="Text Placeholder 3">
            <a:extLst>
              <a:ext uri="{FF2B5EF4-FFF2-40B4-BE49-F238E27FC236}">
                <a16:creationId xmlns:a16="http://schemas.microsoft.com/office/drawing/2014/main" id="{62AB4DEB-5092-AD81-2770-9E7BAA048281}"/>
              </a:ext>
            </a:extLst>
          </p:cNvPr>
          <p:cNvSpPr>
            <a:spLocks noGrp="1"/>
          </p:cNvSpPr>
          <p:nvPr>
            <p:ph type="body" sz="quarter" idx="3"/>
          </p:nvPr>
        </p:nvSpPr>
        <p:spPr>
          <a:xfrm>
            <a:off x="6294783" y="1681162"/>
            <a:ext cx="5604943" cy="1212199"/>
          </a:xfrm>
        </p:spPr>
        <p:txBody>
          <a:bodyPr>
            <a:noAutofit/>
          </a:bodyPr>
          <a:lstStyle/>
          <a:p>
            <a:r>
              <a:rPr lang="en-US" sz="2800" b="1" dirty="0"/>
              <a:t>Majority Response Across the Four Sessions:</a:t>
            </a:r>
          </a:p>
        </p:txBody>
      </p:sp>
      <p:sp>
        <p:nvSpPr>
          <p:cNvPr id="5" name="Content Placeholder 4">
            <a:extLst>
              <a:ext uri="{FF2B5EF4-FFF2-40B4-BE49-F238E27FC236}">
                <a16:creationId xmlns:a16="http://schemas.microsoft.com/office/drawing/2014/main" id="{E5B2FA15-AAAC-2DEC-31FB-CB596FE60917}"/>
              </a:ext>
            </a:extLst>
          </p:cNvPr>
          <p:cNvSpPr>
            <a:spLocks noGrp="1"/>
          </p:cNvSpPr>
          <p:nvPr>
            <p:ph sz="quarter" idx="4"/>
          </p:nvPr>
        </p:nvSpPr>
        <p:spPr>
          <a:xfrm>
            <a:off x="6626586" y="2990559"/>
            <a:ext cx="4941336" cy="3296301"/>
          </a:xfrm>
        </p:spPr>
        <p:txBody>
          <a:bodyPr vert="horz" lIns="91440" tIns="45720" rIns="91440" bIns="45720" rtlCol="0" anchor="t">
            <a:normAutofit/>
          </a:bodyPr>
          <a:lstStyle/>
          <a:p>
            <a:pPr marL="0" indent="0">
              <a:buClr>
                <a:schemeClr val="tx1"/>
              </a:buClr>
              <a:buNone/>
            </a:pPr>
            <a:r>
              <a:rPr lang="en-US" dirty="0">
                <a:cs typeface="Times New Roman" panose="02020603050405020304" pitchFamily="18" charset="0"/>
              </a:rPr>
              <a:t>It depends on the e-collection.</a:t>
            </a:r>
          </a:p>
          <a:p>
            <a:pPr marL="0" indent="0">
              <a:buClr>
                <a:schemeClr val="tx1"/>
              </a:buClr>
              <a:buNone/>
            </a:pPr>
            <a:endParaRPr lang="en-US" dirty="0">
              <a:cs typeface="Times New Roman" panose="02020603050405020304" pitchFamily="18" charset="0"/>
            </a:endParaRPr>
          </a:p>
          <a:p>
            <a:pPr marL="0" indent="0">
              <a:buClr>
                <a:schemeClr val="tx1"/>
              </a:buClr>
              <a:buNone/>
            </a:pPr>
            <a:r>
              <a:rPr lang="en-US" dirty="0">
                <a:cs typeface="Times New Roman" panose="02020603050405020304" pitchFamily="18" charset="0"/>
              </a:rPr>
              <a:t>July 7 – 11 of 21 responses (52%)</a:t>
            </a:r>
          </a:p>
          <a:p>
            <a:pPr marL="0" indent="0">
              <a:buClr>
                <a:schemeClr val="tx1"/>
              </a:buClr>
              <a:buNone/>
            </a:pPr>
            <a:r>
              <a:rPr lang="en-US" dirty="0">
                <a:cs typeface="Times New Roman" panose="02020603050405020304" pitchFamily="18" charset="0"/>
              </a:rPr>
              <a:t>July 9 – 18 of 24 responses (75%)</a:t>
            </a:r>
          </a:p>
          <a:p>
            <a:pPr marL="0" indent="0">
              <a:buClr>
                <a:schemeClr val="tx1"/>
              </a:buClr>
              <a:buNone/>
            </a:pPr>
            <a:r>
              <a:rPr lang="en-US" dirty="0">
                <a:cs typeface="Times New Roman" panose="02020603050405020304" pitchFamily="18" charset="0"/>
              </a:rPr>
              <a:t>July 14 – 11 of 15 responses (73%)</a:t>
            </a:r>
          </a:p>
          <a:p>
            <a:pPr marL="0" indent="0">
              <a:buClr>
                <a:schemeClr val="tx1"/>
              </a:buClr>
              <a:buNone/>
            </a:pPr>
            <a:r>
              <a:rPr lang="en-US" dirty="0">
                <a:cs typeface="Times New Roman" panose="02020603050405020304" pitchFamily="18" charset="0"/>
              </a:rPr>
              <a:t>July 16 – 8 of 13 responses (61%)</a:t>
            </a:r>
          </a:p>
        </p:txBody>
      </p:sp>
      <p:sp>
        <p:nvSpPr>
          <p:cNvPr id="6" name="Slide Number Placeholder 5">
            <a:extLst>
              <a:ext uri="{FF2B5EF4-FFF2-40B4-BE49-F238E27FC236}">
                <a16:creationId xmlns:a16="http://schemas.microsoft.com/office/drawing/2014/main" id="{01B0F981-DED2-005E-B094-BA793198A6E7}"/>
              </a:ext>
            </a:extLst>
          </p:cNvPr>
          <p:cNvSpPr>
            <a:spLocks noGrp="1"/>
          </p:cNvSpPr>
          <p:nvPr>
            <p:ph type="sldNum" sz="quarter" idx="12"/>
          </p:nvPr>
        </p:nvSpPr>
        <p:spPr>
          <a:xfrm>
            <a:off x="8610600" y="6384058"/>
            <a:ext cx="2743200" cy="365125"/>
          </a:xfrm>
        </p:spPr>
        <p:txBody>
          <a:bodyPr/>
          <a:lstStyle/>
          <a:p>
            <a:fld id="{2385DA76-2DD3-144A-9C84-6B8D9531DA2D}" type="slidenum">
              <a:rPr lang="en-US" smtClean="0"/>
              <a:t>9</a:t>
            </a:fld>
            <a:endParaRPr lang="en-US" dirty="0"/>
          </a:p>
        </p:txBody>
      </p:sp>
    </p:spTree>
    <p:extLst>
      <p:ext uri="{BB962C8B-B14F-4D97-AF65-F5344CB8AC3E}">
        <p14:creationId xmlns:p14="http://schemas.microsoft.com/office/powerpoint/2010/main" val="1611053300"/>
      </p:ext>
    </p:extLst>
  </p:cSld>
  <p:clrMapOvr>
    <a:masterClrMapping/>
  </p:clrMapOvr>
</p:sld>
</file>

<file path=ppt/theme/theme1.xml><?xml version="1.0" encoding="utf-8"?>
<a:theme xmlns:a="http://schemas.openxmlformats.org/drawingml/2006/main" name="StratCom ppt">
  <a:themeElements>
    <a:clrScheme name="CARLI2026">
      <a:dk1>
        <a:srgbClr val="702076"/>
      </a:dk1>
      <a:lt1>
        <a:srgbClr val="FEFFFF"/>
      </a:lt1>
      <a:dk2>
        <a:srgbClr val="19458D"/>
      </a:dk2>
      <a:lt2>
        <a:srgbClr val="E9E7EA"/>
      </a:lt2>
      <a:accent1>
        <a:srgbClr val="0596AA"/>
      </a:accent1>
      <a:accent2>
        <a:srgbClr val="7D7F34"/>
      </a:accent2>
      <a:accent3>
        <a:srgbClr val="006647"/>
      </a:accent3>
      <a:accent4>
        <a:srgbClr val="542B5E"/>
      </a:accent4>
      <a:accent5>
        <a:srgbClr val="702076"/>
      </a:accent5>
      <a:accent6>
        <a:srgbClr val="542B5E"/>
      </a:accent6>
      <a:hlink>
        <a:srgbClr val="83499D"/>
      </a:hlink>
      <a:folHlink>
        <a:srgbClr val="19458D"/>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RLI PowerPoint Template" id="{58F634C3-AD2A-6B49-857B-CC32A662546E}" vid="{0C4A1905-615C-5548-8261-862553D037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80a68f0-c0ea-4e18-8c52-925b2e051626">
      <Terms xmlns="http://schemas.microsoft.com/office/infopath/2007/PartnerControls"/>
    </lcf76f155ced4ddcb4097134ff3c332f>
    <TaxCatchAll xmlns="a7ba3225-d44a-44c7-b1b2-0193d15a992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193AD8D4B755446B8A7818D134A5232" ma:contentTypeVersion="15" ma:contentTypeDescription="Create a new document." ma:contentTypeScope="" ma:versionID="6bca786eb806ddf9dbcd9bd71c2e2354">
  <xsd:schema xmlns:xsd="http://www.w3.org/2001/XMLSchema" xmlns:xs="http://www.w3.org/2001/XMLSchema" xmlns:p="http://schemas.microsoft.com/office/2006/metadata/properties" xmlns:ns2="480a68f0-c0ea-4e18-8c52-925b2e051626" xmlns:ns3="a7ba3225-d44a-44c7-b1b2-0193d15a9922" targetNamespace="http://schemas.microsoft.com/office/2006/metadata/properties" ma:root="true" ma:fieldsID="3a52c6ba9f572a485d85a645c9fa470d" ns2:_="" ns3:_="">
    <xsd:import namespace="480a68f0-c0ea-4e18-8c52-925b2e051626"/>
    <xsd:import namespace="a7ba3225-d44a-44c7-b1b2-0193d15a992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0a68f0-c0ea-4e18-8c52-925b2e0516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576e6ad8-52fe-412f-a0b9-03ea580b6293"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ba3225-d44a-44c7-b1b2-0193d15a992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80556fd-1946-40bc-9f37-5e3de6a33e3d}" ma:internalName="TaxCatchAll" ma:showField="CatchAllData" ma:web="a7ba3225-d44a-44c7-b1b2-0193d15a9922">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9EB6C5-8F60-4CE8-B539-F04EC538B299}">
  <ds:schemaRefs>
    <ds:schemaRef ds:uri="http://purl.org/dc/dcmitype/"/>
    <ds:schemaRef ds:uri="http://schemas.microsoft.com/office/2006/metadata/properties"/>
    <ds:schemaRef ds:uri="http://purl.org/dc/terms/"/>
    <ds:schemaRef ds:uri="http://schemas.microsoft.com/office/2006/documentManagement/types"/>
    <ds:schemaRef ds:uri="http://purl.org/dc/elements/1.1/"/>
    <ds:schemaRef ds:uri="480a68f0-c0ea-4e18-8c52-925b2e051626"/>
    <ds:schemaRef ds:uri="http://schemas.microsoft.com/office/infopath/2007/PartnerControls"/>
    <ds:schemaRef ds:uri="http://schemas.openxmlformats.org/package/2006/metadata/core-properties"/>
    <ds:schemaRef ds:uri="a7ba3225-d44a-44c7-b1b2-0193d15a9922"/>
    <ds:schemaRef ds:uri="http://www.w3.org/XML/1998/namespace"/>
  </ds:schemaRefs>
</ds:datastoreItem>
</file>

<file path=customXml/itemProps2.xml><?xml version="1.0" encoding="utf-8"?>
<ds:datastoreItem xmlns:ds="http://schemas.openxmlformats.org/officeDocument/2006/customXml" ds:itemID="{597AAA47-F7F0-4B0E-9714-D8A6C3830F0E}">
  <ds:schemaRefs>
    <ds:schemaRef ds:uri="http://schemas.microsoft.com/sharepoint/v3/contenttype/forms"/>
  </ds:schemaRefs>
</ds:datastoreItem>
</file>

<file path=customXml/itemProps3.xml><?xml version="1.0" encoding="utf-8"?>
<ds:datastoreItem xmlns:ds="http://schemas.openxmlformats.org/officeDocument/2006/customXml" ds:itemID="{536356C9-1EC1-4463-A993-AC3083753C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0a68f0-c0ea-4e18-8c52-925b2e051626"/>
    <ds:schemaRef ds:uri="a7ba3225-d44a-44c7-b1b2-0193d15a99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7473</TotalTime>
  <Words>4246</Words>
  <Application>Microsoft Macintosh PowerPoint</Application>
  <PresentationFormat>Widescreen</PresentationFormat>
  <Paragraphs>284</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Georgia</vt:lpstr>
      <vt:lpstr>Times New Roman</vt:lpstr>
      <vt:lpstr>Wingdings</vt:lpstr>
      <vt:lpstr>StratCom ppt</vt:lpstr>
      <vt:lpstr>Review of Electronic Collections Active in the Alma Network Zone</vt:lpstr>
      <vt:lpstr>Today's Agenda</vt:lpstr>
      <vt:lpstr>Network Zone Electronic Collections</vt:lpstr>
      <vt:lpstr>Things We Learned from 2020-2026</vt:lpstr>
      <vt:lpstr>Committee Feedback &amp; Opting Out</vt:lpstr>
      <vt:lpstr>Nuances in e-Collections and Discovery</vt:lpstr>
      <vt:lpstr>Not all Open Access is open</vt:lpstr>
      <vt:lpstr>Results from Public Q &amp; A</vt:lpstr>
      <vt:lpstr>Poll Question Asked BEFORE Presentation</vt:lpstr>
      <vt:lpstr>Poll Question Asked AFTER Presentation</vt:lpstr>
      <vt:lpstr>Total Number of Responses per Question and Session</vt:lpstr>
      <vt:lpstr>Discussion Themes</vt:lpstr>
      <vt:lpstr>Participant Quote</vt:lpstr>
      <vt:lpstr>Questions? 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the Chancellor</dc:title>
  <dc:creator>Marcum, Cassidy Leigh</dc:creator>
  <cp:lastModifiedBy>Tolbert, Marisa</cp:lastModifiedBy>
  <cp:revision>286</cp:revision>
  <dcterms:created xsi:type="dcterms:W3CDTF">2023-11-29T19:20:00Z</dcterms:created>
  <dcterms:modified xsi:type="dcterms:W3CDTF">2026-07-29T16:31:55Z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0x010100A193AD8D4B755446B8A7818D134A5232</vt:lpwstr>
  </property>
</Properties>
</file>