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42"/>
  </p:notesMasterIdLst>
  <p:sldIdLst>
    <p:sldId id="256" r:id="rId2"/>
    <p:sldId id="278" r:id="rId3"/>
    <p:sldId id="284" r:id="rId4"/>
    <p:sldId id="280" r:id="rId5"/>
    <p:sldId id="281" r:id="rId6"/>
    <p:sldId id="282" r:id="rId7"/>
    <p:sldId id="283" r:id="rId8"/>
    <p:sldId id="285" r:id="rId9"/>
    <p:sldId id="286" r:id="rId10"/>
    <p:sldId id="287" r:id="rId11"/>
    <p:sldId id="306" r:id="rId12"/>
    <p:sldId id="288" r:id="rId13"/>
    <p:sldId id="277" r:id="rId14"/>
    <p:sldId id="273" r:id="rId15"/>
    <p:sldId id="302" r:id="rId16"/>
    <p:sldId id="304" r:id="rId17"/>
    <p:sldId id="266" r:id="rId18"/>
    <p:sldId id="267" r:id="rId19"/>
    <p:sldId id="268" r:id="rId20"/>
    <p:sldId id="269" r:id="rId21"/>
    <p:sldId id="260" r:id="rId22"/>
    <p:sldId id="262" r:id="rId23"/>
    <p:sldId id="263" r:id="rId24"/>
    <p:sldId id="265" r:id="rId25"/>
    <p:sldId id="292" r:id="rId26"/>
    <p:sldId id="272" r:id="rId27"/>
    <p:sldId id="293" r:id="rId28"/>
    <p:sldId id="276" r:id="rId29"/>
    <p:sldId id="275" r:id="rId30"/>
    <p:sldId id="295" r:id="rId31"/>
    <p:sldId id="294" r:id="rId32"/>
    <p:sldId id="290" r:id="rId33"/>
    <p:sldId id="296" r:id="rId34"/>
    <p:sldId id="297" r:id="rId35"/>
    <p:sldId id="298" r:id="rId36"/>
    <p:sldId id="299" r:id="rId37"/>
    <p:sldId id="301" r:id="rId38"/>
    <p:sldId id="300" r:id="rId39"/>
    <p:sldId id="289" r:id="rId40"/>
    <p:sldId id="2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EAA1-8E48-4F7E-AF2C-347DCE6D65A8}" v="1369" dt="2026-04-13T18:23:3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1" autoAdjust="0"/>
  </p:normalViewPr>
  <p:slideViewPr>
    <p:cSldViewPr snapToGrid="0">
      <p:cViewPr varScale="1">
        <p:scale>
          <a:sx n="77" d="100"/>
          <a:sy n="77" d="100"/>
        </p:scale>
        <p:origin x="72" y="264"/>
      </p:cViewPr>
      <p:guideLst/>
    </p:cSldViewPr>
  </p:slideViewPr>
  <p:outlineViewPr>
    <p:cViewPr>
      <p:scale>
        <a:sx n="33" d="100"/>
        <a:sy n="33" d="100"/>
      </p:scale>
      <p:origin x="0" y="-990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re, Andrea" userId="e5ddaf7e-7937-40ad-8299-3ca1d865750e" providerId="ADAL" clId="{AFA474A6-4356-49C0-8AFD-1B496DB1D31C}"/>
    <pc:docChg chg="undo redo custSel addSld delSld modSld sldOrd">
      <pc:chgData name="Imre, Andrea" userId="e5ddaf7e-7937-40ad-8299-3ca1d865750e" providerId="ADAL" clId="{AFA474A6-4356-49C0-8AFD-1B496DB1D31C}" dt="2026-04-13T18:23:34.954" v="11656" actId="1076"/>
      <pc:docMkLst>
        <pc:docMk/>
      </pc:docMkLst>
      <pc:sldChg chg="addSp delSp modSp mod setBg">
        <pc:chgData name="Imre, Andrea" userId="e5ddaf7e-7937-40ad-8299-3ca1d865750e" providerId="ADAL" clId="{AFA474A6-4356-49C0-8AFD-1B496DB1D31C}" dt="2026-04-13T17:40:35.897" v="10899" actId="27636"/>
        <pc:sldMkLst>
          <pc:docMk/>
          <pc:sldMk cId="4115463873" sldId="256"/>
        </pc:sldMkLst>
        <pc:spChg chg="mod ord">
          <ac:chgData name="Imre, Andrea" userId="e5ddaf7e-7937-40ad-8299-3ca1d865750e" providerId="ADAL" clId="{AFA474A6-4356-49C0-8AFD-1B496DB1D31C}" dt="2026-04-10T13:54:39.314" v="4018"/>
          <ac:spMkLst>
            <pc:docMk/>
            <pc:sldMk cId="4115463873" sldId="256"/>
            <ac:spMk id="2" creationId="{638491BF-67D3-C702-086B-CB0A661D7E48}"/>
          </ac:spMkLst>
        </pc:spChg>
        <pc:spChg chg="mod">
          <ac:chgData name="Imre, Andrea" userId="e5ddaf7e-7937-40ad-8299-3ca1d865750e" providerId="ADAL" clId="{AFA474A6-4356-49C0-8AFD-1B496DB1D31C}" dt="2026-04-13T17:40:35.897" v="10899" actId="27636"/>
          <ac:spMkLst>
            <pc:docMk/>
            <pc:sldMk cId="4115463873" sldId="256"/>
            <ac:spMk id="3" creationId="{201F1D80-28D8-ECAF-CAE9-537DFE2B91E6}"/>
          </ac:spMkLst>
        </pc:spChg>
      </pc:sldChg>
      <pc:sldChg chg="add setBg">
        <pc:chgData name="Imre, Andrea" userId="e5ddaf7e-7937-40ad-8299-3ca1d865750e" providerId="ADAL" clId="{AFA474A6-4356-49C0-8AFD-1B496DB1D31C}" dt="2026-04-13T17:40:27.556" v="10895"/>
        <pc:sldMkLst>
          <pc:docMk/>
          <pc:sldMk cId="738051248" sldId="260"/>
        </pc:sldMkLst>
      </pc:sldChg>
      <pc:sldChg chg="addSp delSp modSp new del mod setBg modClrScheme delDesignElem chgLayout">
        <pc:chgData name="Imre, Andrea" userId="e5ddaf7e-7937-40ad-8299-3ca1d865750e" providerId="ADAL" clId="{AFA474A6-4356-49C0-8AFD-1B496DB1D31C}" dt="2026-04-13T17:40:23.815" v="10894" actId="2696"/>
        <pc:sldMkLst>
          <pc:docMk/>
          <pc:sldMk cId="3534523953" sldId="260"/>
        </pc:sldMkLst>
      </pc:sldChg>
      <pc:sldChg chg="add del setBg">
        <pc:chgData name="Imre, Andrea" userId="e5ddaf7e-7937-40ad-8299-3ca1d865750e" providerId="ADAL" clId="{AFA474A6-4356-49C0-8AFD-1B496DB1D31C}" dt="2026-04-13T18:20:59.070" v="11645" actId="47"/>
        <pc:sldMkLst>
          <pc:docMk/>
          <pc:sldMk cId="2133376659" sldId="261"/>
        </pc:sldMkLst>
      </pc:sldChg>
      <pc:sldChg chg="addSp delSp modSp new del mod setBg modClrScheme chgLayout">
        <pc:chgData name="Imre, Andrea" userId="e5ddaf7e-7937-40ad-8299-3ca1d865750e" providerId="ADAL" clId="{AFA474A6-4356-49C0-8AFD-1B496DB1D31C}" dt="2026-04-13T17:40:23.815" v="10894" actId="2696"/>
        <pc:sldMkLst>
          <pc:docMk/>
          <pc:sldMk cId="4031298075" sldId="261"/>
        </pc:sldMkLst>
      </pc:sldChg>
      <pc:sldChg chg="add setBg">
        <pc:chgData name="Imre, Andrea" userId="e5ddaf7e-7937-40ad-8299-3ca1d865750e" providerId="ADAL" clId="{AFA474A6-4356-49C0-8AFD-1B496DB1D31C}" dt="2026-04-13T17:44:32.863" v="10996"/>
        <pc:sldMkLst>
          <pc:docMk/>
          <pc:sldMk cId="141891326" sldId="262"/>
        </pc:sldMkLst>
      </pc:sldChg>
      <pc:sldChg chg="addSp delSp modSp new del mod setBg modClrScheme chgLayout">
        <pc:chgData name="Imre, Andrea" userId="e5ddaf7e-7937-40ad-8299-3ca1d865750e" providerId="ADAL" clId="{AFA474A6-4356-49C0-8AFD-1B496DB1D31C}" dt="2026-04-13T17:40:23.815" v="10894" actId="2696"/>
        <pc:sldMkLst>
          <pc:docMk/>
          <pc:sldMk cId="3246492020" sldId="262"/>
        </pc:sldMkLst>
      </pc:sldChg>
      <pc:sldChg chg="modSp add mod setBg">
        <pc:chgData name="Imre, Andrea" userId="e5ddaf7e-7937-40ad-8299-3ca1d865750e" providerId="ADAL" clId="{AFA474A6-4356-49C0-8AFD-1B496DB1D31C}" dt="2026-04-13T18:23:34.954" v="11656" actId="1076"/>
        <pc:sldMkLst>
          <pc:docMk/>
          <pc:sldMk cId="3103521088" sldId="263"/>
        </pc:sldMkLst>
        <pc:picChg chg="mod">
          <ac:chgData name="Imre, Andrea" userId="e5ddaf7e-7937-40ad-8299-3ca1d865750e" providerId="ADAL" clId="{AFA474A6-4356-49C0-8AFD-1B496DB1D31C}" dt="2026-04-13T18:23:34.954" v="11656" actId="1076"/>
          <ac:picMkLst>
            <pc:docMk/>
            <pc:sldMk cId="3103521088" sldId="263"/>
            <ac:picMk id="5" creationId="{7D3E2400-5A6A-833C-9A8C-559DA7A73B5C}"/>
          </ac:picMkLst>
        </pc:picChg>
      </pc:sldChg>
      <pc:sldChg chg="addSp delSp modSp new del mod setBg modClrScheme chgLayout">
        <pc:chgData name="Imre, Andrea" userId="e5ddaf7e-7937-40ad-8299-3ca1d865750e" providerId="ADAL" clId="{AFA474A6-4356-49C0-8AFD-1B496DB1D31C}" dt="2026-04-13T17:40:23.815" v="10894" actId="2696"/>
        <pc:sldMkLst>
          <pc:docMk/>
          <pc:sldMk cId="4068455779" sldId="263"/>
        </pc:sldMkLst>
      </pc:sldChg>
      <pc:sldChg chg="add setBg">
        <pc:chgData name="Imre, Andrea" userId="e5ddaf7e-7937-40ad-8299-3ca1d865750e" providerId="ADAL" clId="{AFA474A6-4356-49C0-8AFD-1B496DB1D31C}" dt="2026-04-13T17:44:39.715" v="10998"/>
        <pc:sldMkLst>
          <pc:docMk/>
          <pc:sldMk cId="1605219726" sldId="265"/>
        </pc:sldMkLst>
      </pc:sldChg>
      <pc:sldChg chg="addSp modSp new del mod setBg modClrScheme chgLayout">
        <pc:chgData name="Imre, Andrea" userId="e5ddaf7e-7937-40ad-8299-3ca1d865750e" providerId="ADAL" clId="{AFA474A6-4356-49C0-8AFD-1B496DB1D31C}" dt="2026-04-13T17:40:23.815" v="10894" actId="2696"/>
        <pc:sldMkLst>
          <pc:docMk/>
          <pc:sldMk cId="3097207752" sldId="265"/>
        </pc:sldMkLst>
      </pc:sldChg>
      <pc:sldChg chg="addSp delSp modSp new del mod setBg addAnim delAnim">
        <pc:chgData name="Imre, Andrea" userId="e5ddaf7e-7937-40ad-8299-3ca1d865750e" providerId="ADAL" clId="{AFA474A6-4356-49C0-8AFD-1B496DB1D31C}" dt="2026-04-13T17:40:23.815" v="10894" actId="2696"/>
        <pc:sldMkLst>
          <pc:docMk/>
          <pc:sldMk cId="1045145133" sldId="266"/>
        </pc:sldMkLst>
      </pc:sldChg>
      <pc:sldChg chg="add setBg">
        <pc:chgData name="Imre, Andrea" userId="e5ddaf7e-7937-40ad-8299-3ca1d865750e" providerId="ADAL" clId="{AFA474A6-4356-49C0-8AFD-1B496DB1D31C}" dt="2026-04-13T17:40:27.556" v="10895"/>
        <pc:sldMkLst>
          <pc:docMk/>
          <pc:sldMk cId="3470969595" sldId="266"/>
        </pc:sldMkLst>
      </pc:sldChg>
      <pc:sldChg chg="addSp delSp modSp new del mod">
        <pc:chgData name="Imre, Andrea" userId="e5ddaf7e-7937-40ad-8299-3ca1d865750e" providerId="ADAL" clId="{AFA474A6-4356-49C0-8AFD-1B496DB1D31C}" dt="2026-04-13T17:40:23.815" v="10894" actId="2696"/>
        <pc:sldMkLst>
          <pc:docMk/>
          <pc:sldMk cId="1328895571" sldId="267"/>
        </pc:sldMkLst>
      </pc:sldChg>
      <pc:sldChg chg="add">
        <pc:chgData name="Imre, Andrea" userId="e5ddaf7e-7937-40ad-8299-3ca1d865750e" providerId="ADAL" clId="{AFA474A6-4356-49C0-8AFD-1B496DB1D31C}" dt="2026-04-13T17:40:27.556" v="10895"/>
        <pc:sldMkLst>
          <pc:docMk/>
          <pc:sldMk cId="3439493890" sldId="267"/>
        </pc:sldMkLst>
      </pc:sldChg>
      <pc:sldChg chg="add">
        <pc:chgData name="Imre, Andrea" userId="e5ddaf7e-7937-40ad-8299-3ca1d865750e" providerId="ADAL" clId="{AFA474A6-4356-49C0-8AFD-1B496DB1D31C}" dt="2026-04-13T17:40:27.556" v="10895"/>
        <pc:sldMkLst>
          <pc:docMk/>
          <pc:sldMk cId="72267390" sldId="268"/>
        </pc:sldMkLst>
      </pc:sldChg>
      <pc:sldChg chg="addSp delSp modSp new del mod">
        <pc:chgData name="Imre, Andrea" userId="e5ddaf7e-7937-40ad-8299-3ca1d865750e" providerId="ADAL" clId="{AFA474A6-4356-49C0-8AFD-1B496DB1D31C}" dt="2026-04-13T17:40:23.815" v="10894" actId="2696"/>
        <pc:sldMkLst>
          <pc:docMk/>
          <pc:sldMk cId="3015176831" sldId="268"/>
        </pc:sldMkLst>
      </pc:sldChg>
      <pc:sldChg chg="add">
        <pc:chgData name="Imre, Andrea" userId="e5ddaf7e-7937-40ad-8299-3ca1d865750e" providerId="ADAL" clId="{AFA474A6-4356-49C0-8AFD-1B496DB1D31C}" dt="2026-04-13T17:40:27.556" v="10895"/>
        <pc:sldMkLst>
          <pc:docMk/>
          <pc:sldMk cId="2467507898" sldId="269"/>
        </pc:sldMkLst>
      </pc:sldChg>
      <pc:sldChg chg="addSp delSp modSp new del mod setBg modClrScheme addAnim delAnim chgLayout">
        <pc:chgData name="Imre, Andrea" userId="e5ddaf7e-7937-40ad-8299-3ca1d865750e" providerId="ADAL" clId="{AFA474A6-4356-49C0-8AFD-1B496DB1D31C}" dt="2026-04-13T17:40:23.815" v="10894" actId="2696"/>
        <pc:sldMkLst>
          <pc:docMk/>
          <pc:sldMk cId="3464399916" sldId="269"/>
        </pc:sldMkLst>
      </pc:sldChg>
      <pc:sldChg chg="addSp delSp modSp new mod setBg modClrScheme chgLayout">
        <pc:chgData name="Imre, Andrea" userId="e5ddaf7e-7937-40ad-8299-3ca1d865750e" providerId="ADAL" clId="{AFA474A6-4356-49C0-8AFD-1B496DB1D31C}" dt="2026-04-13T18:17:47.265" v="11577" actId="20577"/>
        <pc:sldMkLst>
          <pc:docMk/>
          <pc:sldMk cId="3804701840" sldId="270"/>
        </pc:sldMkLst>
        <pc:spChg chg="add mod ord">
          <ac:chgData name="Imre, Andrea" userId="e5ddaf7e-7937-40ad-8299-3ca1d865750e" providerId="ADAL" clId="{AFA474A6-4356-49C0-8AFD-1B496DB1D31C}" dt="2026-04-08T22:16:23.762" v="2404" actId="14100"/>
          <ac:spMkLst>
            <pc:docMk/>
            <pc:sldMk cId="3804701840" sldId="270"/>
            <ac:spMk id="5" creationId="{EDF70490-B4B0-1903-1644-67E56C05EF09}"/>
          </ac:spMkLst>
        </pc:spChg>
        <pc:spChg chg="add mod ord">
          <ac:chgData name="Imre, Andrea" userId="e5ddaf7e-7937-40ad-8299-3ca1d865750e" providerId="ADAL" clId="{AFA474A6-4356-49C0-8AFD-1B496DB1D31C}" dt="2026-04-13T18:17:47.265" v="11577" actId="20577"/>
          <ac:spMkLst>
            <pc:docMk/>
            <pc:sldMk cId="3804701840" sldId="270"/>
            <ac:spMk id="6" creationId="{9C946C33-84B8-3600-CB0E-45268655F5DE}"/>
          </ac:spMkLst>
        </pc:spChg>
      </pc:sldChg>
      <pc:sldChg chg="addSp delSp modSp new del mod setBg">
        <pc:chgData name="Imre, Andrea" userId="e5ddaf7e-7937-40ad-8299-3ca1d865750e" providerId="ADAL" clId="{AFA474A6-4356-49C0-8AFD-1B496DB1D31C}" dt="2026-04-13T17:40:23.815" v="10894" actId="2696"/>
        <pc:sldMkLst>
          <pc:docMk/>
          <pc:sldMk cId="727015595" sldId="272"/>
        </pc:sldMkLst>
        <pc:spChg chg="del mod">
          <ac:chgData name="Imre, Andrea" userId="e5ddaf7e-7937-40ad-8299-3ca1d865750e" providerId="ADAL" clId="{AFA474A6-4356-49C0-8AFD-1B496DB1D31C}" dt="2026-04-13T13:52:34.012" v="5634" actId="478"/>
          <ac:spMkLst>
            <pc:docMk/>
            <pc:sldMk cId="727015595" sldId="272"/>
            <ac:spMk id="2" creationId="{5904D0E7-764D-461E-30D6-96DBDFAE6B34}"/>
          </ac:spMkLst>
        </pc:spChg>
        <pc:spChg chg="add del mod ord">
          <ac:chgData name="Imre, Andrea" userId="e5ddaf7e-7937-40ad-8299-3ca1d865750e" providerId="ADAL" clId="{AFA474A6-4356-49C0-8AFD-1B496DB1D31C}" dt="2026-04-13T14:07:29.666" v="6703" actId="27636"/>
          <ac:spMkLst>
            <pc:docMk/>
            <pc:sldMk cId="727015595" sldId="272"/>
            <ac:spMk id="3" creationId="{BE148308-4B90-05DB-8D15-E4EBF4E199F9}"/>
          </ac:spMkLst>
        </pc:spChg>
        <pc:picChg chg="add mod ord">
          <ac:chgData name="Imre, Andrea" userId="e5ddaf7e-7937-40ad-8299-3ca1d865750e" providerId="ADAL" clId="{AFA474A6-4356-49C0-8AFD-1B496DB1D31C}" dt="2026-04-13T13:56:30.222" v="5901" actId="14100"/>
          <ac:picMkLst>
            <pc:docMk/>
            <pc:sldMk cId="727015595" sldId="272"/>
            <ac:picMk id="7" creationId="{F6097437-9A41-2ABB-3687-99C167F218A3}"/>
          </ac:picMkLst>
        </pc:picChg>
      </pc:sldChg>
      <pc:sldChg chg="add setBg">
        <pc:chgData name="Imre, Andrea" userId="e5ddaf7e-7937-40ad-8299-3ca1d865750e" providerId="ADAL" clId="{AFA474A6-4356-49C0-8AFD-1B496DB1D31C}" dt="2026-04-13T17:44:43.575" v="10999"/>
        <pc:sldMkLst>
          <pc:docMk/>
          <pc:sldMk cId="3324157926" sldId="272"/>
        </pc:sldMkLst>
      </pc:sldChg>
      <pc:sldChg chg="add">
        <pc:chgData name="Imre, Andrea" userId="e5ddaf7e-7937-40ad-8299-3ca1d865750e" providerId="ADAL" clId="{AFA474A6-4356-49C0-8AFD-1B496DB1D31C}" dt="2026-04-13T17:40:27.556" v="10895"/>
        <pc:sldMkLst>
          <pc:docMk/>
          <pc:sldMk cId="585977577" sldId="273"/>
        </pc:sldMkLst>
      </pc:sldChg>
      <pc:sldChg chg="modSp new del mod">
        <pc:chgData name="Imre, Andrea" userId="e5ddaf7e-7937-40ad-8299-3ca1d865750e" providerId="ADAL" clId="{AFA474A6-4356-49C0-8AFD-1B496DB1D31C}" dt="2026-04-13T17:40:23.815" v="10894" actId="2696"/>
        <pc:sldMkLst>
          <pc:docMk/>
          <pc:sldMk cId="3912776968" sldId="273"/>
        </pc:sldMkLst>
      </pc:sldChg>
      <pc:sldChg chg="add setBg">
        <pc:chgData name="Imre, Andrea" userId="e5ddaf7e-7937-40ad-8299-3ca1d865750e" providerId="ADAL" clId="{AFA474A6-4356-49C0-8AFD-1B496DB1D31C}" dt="2026-04-13T17:44:52.247" v="11001"/>
        <pc:sldMkLst>
          <pc:docMk/>
          <pc:sldMk cId="825361851" sldId="275"/>
        </pc:sldMkLst>
      </pc:sldChg>
      <pc:sldChg chg="addSp delSp modSp new del mod setBg modClrScheme chgLayout">
        <pc:chgData name="Imre, Andrea" userId="e5ddaf7e-7937-40ad-8299-3ca1d865750e" providerId="ADAL" clId="{AFA474A6-4356-49C0-8AFD-1B496DB1D31C}" dt="2026-04-13T17:40:23.815" v="10894" actId="2696"/>
        <pc:sldMkLst>
          <pc:docMk/>
          <pc:sldMk cId="2832717755" sldId="275"/>
        </pc:sldMkLst>
        <pc:spChg chg="add mod">
          <ac:chgData name="Imre, Andrea" userId="e5ddaf7e-7937-40ad-8299-3ca1d865750e" providerId="ADAL" clId="{AFA474A6-4356-49C0-8AFD-1B496DB1D31C}" dt="2026-04-13T14:17:42.389" v="6897" actId="20577"/>
          <ac:spMkLst>
            <pc:docMk/>
            <pc:sldMk cId="2832717755" sldId="275"/>
            <ac:spMk id="7" creationId="{22B1B7C3-3CE6-3504-990D-3ACFDD5A76D1}"/>
          </ac:spMkLst>
        </pc:spChg>
      </pc:sldChg>
      <pc:sldChg chg="modSp add mod setBg">
        <pc:chgData name="Imre, Andrea" userId="e5ddaf7e-7937-40ad-8299-3ca1d865750e" providerId="ADAL" clId="{AFA474A6-4356-49C0-8AFD-1B496DB1D31C}" dt="2026-04-13T17:44:48.234" v="11000"/>
        <pc:sldMkLst>
          <pc:docMk/>
          <pc:sldMk cId="1072747496" sldId="276"/>
        </pc:sldMkLst>
        <pc:spChg chg="mod">
          <ac:chgData name="Imre, Andrea" userId="e5ddaf7e-7937-40ad-8299-3ca1d865750e" providerId="ADAL" clId="{AFA474A6-4356-49C0-8AFD-1B496DB1D31C}" dt="2026-04-13T17:42:22.334" v="10903" actId="1076"/>
          <ac:spMkLst>
            <pc:docMk/>
            <pc:sldMk cId="1072747496" sldId="276"/>
            <ac:spMk id="7" creationId="{EB693E66-BF05-5844-995A-2748381FEFB7}"/>
          </ac:spMkLst>
        </pc:spChg>
      </pc:sldChg>
      <pc:sldChg chg="addSp delSp modSp add del mod ord setBg">
        <pc:chgData name="Imre, Andrea" userId="e5ddaf7e-7937-40ad-8299-3ca1d865750e" providerId="ADAL" clId="{AFA474A6-4356-49C0-8AFD-1B496DB1D31C}" dt="2026-04-13T17:40:23.815" v="10894" actId="2696"/>
        <pc:sldMkLst>
          <pc:docMk/>
          <pc:sldMk cId="2667250587" sldId="276"/>
        </pc:sldMkLst>
        <pc:spChg chg="mod">
          <ac:chgData name="Imre, Andrea" userId="e5ddaf7e-7937-40ad-8299-3ca1d865750e" providerId="ADAL" clId="{AFA474A6-4356-49C0-8AFD-1B496DB1D31C}" dt="2026-04-13T14:18:17.005" v="6908" actId="20577"/>
          <ac:spMkLst>
            <pc:docMk/>
            <pc:sldMk cId="2667250587" sldId="276"/>
            <ac:spMk id="7" creationId="{EB693E66-BF05-5844-995A-2748381FEFB7}"/>
          </ac:spMkLst>
        </pc:spChg>
      </pc:sldChg>
      <pc:sldChg chg="add">
        <pc:chgData name="Imre, Andrea" userId="e5ddaf7e-7937-40ad-8299-3ca1d865750e" providerId="ADAL" clId="{AFA474A6-4356-49C0-8AFD-1B496DB1D31C}" dt="2026-04-13T17:40:27.556" v="10895"/>
        <pc:sldMkLst>
          <pc:docMk/>
          <pc:sldMk cId="1343518739" sldId="277"/>
        </pc:sldMkLst>
      </pc:sldChg>
      <pc:sldChg chg="delSp del mod">
        <pc:chgData name="Imre, Andrea" userId="e5ddaf7e-7937-40ad-8299-3ca1d865750e" providerId="ADAL" clId="{AFA474A6-4356-49C0-8AFD-1B496DB1D31C}" dt="2026-04-13T17:40:23.815" v="10894" actId="2696"/>
        <pc:sldMkLst>
          <pc:docMk/>
          <pc:sldMk cId="3993875787" sldId="277"/>
        </pc:sldMkLst>
        <pc:spChg chg="del">
          <ac:chgData name="Imre, Andrea" userId="e5ddaf7e-7937-40ad-8299-3ca1d865750e" providerId="ADAL" clId="{AFA474A6-4356-49C0-8AFD-1B496DB1D31C}" dt="2026-04-13T16:54:50.504" v="9547" actId="478"/>
          <ac:spMkLst>
            <pc:docMk/>
            <pc:sldMk cId="3993875787" sldId="277"/>
            <ac:spMk id="3" creationId="{1867C008-C23F-2DC5-EF2D-7F00FA5DC002}"/>
          </ac:spMkLst>
        </pc:spChg>
      </pc:sldChg>
      <pc:sldChg chg="addSp modSp add mod">
        <pc:chgData name="Imre, Andrea" userId="e5ddaf7e-7937-40ad-8299-3ca1d865750e" providerId="ADAL" clId="{AFA474A6-4356-49C0-8AFD-1B496DB1D31C}" dt="2026-04-13T17:48:39.425" v="11026" actId="20577"/>
        <pc:sldMkLst>
          <pc:docMk/>
          <pc:sldMk cId="668452825" sldId="290"/>
        </pc:sldMkLst>
        <pc:spChg chg="mod">
          <ac:chgData name="Imre, Andrea" userId="e5ddaf7e-7937-40ad-8299-3ca1d865750e" providerId="ADAL" clId="{AFA474A6-4356-49C0-8AFD-1B496DB1D31C}" dt="2026-04-13T17:48:39.425" v="11026" actId="20577"/>
          <ac:spMkLst>
            <pc:docMk/>
            <pc:sldMk cId="668452825" sldId="290"/>
            <ac:spMk id="4" creationId="{7DE0640A-B98D-93EA-1212-415E044337DA}"/>
          </ac:spMkLst>
        </pc:spChg>
        <pc:graphicFrameChg chg="add mod">
          <ac:chgData name="Imre, Andrea" userId="e5ddaf7e-7937-40ad-8299-3ca1d865750e" providerId="ADAL" clId="{AFA474A6-4356-49C0-8AFD-1B496DB1D31C}" dt="2026-04-13T17:42:00.392" v="10900"/>
          <ac:graphicFrameMkLst>
            <pc:docMk/>
            <pc:sldMk cId="668452825" sldId="290"/>
            <ac:graphicFrameMk id="2" creationId="{0E1C59C6-BF03-FC3B-11A9-56B0EAE87711}"/>
          </ac:graphicFrameMkLst>
        </pc:graphicFrameChg>
        <pc:picChg chg="mod">
          <ac:chgData name="Imre, Andrea" userId="e5ddaf7e-7937-40ad-8299-3ca1d865750e" providerId="ADAL" clId="{AFA474A6-4356-49C0-8AFD-1B496DB1D31C}" dt="2026-04-13T17:42:42.417" v="10910" actId="1076"/>
          <ac:picMkLst>
            <pc:docMk/>
            <pc:sldMk cId="668452825" sldId="290"/>
            <ac:picMk id="11" creationId="{A50AE764-65C6-F76A-9BF7-702C909DDDCE}"/>
          </ac:picMkLst>
        </pc:picChg>
      </pc:sldChg>
      <pc:sldChg chg="addSp delSp modSp new del mod">
        <pc:chgData name="Imre, Andrea" userId="e5ddaf7e-7937-40ad-8299-3ca1d865750e" providerId="ADAL" clId="{AFA474A6-4356-49C0-8AFD-1B496DB1D31C}" dt="2026-04-13T17:40:23.815" v="10894" actId="2696"/>
        <pc:sldMkLst>
          <pc:docMk/>
          <pc:sldMk cId="4128053252" sldId="290"/>
        </pc:sldMkLst>
        <pc:spChg chg="del mod">
          <ac:chgData name="Imre, Andrea" userId="e5ddaf7e-7937-40ad-8299-3ca1d865750e" providerId="ADAL" clId="{AFA474A6-4356-49C0-8AFD-1B496DB1D31C}" dt="2026-04-13T17:25:05.638" v="9703" actId="478"/>
          <ac:spMkLst>
            <pc:docMk/>
            <pc:sldMk cId="4128053252" sldId="290"/>
            <ac:spMk id="2" creationId="{632C2138-57FF-92A6-33D7-1CCB08F43B2E}"/>
          </ac:spMkLst>
        </pc:spChg>
        <pc:spChg chg="mod">
          <ac:chgData name="Imre, Andrea" userId="e5ddaf7e-7937-40ad-8299-3ca1d865750e" providerId="ADAL" clId="{AFA474A6-4356-49C0-8AFD-1B496DB1D31C}" dt="2026-04-13T17:25:10.478" v="9705" actId="27636"/>
          <ac:spMkLst>
            <pc:docMk/>
            <pc:sldMk cId="4128053252" sldId="290"/>
            <ac:spMk id="4" creationId="{7DE0640A-B98D-93EA-1212-415E044337DA}"/>
          </ac:spMkLst>
        </pc:spChg>
        <pc:spChg chg="add del mod">
          <ac:chgData name="Imre, Andrea" userId="e5ddaf7e-7937-40ad-8299-3ca1d865750e" providerId="ADAL" clId="{AFA474A6-4356-49C0-8AFD-1B496DB1D31C}" dt="2026-04-13T17:24:38.721" v="9698" actId="478"/>
          <ac:spMkLst>
            <pc:docMk/>
            <pc:sldMk cId="4128053252" sldId="290"/>
            <ac:spMk id="13" creationId="{B863A56B-153E-01EC-F5CE-3DD5B97D625D}"/>
          </ac:spMkLst>
        </pc:spChg>
        <pc:picChg chg="add del mod">
          <ac:chgData name="Imre, Andrea" userId="e5ddaf7e-7937-40ad-8299-3ca1d865750e" providerId="ADAL" clId="{AFA474A6-4356-49C0-8AFD-1B496DB1D31C}" dt="2026-04-13T17:24:38.721" v="9698" actId="478"/>
          <ac:picMkLst>
            <pc:docMk/>
            <pc:sldMk cId="4128053252" sldId="290"/>
            <ac:picMk id="11" creationId="{A50AE764-65C6-F76A-9BF7-702C909DDDCE}"/>
          </ac:picMkLst>
        </pc:picChg>
      </pc:sldChg>
      <pc:sldChg chg="addSp delSp modSp new del mod modClrScheme chgLayout">
        <pc:chgData name="Imre, Andrea" userId="e5ddaf7e-7937-40ad-8299-3ca1d865750e" providerId="ADAL" clId="{AFA474A6-4356-49C0-8AFD-1B496DB1D31C}" dt="2026-04-13T16:02:19.218" v="7801" actId="47"/>
        <pc:sldMkLst>
          <pc:docMk/>
          <pc:sldMk cId="929636229" sldId="291"/>
        </pc:sldMkLst>
        <pc:spChg chg="mod ord">
          <ac:chgData name="Imre, Andrea" userId="e5ddaf7e-7937-40ad-8299-3ca1d865750e" providerId="ADAL" clId="{AFA474A6-4356-49C0-8AFD-1B496DB1D31C}" dt="2026-04-13T16:00:36.767" v="7774" actId="21"/>
          <ac:spMkLst>
            <pc:docMk/>
            <pc:sldMk cId="929636229" sldId="291"/>
            <ac:spMk id="4" creationId="{9C75DAA4-2556-B200-A653-1677444A4629}"/>
          </ac:spMkLst>
        </pc:spChg>
        <pc:spChg chg="add del mod">
          <ac:chgData name="Imre, Andrea" userId="e5ddaf7e-7937-40ad-8299-3ca1d865750e" providerId="ADAL" clId="{AFA474A6-4356-49C0-8AFD-1B496DB1D31C}" dt="2026-04-13T15:59:27.643" v="7763" actId="478"/>
          <ac:spMkLst>
            <pc:docMk/>
            <pc:sldMk cId="929636229" sldId="291"/>
            <ac:spMk id="11" creationId="{E6A47F64-0E78-8F51-0006-E199779DE6A2}"/>
          </ac:spMkLst>
        </pc:spChg>
        <pc:spChg chg="add del mod">
          <ac:chgData name="Imre, Andrea" userId="e5ddaf7e-7937-40ad-8299-3ca1d865750e" providerId="ADAL" clId="{AFA474A6-4356-49C0-8AFD-1B496DB1D31C}" dt="2026-04-13T15:59:35.287" v="7765" actId="478"/>
          <ac:spMkLst>
            <pc:docMk/>
            <pc:sldMk cId="929636229" sldId="291"/>
            <ac:spMk id="13" creationId="{119CDBA9-E3D8-D20C-EC88-014DF57E40D2}"/>
          </ac:spMkLst>
        </pc:spChg>
        <pc:spChg chg="add del mod ord">
          <ac:chgData name="Imre, Andrea" userId="e5ddaf7e-7937-40ad-8299-3ca1d865750e" providerId="ADAL" clId="{AFA474A6-4356-49C0-8AFD-1B496DB1D31C}" dt="2026-04-13T16:00:18.911" v="7772" actId="1076"/>
          <ac:spMkLst>
            <pc:docMk/>
            <pc:sldMk cId="929636229" sldId="291"/>
            <ac:spMk id="15" creationId="{1C7CEF75-C9EE-0DE9-DECB-45E0FA9C6A6E}"/>
          </ac:spMkLst>
        </pc:spChg>
        <pc:spChg chg="add del mod ord">
          <ac:chgData name="Imre, Andrea" userId="e5ddaf7e-7937-40ad-8299-3ca1d865750e" providerId="ADAL" clId="{AFA474A6-4356-49C0-8AFD-1B496DB1D31C}" dt="2026-04-13T16:00:13.842" v="7771" actId="700"/>
          <ac:spMkLst>
            <pc:docMk/>
            <pc:sldMk cId="929636229" sldId="291"/>
            <ac:spMk id="18" creationId="{C4A06F1A-8DB7-3416-93B0-5192C3C312DD}"/>
          </ac:spMkLst>
        </pc:spChg>
        <pc:picChg chg="add del mod">
          <ac:chgData name="Imre, Andrea" userId="e5ddaf7e-7937-40ad-8299-3ca1d865750e" providerId="ADAL" clId="{AFA474A6-4356-49C0-8AFD-1B496DB1D31C}" dt="2026-04-13T15:59:44.418" v="7767" actId="21"/>
          <ac:picMkLst>
            <pc:docMk/>
            <pc:sldMk cId="929636229" sldId="291"/>
            <ac:picMk id="6" creationId="{EAB25AA7-8E7B-D0AC-18B6-039E930D1238}"/>
          </ac:picMkLst>
        </pc:picChg>
        <pc:picChg chg="add mod">
          <ac:chgData name="Imre, Andrea" userId="e5ddaf7e-7937-40ad-8299-3ca1d865750e" providerId="ADAL" clId="{AFA474A6-4356-49C0-8AFD-1B496DB1D31C}" dt="2026-04-13T16:00:20.254" v="7773" actId="1076"/>
          <ac:picMkLst>
            <pc:docMk/>
            <pc:sldMk cId="929636229" sldId="291"/>
            <ac:picMk id="9" creationId="{92FF963F-16DF-83A1-FD74-B37ECD806712}"/>
          </ac:picMkLst>
        </pc:picChg>
        <pc:picChg chg="add del mod ord">
          <ac:chgData name="Imre, Andrea" userId="e5ddaf7e-7937-40ad-8299-3ca1d865750e" providerId="ADAL" clId="{AFA474A6-4356-49C0-8AFD-1B496DB1D31C}" dt="2026-04-13T16:00:02.009" v="7769" actId="22"/>
          <ac:picMkLst>
            <pc:docMk/>
            <pc:sldMk cId="929636229" sldId="291"/>
            <ac:picMk id="17" creationId="{F4CD0DEC-EB89-3D43-50BD-DB11C946266A}"/>
          </ac:picMkLst>
        </pc:picChg>
      </pc:sldChg>
      <pc:sldChg chg="add">
        <pc:chgData name="Imre, Andrea" userId="e5ddaf7e-7937-40ad-8299-3ca1d865750e" providerId="ADAL" clId="{AFA474A6-4356-49C0-8AFD-1B496DB1D31C}" dt="2026-04-13T17:40:27.556" v="10895"/>
        <pc:sldMkLst>
          <pc:docMk/>
          <pc:sldMk cId="2601349513" sldId="292"/>
        </pc:sldMkLst>
      </pc:sldChg>
      <pc:sldChg chg="modSp new del mod">
        <pc:chgData name="Imre, Andrea" userId="e5ddaf7e-7937-40ad-8299-3ca1d865750e" providerId="ADAL" clId="{AFA474A6-4356-49C0-8AFD-1B496DB1D31C}" dt="2026-04-13T17:40:23.815" v="10894" actId="2696"/>
        <pc:sldMkLst>
          <pc:docMk/>
          <pc:sldMk cId="2712778569" sldId="292"/>
        </pc:sldMkLst>
        <pc:spChg chg="mod">
          <ac:chgData name="Imre, Andrea" userId="e5ddaf7e-7937-40ad-8299-3ca1d865750e" providerId="ADAL" clId="{AFA474A6-4356-49C0-8AFD-1B496DB1D31C}" dt="2026-04-13T13:51:58.198" v="5613" actId="20577"/>
          <ac:spMkLst>
            <pc:docMk/>
            <pc:sldMk cId="2712778569" sldId="292"/>
            <ac:spMk id="2" creationId="{18D2578E-91E4-8090-3475-090380D3D12D}"/>
          </ac:spMkLst>
        </pc:spChg>
        <pc:spChg chg="mod">
          <ac:chgData name="Imre, Andrea" userId="e5ddaf7e-7937-40ad-8299-3ca1d865750e" providerId="ADAL" clId="{AFA474A6-4356-49C0-8AFD-1B496DB1D31C}" dt="2026-04-13T13:54:34.417" v="5836" actId="20577"/>
          <ac:spMkLst>
            <pc:docMk/>
            <pc:sldMk cId="2712778569" sldId="292"/>
            <ac:spMk id="3" creationId="{28043C4E-C3E5-BBE0-3A59-D28F23F3DEA4}"/>
          </ac:spMkLst>
        </pc:spChg>
      </pc:sldChg>
      <pc:sldChg chg="add">
        <pc:chgData name="Imre, Andrea" userId="e5ddaf7e-7937-40ad-8299-3ca1d865750e" providerId="ADAL" clId="{AFA474A6-4356-49C0-8AFD-1B496DB1D31C}" dt="2026-04-13T17:40:27.556" v="10895"/>
        <pc:sldMkLst>
          <pc:docMk/>
          <pc:sldMk cId="3640667386" sldId="293"/>
        </pc:sldMkLst>
      </pc:sldChg>
      <pc:sldChg chg="modSp new del mod">
        <pc:chgData name="Imre, Andrea" userId="e5ddaf7e-7937-40ad-8299-3ca1d865750e" providerId="ADAL" clId="{AFA474A6-4356-49C0-8AFD-1B496DB1D31C}" dt="2026-04-13T17:40:23.815" v="10894" actId="2696"/>
        <pc:sldMkLst>
          <pc:docMk/>
          <pc:sldMk cId="3865100002" sldId="293"/>
        </pc:sldMkLst>
        <pc:spChg chg="mod">
          <ac:chgData name="Imre, Andrea" userId="e5ddaf7e-7937-40ad-8299-3ca1d865750e" providerId="ADAL" clId="{AFA474A6-4356-49C0-8AFD-1B496DB1D31C}" dt="2026-04-13T14:16:25.855" v="6797" actId="20577"/>
          <ac:spMkLst>
            <pc:docMk/>
            <pc:sldMk cId="3865100002" sldId="293"/>
            <ac:spMk id="2" creationId="{649FE316-E442-C1DC-B320-E50316D700B2}"/>
          </ac:spMkLst>
        </pc:spChg>
        <pc:spChg chg="mod">
          <ac:chgData name="Imre, Andrea" userId="e5ddaf7e-7937-40ad-8299-3ca1d865750e" providerId="ADAL" clId="{AFA474A6-4356-49C0-8AFD-1B496DB1D31C}" dt="2026-04-13T15:10:30.627" v="7521" actId="313"/>
          <ac:spMkLst>
            <pc:docMk/>
            <pc:sldMk cId="3865100002" sldId="293"/>
            <ac:spMk id="3" creationId="{0FE59A71-88D8-774E-263B-7C236BB4491D}"/>
          </ac:spMkLst>
        </pc:spChg>
      </pc:sldChg>
      <pc:sldChg chg="delSp modSp new del mod">
        <pc:chgData name="Imre, Andrea" userId="e5ddaf7e-7937-40ad-8299-3ca1d865750e" providerId="ADAL" clId="{AFA474A6-4356-49C0-8AFD-1B496DB1D31C}" dt="2026-04-13T17:40:23.815" v="10894" actId="2696"/>
        <pc:sldMkLst>
          <pc:docMk/>
          <pc:sldMk cId="3025367395" sldId="294"/>
        </pc:sldMkLst>
        <pc:spChg chg="mod">
          <ac:chgData name="Imre, Andrea" userId="e5ddaf7e-7937-40ad-8299-3ca1d865750e" providerId="ADAL" clId="{AFA474A6-4356-49C0-8AFD-1B496DB1D31C}" dt="2026-04-13T13:58:22.588" v="6029" actId="20577"/>
          <ac:spMkLst>
            <pc:docMk/>
            <pc:sldMk cId="3025367395" sldId="294"/>
            <ac:spMk id="2" creationId="{9BCA4B8B-F56B-9EA6-016B-2DF8E5C8477D}"/>
          </ac:spMkLst>
        </pc:spChg>
        <pc:spChg chg="del">
          <ac:chgData name="Imre, Andrea" userId="e5ddaf7e-7937-40ad-8299-3ca1d865750e" providerId="ADAL" clId="{AFA474A6-4356-49C0-8AFD-1B496DB1D31C}" dt="2026-04-13T16:55:50.516" v="9548" actId="478"/>
          <ac:spMkLst>
            <pc:docMk/>
            <pc:sldMk cId="3025367395" sldId="294"/>
            <ac:spMk id="3" creationId="{83249B70-3DC3-00BB-CFCE-3AA3E1FC3588}"/>
          </ac:spMkLst>
        </pc:spChg>
      </pc:sldChg>
      <pc:sldChg chg="add">
        <pc:chgData name="Imre, Andrea" userId="e5ddaf7e-7937-40ad-8299-3ca1d865750e" providerId="ADAL" clId="{AFA474A6-4356-49C0-8AFD-1B496DB1D31C}" dt="2026-04-13T17:40:27.556" v="10895"/>
        <pc:sldMkLst>
          <pc:docMk/>
          <pc:sldMk cId="3624975353" sldId="294"/>
        </pc:sldMkLst>
      </pc:sldChg>
      <pc:sldChg chg="add setBg">
        <pc:chgData name="Imre, Andrea" userId="e5ddaf7e-7937-40ad-8299-3ca1d865750e" providerId="ADAL" clId="{AFA474A6-4356-49C0-8AFD-1B496DB1D31C}" dt="2026-04-13T17:44:56.272" v="11002"/>
        <pc:sldMkLst>
          <pc:docMk/>
          <pc:sldMk cId="730216844" sldId="295"/>
        </pc:sldMkLst>
      </pc:sldChg>
      <pc:sldChg chg="addSp delSp modSp new del mod ord setBg">
        <pc:chgData name="Imre, Andrea" userId="e5ddaf7e-7937-40ad-8299-3ca1d865750e" providerId="ADAL" clId="{AFA474A6-4356-49C0-8AFD-1B496DB1D31C}" dt="2026-04-13T17:40:23.815" v="10894" actId="2696"/>
        <pc:sldMkLst>
          <pc:docMk/>
          <pc:sldMk cId="1075319808" sldId="295"/>
        </pc:sldMkLst>
        <pc:spChg chg="add del mod">
          <ac:chgData name="Imre, Andrea" userId="e5ddaf7e-7937-40ad-8299-3ca1d865750e" providerId="ADAL" clId="{AFA474A6-4356-49C0-8AFD-1B496DB1D31C}" dt="2026-04-13T15:04:55.345" v="6917"/>
          <ac:spMkLst>
            <pc:docMk/>
            <pc:sldMk cId="1075319808" sldId="295"/>
            <ac:spMk id="4" creationId="{6F206F91-BBDF-3567-CA80-F09C1BF5E5E2}"/>
          </ac:spMkLst>
        </pc:spChg>
        <pc:spChg chg="add mod">
          <ac:chgData name="Imre, Andrea" userId="e5ddaf7e-7937-40ad-8299-3ca1d865750e" providerId="ADAL" clId="{AFA474A6-4356-49C0-8AFD-1B496DB1D31C}" dt="2026-04-13T15:11:50.865" v="7595" actId="20577"/>
          <ac:spMkLst>
            <pc:docMk/>
            <pc:sldMk cId="1075319808" sldId="295"/>
            <ac:spMk id="5" creationId="{D832E43E-0D18-1236-3238-1203F67A1497}"/>
          </ac:spMkLst>
        </pc:spChg>
        <pc:picChg chg="add mod">
          <ac:chgData name="Imre, Andrea" userId="e5ddaf7e-7937-40ad-8299-3ca1d865750e" providerId="ADAL" clId="{AFA474A6-4356-49C0-8AFD-1B496DB1D31C}" dt="2026-04-13T15:12:02.840" v="7596" actId="1076"/>
          <ac:picMkLst>
            <pc:docMk/>
            <pc:sldMk cId="1075319808" sldId="295"/>
            <ac:picMk id="3" creationId="{2EC27418-CC75-BD35-3284-4FACC72D0A16}"/>
          </ac:picMkLst>
        </pc:picChg>
      </pc:sldChg>
      <pc:sldChg chg="add setBg">
        <pc:chgData name="Imre, Andrea" userId="e5ddaf7e-7937-40ad-8299-3ca1d865750e" providerId="ADAL" clId="{AFA474A6-4356-49C0-8AFD-1B496DB1D31C}" dt="2026-04-13T17:43:21.820" v="10949"/>
        <pc:sldMkLst>
          <pc:docMk/>
          <pc:sldMk cId="3197340635" sldId="296"/>
        </pc:sldMkLst>
      </pc:sldChg>
      <pc:sldChg chg="addSp modSp new del mod setBg">
        <pc:chgData name="Imre, Andrea" userId="e5ddaf7e-7937-40ad-8299-3ca1d865750e" providerId="ADAL" clId="{AFA474A6-4356-49C0-8AFD-1B496DB1D31C}" dt="2026-04-13T17:40:23.815" v="10894" actId="2696"/>
        <pc:sldMkLst>
          <pc:docMk/>
          <pc:sldMk cId="4252336321" sldId="296"/>
        </pc:sldMkLst>
        <pc:spChg chg="mod">
          <ac:chgData name="Imre, Andrea" userId="e5ddaf7e-7937-40ad-8299-3ca1d865750e" providerId="ADAL" clId="{AFA474A6-4356-49C0-8AFD-1B496DB1D31C}" dt="2026-04-13T16:11:00.173" v="7847" actId="14100"/>
          <ac:spMkLst>
            <pc:docMk/>
            <pc:sldMk cId="4252336321" sldId="296"/>
            <ac:spMk id="2" creationId="{B14055C5-7536-F117-534D-796F03093A49}"/>
          </ac:spMkLst>
        </pc:spChg>
        <pc:picChg chg="add mod">
          <ac:chgData name="Imre, Andrea" userId="e5ddaf7e-7937-40ad-8299-3ca1d865750e" providerId="ADAL" clId="{AFA474A6-4356-49C0-8AFD-1B496DB1D31C}" dt="2026-04-13T16:02:12.318" v="7800" actId="1076"/>
          <ac:picMkLst>
            <pc:docMk/>
            <pc:sldMk cId="4252336321" sldId="296"/>
            <ac:picMk id="4" creationId="{9300FE4D-4E6C-06D4-6342-43EE014E3788}"/>
          </ac:picMkLst>
        </pc:picChg>
      </pc:sldChg>
      <pc:sldChg chg="add setBg">
        <pc:chgData name="Imre, Andrea" userId="e5ddaf7e-7937-40ad-8299-3ca1d865750e" providerId="ADAL" clId="{AFA474A6-4356-49C0-8AFD-1B496DB1D31C}" dt="2026-04-13T17:43:25.633" v="10950"/>
        <pc:sldMkLst>
          <pc:docMk/>
          <pc:sldMk cId="830714904" sldId="297"/>
        </pc:sldMkLst>
      </pc:sldChg>
      <pc:sldChg chg="addSp delSp modSp new del mod setBg modNotesTx">
        <pc:chgData name="Imre, Andrea" userId="e5ddaf7e-7937-40ad-8299-3ca1d865750e" providerId="ADAL" clId="{AFA474A6-4356-49C0-8AFD-1B496DB1D31C}" dt="2026-04-13T17:40:23.815" v="10894" actId="2696"/>
        <pc:sldMkLst>
          <pc:docMk/>
          <pc:sldMk cId="2402592293" sldId="297"/>
        </pc:sldMkLst>
        <pc:spChg chg="mod">
          <ac:chgData name="Imre, Andrea" userId="e5ddaf7e-7937-40ad-8299-3ca1d865750e" providerId="ADAL" clId="{AFA474A6-4356-49C0-8AFD-1B496DB1D31C}" dt="2026-04-13T16:28:47.974" v="8481" actId="20577"/>
          <ac:spMkLst>
            <pc:docMk/>
            <pc:sldMk cId="2402592293" sldId="297"/>
            <ac:spMk id="2" creationId="{732F73A0-8603-AA6F-D1BA-85F6C0C0319E}"/>
          </ac:spMkLst>
        </pc:spChg>
        <pc:spChg chg="del">
          <ac:chgData name="Imre, Andrea" userId="e5ddaf7e-7937-40ad-8299-3ca1d865750e" providerId="ADAL" clId="{AFA474A6-4356-49C0-8AFD-1B496DB1D31C}" dt="2026-04-13T16:12:10.491" v="7849" actId="22"/>
          <ac:spMkLst>
            <pc:docMk/>
            <pc:sldMk cId="2402592293" sldId="297"/>
            <ac:spMk id="3" creationId="{A820877A-EC51-CEB7-96C7-89F5BCA4A40A}"/>
          </ac:spMkLst>
        </pc:spChg>
        <pc:picChg chg="add mod ord">
          <ac:chgData name="Imre, Andrea" userId="e5ddaf7e-7937-40ad-8299-3ca1d865750e" providerId="ADAL" clId="{AFA474A6-4356-49C0-8AFD-1B496DB1D31C}" dt="2026-04-13T16:28:51.952" v="8482" actId="1076"/>
          <ac:picMkLst>
            <pc:docMk/>
            <pc:sldMk cId="2402592293" sldId="297"/>
            <ac:picMk id="5" creationId="{C5F690C6-114A-9197-8649-3CA0C34FA912}"/>
          </ac:picMkLst>
        </pc:picChg>
      </pc:sldChg>
      <pc:sldChg chg="addSp delSp modSp new del mod setBg modClrScheme chgLayout modNotesTx">
        <pc:chgData name="Imre, Andrea" userId="e5ddaf7e-7937-40ad-8299-3ca1d865750e" providerId="ADAL" clId="{AFA474A6-4356-49C0-8AFD-1B496DB1D31C}" dt="2026-04-13T17:40:23.815" v="10894" actId="2696"/>
        <pc:sldMkLst>
          <pc:docMk/>
          <pc:sldMk cId="1182509045" sldId="298"/>
        </pc:sldMkLst>
        <pc:spChg chg="mod ord">
          <ac:chgData name="Imre, Andrea" userId="e5ddaf7e-7937-40ad-8299-3ca1d865750e" providerId="ADAL" clId="{AFA474A6-4356-49C0-8AFD-1B496DB1D31C}" dt="2026-04-13T17:30:10.583" v="10112" actId="20577"/>
          <ac:spMkLst>
            <pc:docMk/>
            <pc:sldMk cId="1182509045" sldId="298"/>
            <ac:spMk id="2" creationId="{55656FF8-E4BF-A148-8D95-761DBF7A708A}"/>
          </ac:spMkLst>
        </pc:spChg>
        <pc:spChg chg="add del mod ord">
          <ac:chgData name="Imre, Andrea" userId="e5ddaf7e-7937-40ad-8299-3ca1d865750e" providerId="ADAL" clId="{AFA474A6-4356-49C0-8AFD-1B496DB1D31C}" dt="2026-04-13T16:31:04.319" v="8698" actId="700"/>
          <ac:spMkLst>
            <pc:docMk/>
            <pc:sldMk cId="1182509045" sldId="298"/>
            <ac:spMk id="3" creationId="{6AF672D4-299E-9BB0-EE3B-9397769F2255}"/>
          </ac:spMkLst>
        </pc:spChg>
        <pc:spChg chg="add del mod ord">
          <ac:chgData name="Imre, Andrea" userId="e5ddaf7e-7937-40ad-8299-3ca1d865750e" providerId="ADAL" clId="{AFA474A6-4356-49C0-8AFD-1B496DB1D31C}" dt="2026-04-13T16:31:04.319" v="8698" actId="700"/>
          <ac:spMkLst>
            <pc:docMk/>
            <pc:sldMk cId="1182509045" sldId="298"/>
            <ac:spMk id="4" creationId="{43AEF47D-F48C-E8C6-3F69-7DD3505DD998}"/>
          </ac:spMkLst>
        </pc:spChg>
        <pc:picChg chg="add del mod">
          <ac:chgData name="Imre, Andrea" userId="e5ddaf7e-7937-40ad-8299-3ca1d865750e" providerId="ADAL" clId="{AFA474A6-4356-49C0-8AFD-1B496DB1D31C}" dt="2026-04-13T16:33:53.656" v="8736" actId="478"/>
          <ac:picMkLst>
            <pc:docMk/>
            <pc:sldMk cId="1182509045" sldId="298"/>
            <ac:picMk id="6" creationId="{A88BBC56-B9E7-32C6-F6F9-029A02D886FB}"/>
          </ac:picMkLst>
        </pc:picChg>
        <pc:picChg chg="add mod">
          <ac:chgData name="Imre, Andrea" userId="e5ddaf7e-7937-40ad-8299-3ca1d865750e" providerId="ADAL" clId="{AFA474A6-4356-49C0-8AFD-1B496DB1D31C}" dt="2026-04-13T16:56:32.427" v="9596" actId="1076"/>
          <ac:picMkLst>
            <pc:docMk/>
            <pc:sldMk cId="1182509045" sldId="298"/>
            <ac:picMk id="8" creationId="{9E7190FE-B824-C1D4-42EA-C639E50BC392}"/>
          </ac:picMkLst>
        </pc:picChg>
      </pc:sldChg>
      <pc:sldChg chg="add setBg">
        <pc:chgData name="Imre, Andrea" userId="e5ddaf7e-7937-40ad-8299-3ca1d865750e" providerId="ADAL" clId="{AFA474A6-4356-49C0-8AFD-1B496DB1D31C}" dt="2026-04-13T17:43:32.467" v="10951"/>
        <pc:sldMkLst>
          <pc:docMk/>
          <pc:sldMk cId="2034079437" sldId="298"/>
        </pc:sldMkLst>
      </pc:sldChg>
      <pc:sldChg chg="add setBg">
        <pc:chgData name="Imre, Andrea" userId="e5ddaf7e-7937-40ad-8299-3ca1d865750e" providerId="ADAL" clId="{AFA474A6-4356-49C0-8AFD-1B496DB1D31C}" dt="2026-04-13T17:43:36.661" v="10952"/>
        <pc:sldMkLst>
          <pc:docMk/>
          <pc:sldMk cId="11183126" sldId="299"/>
        </pc:sldMkLst>
      </pc:sldChg>
      <pc:sldChg chg="addSp delSp modSp add del mod modClrScheme chgLayout">
        <pc:chgData name="Imre, Andrea" userId="e5ddaf7e-7937-40ad-8299-3ca1d865750e" providerId="ADAL" clId="{AFA474A6-4356-49C0-8AFD-1B496DB1D31C}" dt="2026-04-13T17:40:23.815" v="10894" actId="2696"/>
        <pc:sldMkLst>
          <pc:docMk/>
          <pc:sldMk cId="625372145" sldId="299"/>
        </pc:sldMkLst>
        <pc:spChg chg="mod ord">
          <ac:chgData name="Imre, Andrea" userId="e5ddaf7e-7937-40ad-8299-3ca1d865750e" providerId="ADAL" clId="{AFA474A6-4356-49C0-8AFD-1B496DB1D31C}" dt="2026-04-13T17:26:32.414" v="9767" actId="20577"/>
          <ac:spMkLst>
            <pc:docMk/>
            <pc:sldMk cId="625372145" sldId="299"/>
            <ac:spMk id="2" creationId="{850367D8-6E0A-5F21-3DC0-278AD9B26FA0}"/>
          </ac:spMkLst>
        </pc:spChg>
        <pc:spChg chg="add del mod ord">
          <ac:chgData name="Imre, Andrea" userId="e5ddaf7e-7937-40ad-8299-3ca1d865750e" providerId="ADAL" clId="{AFA474A6-4356-49C0-8AFD-1B496DB1D31C}" dt="2026-04-13T16:44:03.089" v="9109" actId="700"/>
          <ac:spMkLst>
            <pc:docMk/>
            <pc:sldMk cId="625372145" sldId="299"/>
            <ac:spMk id="3" creationId="{95A80075-AB79-4B17-C6D3-BC33FDC94AA9}"/>
          </ac:spMkLst>
        </pc:spChg>
        <pc:spChg chg="add del mod">
          <ac:chgData name="Imre, Andrea" userId="e5ddaf7e-7937-40ad-8299-3ca1d865750e" providerId="ADAL" clId="{AFA474A6-4356-49C0-8AFD-1B496DB1D31C}" dt="2026-04-13T16:44:18.778" v="9113"/>
          <ac:spMkLst>
            <pc:docMk/>
            <pc:sldMk cId="625372145" sldId="299"/>
            <ac:spMk id="5" creationId="{08E41097-14AF-D1CA-6642-05C59C2EAF95}"/>
          </ac:spMkLst>
        </pc:spChg>
        <pc:spChg chg="add mod">
          <ac:chgData name="Imre, Andrea" userId="e5ddaf7e-7937-40ad-8299-3ca1d865750e" providerId="ADAL" clId="{AFA474A6-4356-49C0-8AFD-1B496DB1D31C}" dt="2026-04-13T16:46:02.826" v="9150" actId="14100"/>
          <ac:spMkLst>
            <pc:docMk/>
            <pc:sldMk cId="625372145" sldId="299"/>
            <ac:spMk id="6" creationId="{99475972-A29E-F590-1B48-8A813BC31CFA}"/>
          </ac:spMkLst>
        </pc:spChg>
        <pc:picChg chg="add del mod ord">
          <ac:chgData name="Imre, Andrea" userId="e5ddaf7e-7937-40ad-8299-3ca1d865750e" providerId="ADAL" clId="{AFA474A6-4356-49C0-8AFD-1B496DB1D31C}" dt="2026-04-13T16:43:56.859" v="9108" actId="34307"/>
          <ac:picMkLst>
            <pc:docMk/>
            <pc:sldMk cId="625372145" sldId="299"/>
            <ac:picMk id="4" creationId="{7AD916CC-84C1-1F66-33B4-8509E181B2A5}"/>
          </ac:picMkLst>
        </pc:picChg>
      </pc:sldChg>
      <pc:sldChg chg="modSp new del mod setBg">
        <pc:chgData name="Imre, Andrea" userId="e5ddaf7e-7937-40ad-8299-3ca1d865750e" providerId="ADAL" clId="{AFA474A6-4356-49C0-8AFD-1B496DB1D31C}" dt="2026-04-13T17:40:23.815" v="10894" actId="2696"/>
        <pc:sldMkLst>
          <pc:docMk/>
          <pc:sldMk cId="2410825033" sldId="300"/>
        </pc:sldMkLst>
        <pc:spChg chg="mod">
          <ac:chgData name="Imre, Andrea" userId="e5ddaf7e-7937-40ad-8299-3ca1d865750e" providerId="ADAL" clId="{AFA474A6-4356-49C0-8AFD-1B496DB1D31C}" dt="2026-04-13T16:51:45.176" v="9528" actId="255"/>
          <ac:spMkLst>
            <pc:docMk/>
            <pc:sldMk cId="2410825033" sldId="300"/>
            <ac:spMk id="2" creationId="{14C7AC56-0CF2-B2F7-2095-8179FDE30605}"/>
          </ac:spMkLst>
        </pc:spChg>
      </pc:sldChg>
      <pc:sldChg chg="modSp add mod setBg">
        <pc:chgData name="Imre, Andrea" userId="e5ddaf7e-7937-40ad-8299-3ca1d865750e" providerId="ADAL" clId="{AFA474A6-4356-49C0-8AFD-1B496DB1D31C}" dt="2026-04-13T17:47:54.205" v="11023" actId="20577"/>
        <pc:sldMkLst>
          <pc:docMk/>
          <pc:sldMk cId="3424994040" sldId="300"/>
        </pc:sldMkLst>
        <pc:spChg chg="mod">
          <ac:chgData name="Imre, Andrea" userId="e5ddaf7e-7937-40ad-8299-3ca1d865750e" providerId="ADAL" clId="{AFA474A6-4356-49C0-8AFD-1B496DB1D31C}" dt="2026-04-13T17:47:54.205" v="11023" actId="20577"/>
          <ac:spMkLst>
            <pc:docMk/>
            <pc:sldMk cId="3424994040" sldId="300"/>
            <ac:spMk id="2" creationId="{14C7AC56-0CF2-B2F7-2095-8179FDE30605}"/>
          </ac:spMkLst>
        </pc:spChg>
      </pc:sldChg>
      <pc:sldChg chg="modSp add mod setBg">
        <pc:chgData name="Imre, Andrea" userId="e5ddaf7e-7937-40ad-8299-3ca1d865750e" providerId="ADAL" clId="{AFA474A6-4356-49C0-8AFD-1B496DB1D31C}" dt="2026-04-13T17:44:18.224" v="10995" actId="20577"/>
        <pc:sldMkLst>
          <pc:docMk/>
          <pc:sldMk cId="209896524" sldId="301"/>
        </pc:sldMkLst>
        <pc:spChg chg="mod">
          <ac:chgData name="Imre, Andrea" userId="e5ddaf7e-7937-40ad-8299-3ca1d865750e" providerId="ADAL" clId="{AFA474A6-4356-49C0-8AFD-1B496DB1D31C}" dt="2026-04-13T17:44:18.224" v="10995" actId="20577"/>
          <ac:spMkLst>
            <pc:docMk/>
            <pc:sldMk cId="209896524" sldId="301"/>
            <ac:spMk id="8" creationId="{2D6B8C2B-6822-1DDF-64E4-0CA45154F96C}"/>
          </ac:spMkLst>
        </pc:spChg>
      </pc:sldChg>
      <pc:sldChg chg="addSp delSp modSp new del mod setBg">
        <pc:chgData name="Imre, Andrea" userId="e5ddaf7e-7937-40ad-8299-3ca1d865750e" providerId="ADAL" clId="{AFA474A6-4356-49C0-8AFD-1B496DB1D31C}" dt="2026-04-13T17:40:23.815" v="10894" actId="2696"/>
        <pc:sldMkLst>
          <pc:docMk/>
          <pc:sldMk cId="2646713778" sldId="301"/>
        </pc:sldMkLst>
        <pc:spChg chg="add mod">
          <ac:chgData name="Imre, Andrea" userId="e5ddaf7e-7937-40ad-8299-3ca1d865750e" providerId="ADAL" clId="{AFA474A6-4356-49C0-8AFD-1B496DB1D31C}" dt="2026-04-13T17:38:55.262" v="10893" actId="20577"/>
          <ac:spMkLst>
            <pc:docMk/>
            <pc:sldMk cId="2646713778" sldId="301"/>
            <ac:spMk id="8" creationId="{2D6B8C2B-6822-1DDF-64E4-0CA45154F96C}"/>
          </ac:spMkLst>
        </pc:spChg>
        <pc:picChg chg="add del mod">
          <ac:chgData name="Imre, Andrea" userId="e5ddaf7e-7937-40ad-8299-3ca1d865750e" providerId="ADAL" clId="{AFA474A6-4356-49C0-8AFD-1B496DB1D31C}" dt="2026-04-13T16:52:54.692" v="9535" actId="478"/>
          <ac:picMkLst>
            <pc:docMk/>
            <pc:sldMk cId="2646713778" sldId="301"/>
            <ac:picMk id="3" creationId="{DEED0152-BC76-2776-941C-FBA67A4105B7}"/>
          </ac:picMkLst>
        </pc:picChg>
        <pc:picChg chg="add del mod">
          <ac:chgData name="Imre, Andrea" userId="e5ddaf7e-7937-40ad-8299-3ca1d865750e" providerId="ADAL" clId="{AFA474A6-4356-49C0-8AFD-1B496DB1D31C}" dt="2026-04-13T16:54:07.190" v="9543" actId="478"/>
          <ac:picMkLst>
            <pc:docMk/>
            <pc:sldMk cId="2646713778" sldId="301"/>
            <ac:picMk id="5" creationId="{979E8B8F-F02C-D0D8-E169-52F6374AA158}"/>
          </ac:picMkLst>
        </pc:picChg>
        <pc:picChg chg="add mod">
          <ac:chgData name="Imre, Andrea" userId="e5ddaf7e-7937-40ad-8299-3ca1d865750e" providerId="ADAL" clId="{AFA474A6-4356-49C0-8AFD-1B496DB1D31C}" dt="2026-04-13T17:30:50.662" v="10180" actId="1076"/>
          <ac:picMkLst>
            <pc:docMk/>
            <pc:sldMk cId="2646713778" sldId="301"/>
            <ac:picMk id="7" creationId="{A1025932-DDEE-B038-DB89-CE5BCAB383BA}"/>
          </ac:picMkLst>
        </pc:picChg>
      </pc:sldChg>
      <pc:sldChg chg="addSp delSp modSp new mod setBg modClrScheme chgLayout">
        <pc:chgData name="Imre, Andrea" userId="e5ddaf7e-7937-40ad-8299-3ca1d865750e" providerId="ADAL" clId="{AFA474A6-4356-49C0-8AFD-1B496DB1D31C}" dt="2026-04-13T18:15:17.409" v="11509" actId="14100"/>
        <pc:sldMkLst>
          <pc:docMk/>
          <pc:sldMk cId="1366849081" sldId="302"/>
        </pc:sldMkLst>
        <pc:spChg chg="mod ord">
          <ac:chgData name="Imre, Andrea" userId="e5ddaf7e-7937-40ad-8299-3ca1d865750e" providerId="ADAL" clId="{AFA474A6-4356-49C0-8AFD-1B496DB1D31C}" dt="2026-04-13T18:15:17.409" v="11509" actId="14100"/>
          <ac:spMkLst>
            <pc:docMk/>
            <pc:sldMk cId="1366849081" sldId="302"/>
            <ac:spMk id="2" creationId="{23FA9C25-9992-67E8-3888-1C8718D9F958}"/>
          </ac:spMkLst>
        </pc:spChg>
        <pc:spChg chg="add del mod ord">
          <ac:chgData name="Imre, Andrea" userId="e5ddaf7e-7937-40ad-8299-3ca1d865750e" providerId="ADAL" clId="{AFA474A6-4356-49C0-8AFD-1B496DB1D31C}" dt="2026-04-13T18:11:23.667" v="11218" actId="700"/>
          <ac:spMkLst>
            <pc:docMk/>
            <pc:sldMk cId="1366849081" sldId="302"/>
            <ac:spMk id="5" creationId="{F50C0938-68EC-569F-9953-5F5A75DE82AD}"/>
          </ac:spMkLst>
        </pc:spChg>
        <pc:spChg chg="add del">
          <ac:chgData name="Imre, Andrea" userId="e5ddaf7e-7937-40ad-8299-3ca1d865750e" providerId="ADAL" clId="{AFA474A6-4356-49C0-8AFD-1B496DB1D31C}" dt="2026-04-13T18:15:11.485" v="11508" actId="26606"/>
          <ac:spMkLst>
            <pc:docMk/>
            <pc:sldMk cId="1366849081" sldId="302"/>
            <ac:spMk id="9" creationId="{1C8C0049-0788-4A3B-A8AD-D8573FBE9238}"/>
          </ac:spMkLst>
        </pc:spChg>
        <pc:picChg chg="add mod">
          <ac:chgData name="Imre, Andrea" userId="e5ddaf7e-7937-40ad-8299-3ca1d865750e" providerId="ADAL" clId="{AFA474A6-4356-49C0-8AFD-1B496DB1D31C}" dt="2026-04-13T18:15:11.485" v="11508" actId="26606"/>
          <ac:picMkLst>
            <pc:docMk/>
            <pc:sldMk cId="1366849081" sldId="302"/>
            <ac:picMk id="4" creationId="{7B45DE21-14D1-B501-ADE3-6CFDE4FFA608}"/>
          </ac:picMkLst>
        </pc:picChg>
      </pc:sldChg>
      <pc:sldChg chg="new del">
        <pc:chgData name="Imre, Andrea" userId="e5ddaf7e-7937-40ad-8299-3ca1d865750e" providerId="ADAL" clId="{AFA474A6-4356-49C0-8AFD-1B496DB1D31C}" dt="2026-04-13T18:21:22.553" v="11646" actId="47"/>
        <pc:sldMkLst>
          <pc:docMk/>
          <pc:sldMk cId="1266410899" sldId="303"/>
        </pc:sldMkLst>
      </pc:sldChg>
      <pc:sldChg chg="addSp modSp new mod ord setBg">
        <pc:chgData name="Imre, Andrea" userId="e5ddaf7e-7937-40ad-8299-3ca1d865750e" providerId="ADAL" clId="{AFA474A6-4356-49C0-8AFD-1B496DB1D31C}" dt="2026-04-13T18:22:09.980" v="11654"/>
        <pc:sldMkLst>
          <pc:docMk/>
          <pc:sldMk cId="4204689505" sldId="304"/>
        </pc:sldMkLst>
        <pc:spChg chg="mod">
          <ac:chgData name="Imre, Andrea" userId="e5ddaf7e-7937-40ad-8299-3ca1d865750e" providerId="ADAL" clId="{AFA474A6-4356-49C0-8AFD-1B496DB1D31C}" dt="2026-04-13T18:20:33.879" v="11644" actId="20577"/>
          <ac:spMkLst>
            <pc:docMk/>
            <pc:sldMk cId="4204689505" sldId="304"/>
            <ac:spMk id="2" creationId="{77B9304C-C8C9-15A3-19C3-FA70843C0682}"/>
          </ac:spMkLst>
        </pc:spChg>
        <pc:picChg chg="add mod">
          <ac:chgData name="Imre, Andrea" userId="e5ddaf7e-7937-40ad-8299-3ca1d865750e" providerId="ADAL" clId="{AFA474A6-4356-49C0-8AFD-1B496DB1D31C}" dt="2026-04-13T18:19:35.176" v="11582" actId="1076"/>
          <ac:picMkLst>
            <pc:docMk/>
            <pc:sldMk cId="4204689505" sldId="304"/>
            <ac:picMk id="4" creationId="{4A6D4DEA-0062-E64D-51F0-4B91A5BB98C7}"/>
          </ac:picMkLst>
        </pc:picChg>
      </pc:sldChg>
    </pc:docChg>
  </pc:docChgLst>
  <pc:docChgLst>
    <pc:chgData name="enelson@mchenry.edu" userId="S::urn:spo:guest#enelson@mchenry.edu::" providerId="AD" clId="Web-{A0FB8563-91A5-0845-93E6-582F9A690659}"/>
    <pc:docChg chg="addSld delSld modSld sldOrd">
      <pc:chgData name="enelson@mchenry.edu" userId="S::urn:spo:guest#enelson@mchenry.edu::" providerId="AD" clId="Web-{A0FB8563-91A5-0845-93E6-582F9A690659}" dt="2026-04-10T20:41:37.394" v="726" actId="14100"/>
      <pc:docMkLst>
        <pc:docMk/>
      </pc:docMkLst>
      <pc:sldChg chg="modSp new ord">
        <pc:chgData name="enelson@mchenry.edu" userId="S::urn:spo:guest#enelson@mchenry.edu::" providerId="AD" clId="Web-{A0FB8563-91A5-0845-93E6-582F9A690659}" dt="2026-04-10T19:07:28.480" v="18" actId="20577"/>
        <pc:sldMkLst>
          <pc:docMk/>
          <pc:sldMk cId="1662849295" sldId="278"/>
        </pc:sldMkLst>
        <pc:spChg chg="mod">
          <ac:chgData name="enelson@mchenry.edu" userId="S::urn:spo:guest#enelson@mchenry.edu::" providerId="AD" clId="Web-{A0FB8563-91A5-0845-93E6-582F9A690659}" dt="2026-04-10T19:07:28.480" v="18" actId="20577"/>
          <ac:spMkLst>
            <pc:docMk/>
            <pc:sldMk cId="1662849295" sldId="278"/>
            <ac:spMk id="2" creationId="{B82B04BE-2DA1-2F3B-681F-5BD7EE4DCFBB}"/>
          </ac:spMkLst>
        </pc:spChg>
      </pc:sldChg>
      <pc:sldChg chg="modSp new">
        <pc:chgData name="enelson@mchenry.edu" userId="S::urn:spo:guest#enelson@mchenry.edu::" providerId="AD" clId="Web-{A0FB8563-91A5-0845-93E6-582F9A690659}" dt="2026-04-10T19:15:43.903" v="210" actId="20577"/>
        <pc:sldMkLst>
          <pc:docMk/>
          <pc:sldMk cId="860040249" sldId="280"/>
        </pc:sldMkLst>
        <pc:spChg chg="mod">
          <ac:chgData name="enelson@mchenry.edu" userId="S::urn:spo:guest#enelson@mchenry.edu::" providerId="AD" clId="Web-{A0FB8563-91A5-0845-93E6-582F9A690659}" dt="2026-04-10T19:15:43.903" v="210" actId="20577"/>
          <ac:spMkLst>
            <pc:docMk/>
            <pc:sldMk cId="860040249" sldId="280"/>
            <ac:spMk id="2" creationId="{2DD0A00C-80EC-8074-357C-20E771854038}"/>
          </ac:spMkLst>
        </pc:spChg>
        <pc:spChg chg="mod">
          <ac:chgData name="enelson@mchenry.edu" userId="S::urn:spo:guest#enelson@mchenry.edu::" providerId="AD" clId="Web-{A0FB8563-91A5-0845-93E6-582F9A690659}" dt="2026-04-10T19:12:09.340" v="106" actId="1076"/>
          <ac:spMkLst>
            <pc:docMk/>
            <pc:sldMk cId="860040249" sldId="280"/>
            <ac:spMk id="3" creationId="{FF3F0C3D-1F7C-D3D2-FBEB-B6A682F1C2A2}"/>
          </ac:spMkLst>
        </pc:spChg>
      </pc:sldChg>
      <pc:sldChg chg="addSp delSp modSp new mod modClrScheme chgLayout">
        <pc:chgData name="enelson@mchenry.edu" userId="S::urn:spo:guest#enelson@mchenry.edu::" providerId="AD" clId="Web-{A0FB8563-91A5-0845-93E6-582F9A690659}" dt="2026-04-10T20:29:12.752" v="410"/>
        <pc:sldMkLst>
          <pc:docMk/>
          <pc:sldMk cId="206715205" sldId="281"/>
        </pc:sldMkLst>
        <pc:spChg chg="add mod">
          <ac:chgData name="enelson@mchenry.edu" userId="S::urn:spo:guest#enelson@mchenry.edu::" providerId="AD" clId="Web-{A0FB8563-91A5-0845-93E6-582F9A690659}" dt="2026-04-10T19:18:17.512" v="232" actId="20577"/>
          <ac:spMkLst>
            <pc:docMk/>
            <pc:sldMk cId="206715205" sldId="281"/>
            <ac:spMk id="8" creationId="{3AEE76BD-47B6-AA5F-71D4-1D6BB7310AA7}"/>
          </ac:spMkLst>
        </pc:spChg>
        <pc:spChg chg="add mod">
          <ac:chgData name="enelson@mchenry.edu" userId="S::urn:spo:guest#enelson@mchenry.edu::" providerId="AD" clId="Web-{A0FB8563-91A5-0845-93E6-582F9A690659}" dt="2026-04-10T19:19:46.403" v="238" actId="14100"/>
          <ac:spMkLst>
            <pc:docMk/>
            <pc:sldMk cId="206715205" sldId="281"/>
            <ac:spMk id="9" creationId="{52FD8B01-50C8-E39A-D8F9-671CD7D568ED}"/>
          </ac:spMkLst>
        </pc:spChg>
        <pc:picChg chg="add mod">
          <ac:chgData name="enelson@mchenry.edu" userId="S::urn:spo:guest#enelson@mchenry.edu::" providerId="AD" clId="Web-{A0FB8563-91A5-0845-93E6-582F9A690659}" dt="2026-04-10T20:29:12.752" v="410"/>
          <ac:picMkLst>
            <pc:docMk/>
            <pc:sldMk cId="206715205" sldId="281"/>
            <ac:picMk id="4" creationId="{30857996-D0DD-EBE1-A8CB-1D642F430F08}"/>
          </ac:picMkLst>
        </pc:picChg>
      </pc:sldChg>
      <pc:sldChg chg="addSp delSp modSp new">
        <pc:chgData name="enelson@mchenry.edu" userId="S::urn:spo:guest#enelson@mchenry.edu::" providerId="AD" clId="Web-{A0FB8563-91A5-0845-93E6-582F9A690659}" dt="2026-04-10T20:29:03.549" v="408" actId="1076"/>
        <pc:sldMkLst>
          <pc:docMk/>
          <pc:sldMk cId="2061969426" sldId="282"/>
        </pc:sldMkLst>
        <pc:spChg chg="mod">
          <ac:chgData name="enelson@mchenry.edu" userId="S::urn:spo:guest#enelson@mchenry.edu::" providerId="AD" clId="Web-{A0FB8563-91A5-0845-93E6-582F9A690659}" dt="2026-04-10T19:27:36.137" v="257" actId="20577"/>
          <ac:spMkLst>
            <pc:docMk/>
            <pc:sldMk cId="2061969426" sldId="282"/>
            <ac:spMk id="3" creationId="{59542D53-2DF2-DE28-C1A2-03CB8BD654F9}"/>
          </ac:spMkLst>
        </pc:spChg>
        <pc:picChg chg="add mod">
          <ac:chgData name="enelson@mchenry.edu" userId="S::urn:spo:guest#enelson@mchenry.edu::" providerId="AD" clId="Web-{A0FB8563-91A5-0845-93E6-582F9A690659}" dt="2026-04-10T20:29:03.549" v="408" actId="1076"/>
          <ac:picMkLst>
            <pc:docMk/>
            <pc:sldMk cId="2061969426" sldId="282"/>
            <ac:picMk id="4" creationId="{F9B85F6A-B2EE-7252-3B7E-45206F6843AF}"/>
          </ac:picMkLst>
        </pc:picChg>
        <pc:picChg chg="add mod modCrop">
          <ac:chgData name="enelson@mchenry.edu" userId="S::urn:spo:guest#enelson@mchenry.edu::" providerId="AD" clId="Web-{A0FB8563-91A5-0845-93E6-582F9A690659}" dt="2026-04-10T20:28:45.673" v="405" actId="1076"/>
          <ac:picMkLst>
            <pc:docMk/>
            <pc:sldMk cId="2061969426" sldId="282"/>
            <ac:picMk id="5" creationId="{47CD4CE1-899D-F8C2-0A1A-DE35B844EB8F}"/>
          </ac:picMkLst>
        </pc:picChg>
      </pc:sldChg>
      <pc:sldChg chg="addSp delSp modSp new mod setBg">
        <pc:chgData name="enelson@mchenry.edu" userId="S::urn:spo:guest#enelson@mchenry.edu::" providerId="AD" clId="Web-{A0FB8563-91A5-0845-93E6-582F9A690659}" dt="2026-04-10T20:28:34.344" v="402"/>
        <pc:sldMkLst>
          <pc:docMk/>
          <pc:sldMk cId="2947720324" sldId="283"/>
        </pc:sldMkLst>
        <pc:spChg chg="add mod">
          <ac:chgData name="enelson@mchenry.edu" userId="S::urn:spo:guest#enelson@mchenry.edu::" providerId="AD" clId="Web-{A0FB8563-91A5-0845-93E6-582F9A690659}" dt="2026-04-10T19:53:48.430" v="361" actId="20577"/>
          <ac:spMkLst>
            <pc:docMk/>
            <pc:sldMk cId="2947720324" sldId="283"/>
            <ac:spMk id="3" creationId="{3F6AE196-10FA-9E71-ABD6-174D24D64CC0}"/>
          </ac:spMkLst>
        </pc:spChg>
        <pc:spChg chg="add">
          <ac:chgData name="enelson@mchenry.edu" userId="S::urn:spo:guest#enelson@mchenry.edu::" providerId="AD" clId="Web-{A0FB8563-91A5-0845-93E6-582F9A690659}" dt="2026-04-10T19:53:04.180" v="319"/>
          <ac:spMkLst>
            <pc:docMk/>
            <pc:sldMk cId="2947720324" sldId="283"/>
            <ac:spMk id="7" creationId="{51ECD097-0E64-4D44-BF7C-28978D25DB5B}"/>
          </ac:spMkLst>
        </pc:spChg>
        <pc:picChg chg="add mod">
          <ac:chgData name="enelson@mchenry.edu" userId="S::urn:spo:guest#enelson@mchenry.edu::" providerId="AD" clId="Web-{A0FB8563-91A5-0845-93E6-582F9A690659}" dt="2026-04-10T20:28:34.344" v="402"/>
          <ac:picMkLst>
            <pc:docMk/>
            <pc:sldMk cId="2947720324" sldId="283"/>
            <ac:picMk id="2" creationId="{5684A5FB-4A18-651C-7C7A-83642B6A86AF}"/>
          </ac:picMkLst>
        </pc:picChg>
      </pc:sldChg>
      <pc:sldChg chg="addSp modSp new mod setBg">
        <pc:chgData name="enelson@mchenry.edu" userId="S::urn:spo:guest#enelson@mchenry.edu::" providerId="AD" clId="Web-{A0FB8563-91A5-0845-93E6-582F9A690659}" dt="2026-04-10T20:41:37.394" v="726" actId="14100"/>
        <pc:sldMkLst>
          <pc:docMk/>
          <pc:sldMk cId="1483742424" sldId="284"/>
        </pc:sldMkLst>
        <pc:spChg chg="mod">
          <ac:chgData name="enelson@mchenry.edu" userId="S::urn:spo:guest#enelson@mchenry.edu::" providerId="AD" clId="Web-{A0FB8563-91A5-0845-93E6-582F9A690659}" dt="2026-04-10T19:50:06.022" v="285" actId="1076"/>
          <ac:spMkLst>
            <pc:docMk/>
            <pc:sldMk cId="1483742424" sldId="284"/>
            <ac:spMk id="2" creationId="{30163629-D09C-1824-41D9-D22DECBA8324}"/>
          </ac:spMkLst>
        </pc:spChg>
        <pc:spChg chg="mod">
          <ac:chgData name="enelson@mchenry.edu" userId="S::urn:spo:guest#enelson@mchenry.edu::" providerId="AD" clId="Web-{A0FB8563-91A5-0845-93E6-582F9A690659}" dt="2026-04-10T20:41:37.394" v="726" actId="14100"/>
          <ac:spMkLst>
            <pc:docMk/>
            <pc:sldMk cId="1483742424" sldId="284"/>
            <ac:spMk id="3" creationId="{7F00621C-0F9F-36BF-5B4C-45F5645C0A18}"/>
          </ac:spMkLst>
        </pc:spChg>
        <pc:spChg chg="add">
          <ac:chgData name="enelson@mchenry.edu" userId="S::urn:spo:guest#enelson@mchenry.edu::" providerId="AD" clId="Web-{A0FB8563-91A5-0845-93E6-582F9A690659}" dt="2026-04-10T19:49:50.975" v="272"/>
          <ac:spMkLst>
            <pc:docMk/>
            <pc:sldMk cId="1483742424" sldId="284"/>
            <ac:spMk id="9" creationId="{6BC931B9-BEF9-4305-BEAC-EA1EFD7A3F35}"/>
          </ac:spMkLst>
        </pc:spChg>
        <pc:picChg chg="add mod">
          <ac:chgData name="enelson@mchenry.edu" userId="S::urn:spo:guest#enelson@mchenry.edu::" providerId="AD" clId="Web-{A0FB8563-91A5-0845-93E6-582F9A690659}" dt="2026-04-10T19:49:50.975" v="272"/>
          <ac:picMkLst>
            <pc:docMk/>
            <pc:sldMk cId="1483742424" sldId="284"/>
            <ac:picMk id="4" creationId="{CDCBA182-B4A3-1115-1770-9B5795B58CB5}"/>
          </ac:picMkLst>
        </pc:picChg>
      </pc:sldChg>
      <pc:sldChg chg="addSp delSp modSp new mod setBg">
        <pc:chgData name="enelson@mchenry.edu" userId="S::urn:spo:guest#enelson@mchenry.edu::" providerId="AD" clId="Web-{A0FB8563-91A5-0845-93E6-582F9A690659}" dt="2026-04-10T20:28:23.094" v="400" actId="1076"/>
        <pc:sldMkLst>
          <pc:docMk/>
          <pc:sldMk cId="8428227" sldId="285"/>
        </pc:sldMkLst>
        <pc:spChg chg="add mod">
          <ac:chgData name="enelson@mchenry.edu" userId="S::urn:spo:guest#enelson@mchenry.edu::" providerId="AD" clId="Web-{A0FB8563-91A5-0845-93E6-582F9A690659}" dt="2026-04-10T19:55:40.838" v="380" actId="20577"/>
          <ac:spMkLst>
            <pc:docMk/>
            <pc:sldMk cId="8428227" sldId="285"/>
            <ac:spMk id="5" creationId="{B8A632CA-12BE-C519-3EEA-951988202C67}"/>
          </ac:spMkLst>
        </pc:spChg>
        <pc:spChg chg="add mod">
          <ac:chgData name="enelson@mchenry.edu" userId="S::urn:spo:guest#enelson@mchenry.edu::" providerId="AD" clId="Web-{A0FB8563-91A5-0845-93E6-582F9A690659}" dt="2026-04-10T20:27:22.715" v="392" actId="14100"/>
          <ac:spMkLst>
            <pc:docMk/>
            <pc:sldMk cId="8428227" sldId="285"/>
            <ac:spMk id="6" creationId="{18B79280-EAA6-A37F-8950-92BD15633440}"/>
          </ac:spMkLst>
        </pc:spChg>
        <pc:picChg chg="add mod">
          <ac:chgData name="enelson@mchenry.edu" userId="S::urn:spo:guest#enelson@mchenry.edu::" providerId="AD" clId="Web-{A0FB8563-91A5-0845-93E6-582F9A690659}" dt="2026-04-10T20:28:12.891" v="397" actId="1076"/>
          <ac:picMkLst>
            <pc:docMk/>
            <pc:sldMk cId="8428227" sldId="285"/>
            <ac:picMk id="2" creationId="{3A88DC0A-521B-5100-B164-27850E603924}"/>
          </ac:picMkLst>
        </pc:picChg>
        <pc:picChg chg="add mod">
          <ac:chgData name="enelson@mchenry.edu" userId="S::urn:spo:guest#enelson@mchenry.edu::" providerId="AD" clId="Web-{A0FB8563-91A5-0845-93E6-582F9A690659}" dt="2026-04-10T20:28:23.094" v="400" actId="1076"/>
          <ac:picMkLst>
            <pc:docMk/>
            <pc:sldMk cId="8428227" sldId="285"/>
            <ac:picMk id="4" creationId="{6922F56A-8B83-4158-F24E-A916CB8D64AD}"/>
          </ac:picMkLst>
        </pc:picChg>
      </pc:sldChg>
      <pc:sldChg chg="modSp new">
        <pc:chgData name="enelson@mchenry.edu" userId="S::urn:spo:guest#enelson@mchenry.edu::" providerId="AD" clId="Web-{A0FB8563-91A5-0845-93E6-582F9A690659}" dt="2026-04-10T20:32:28.744" v="422" actId="20577"/>
        <pc:sldMkLst>
          <pc:docMk/>
          <pc:sldMk cId="202495853" sldId="286"/>
        </pc:sldMkLst>
        <pc:spChg chg="mod">
          <ac:chgData name="enelson@mchenry.edu" userId="S::urn:spo:guest#enelson@mchenry.edu::" providerId="AD" clId="Web-{A0FB8563-91A5-0845-93E6-582F9A690659}" dt="2026-04-10T20:32:28.744" v="422" actId="20577"/>
          <ac:spMkLst>
            <pc:docMk/>
            <pc:sldMk cId="202495853" sldId="286"/>
            <ac:spMk id="2" creationId="{F3EBB7D2-241F-F677-4837-3CF7D3ADC8F8}"/>
          </ac:spMkLst>
        </pc:spChg>
      </pc:sldChg>
      <pc:sldChg chg="addSp delSp modSp new">
        <pc:chgData name="enelson@mchenry.edu" userId="S::urn:spo:guest#enelson@mchenry.edu::" providerId="AD" clId="Web-{A0FB8563-91A5-0845-93E6-582F9A690659}" dt="2026-04-10T20:36:10.327" v="536" actId="20577"/>
        <pc:sldMkLst>
          <pc:docMk/>
          <pc:sldMk cId="4095362297" sldId="287"/>
        </pc:sldMkLst>
        <pc:spChg chg="add mod">
          <ac:chgData name="enelson@mchenry.edu" userId="S::urn:spo:guest#enelson@mchenry.edu::" providerId="AD" clId="Web-{A0FB8563-91A5-0845-93E6-582F9A690659}" dt="2026-04-10T20:35:23.170" v="499" actId="1076"/>
          <ac:spMkLst>
            <pc:docMk/>
            <pc:sldMk cId="4095362297" sldId="287"/>
            <ac:spMk id="6" creationId="{25549F20-D368-1E28-61DD-1858798A121A}"/>
          </ac:spMkLst>
        </pc:spChg>
        <pc:spChg chg="add mod">
          <ac:chgData name="enelson@mchenry.edu" userId="S::urn:spo:guest#enelson@mchenry.edu::" providerId="AD" clId="Web-{A0FB8563-91A5-0845-93E6-582F9A690659}" dt="2026-04-10T20:36:10.327" v="536" actId="20577"/>
          <ac:spMkLst>
            <pc:docMk/>
            <pc:sldMk cId="4095362297" sldId="287"/>
            <ac:spMk id="7" creationId="{8888A0F4-D76F-1462-5394-ECEB5358E224}"/>
          </ac:spMkLst>
        </pc:spChg>
        <pc:picChg chg="add mod">
          <ac:chgData name="enelson@mchenry.edu" userId="S::urn:spo:guest#enelson@mchenry.edu::" providerId="AD" clId="Web-{A0FB8563-91A5-0845-93E6-582F9A690659}" dt="2026-04-10T20:33:51.230" v="432"/>
          <ac:picMkLst>
            <pc:docMk/>
            <pc:sldMk cId="4095362297" sldId="287"/>
            <ac:picMk id="4" creationId="{212EB523-911C-40B7-3DFF-CE2836C628EF}"/>
          </ac:picMkLst>
        </pc:picChg>
        <pc:picChg chg="add mod">
          <ac:chgData name="enelson@mchenry.edu" userId="S::urn:spo:guest#enelson@mchenry.edu::" providerId="AD" clId="Web-{A0FB8563-91A5-0845-93E6-582F9A690659}" dt="2026-04-10T20:33:59.402" v="434"/>
          <ac:picMkLst>
            <pc:docMk/>
            <pc:sldMk cId="4095362297" sldId="287"/>
            <ac:picMk id="5" creationId="{05201526-C503-38D8-1AFD-4C302A08F747}"/>
          </ac:picMkLst>
        </pc:picChg>
      </pc:sldChg>
      <pc:sldChg chg="addSp delSp modSp new">
        <pc:chgData name="enelson@mchenry.edu" userId="S::urn:spo:guest#enelson@mchenry.edu::" providerId="AD" clId="Web-{A0FB8563-91A5-0845-93E6-582F9A690659}" dt="2026-04-10T20:39:37.283" v="655" actId="1076"/>
        <pc:sldMkLst>
          <pc:docMk/>
          <pc:sldMk cId="897739421" sldId="288"/>
        </pc:sldMkLst>
        <pc:spChg chg="add mod">
          <ac:chgData name="enelson@mchenry.edu" userId="S::urn:spo:guest#enelson@mchenry.edu::" providerId="AD" clId="Web-{A0FB8563-91A5-0845-93E6-582F9A690659}" dt="2026-04-10T20:39:37.283" v="655" actId="1076"/>
          <ac:spMkLst>
            <pc:docMk/>
            <pc:sldMk cId="897739421" sldId="288"/>
            <ac:spMk id="5" creationId="{0581FBFB-CACA-088B-446B-04D231AE6F9D}"/>
          </ac:spMkLst>
        </pc:spChg>
        <pc:picChg chg="add mod">
          <ac:chgData name="enelson@mchenry.edu" userId="S::urn:spo:guest#enelson@mchenry.edu::" providerId="AD" clId="Web-{A0FB8563-91A5-0845-93E6-582F9A690659}" dt="2026-04-10T20:39:34.720" v="654" actId="1076"/>
          <ac:picMkLst>
            <pc:docMk/>
            <pc:sldMk cId="897739421" sldId="288"/>
            <ac:picMk id="4" creationId="{6E354A5F-F8A1-5D07-492D-DE74220890A7}"/>
          </ac:picMkLst>
        </pc:picChg>
      </pc:sldChg>
      <pc:sldChg chg="modSp new">
        <pc:chgData name="enelson@mchenry.edu" userId="S::urn:spo:guest#enelson@mchenry.edu::" providerId="AD" clId="Web-{A0FB8563-91A5-0845-93E6-582F9A690659}" dt="2026-04-10T20:40:53.706" v="684" actId="14100"/>
        <pc:sldMkLst>
          <pc:docMk/>
          <pc:sldMk cId="64483791" sldId="289"/>
        </pc:sldMkLst>
        <pc:spChg chg="mod">
          <ac:chgData name="enelson@mchenry.edu" userId="S::urn:spo:guest#enelson@mchenry.edu::" providerId="AD" clId="Web-{A0FB8563-91A5-0845-93E6-582F9A690659}" dt="2026-04-10T20:40:51.300" v="683" actId="14100"/>
          <ac:spMkLst>
            <pc:docMk/>
            <pc:sldMk cId="64483791" sldId="289"/>
            <ac:spMk id="2" creationId="{EC6F7761-96A8-8238-FDD7-6057BA1C4753}"/>
          </ac:spMkLst>
        </pc:spChg>
        <pc:spChg chg="mod">
          <ac:chgData name="enelson@mchenry.edu" userId="S::urn:spo:guest#enelson@mchenry.edu::" providerId="AD" clId="Web-{A0FB8563-91A5-0845-93E6-582F9A690659}" dt="2026-04-10T20:40:53.706" v="684" actId="14100"/>
          <ac:spMkLst>
            <pc:docMk/>
            <pc:sldMk cId="64483791" sldId="289"/>
            <ac:spMk id="3" creationId="{7D674CEB-123D-28CC-3182-C9517A0B9A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862E8-9CC1-4A9D-B4FE-DFD468D940A4}"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C9B2B-B216-4555-AFE6-ECACB50C749C}" type="slidenum">
              <a:rPr lang="en-US" smtClean="0"/>
              <a:t>‹#›</a:t>
            </a:fld>
            <a:endParaRPr lang="en-US"/>
          </a:p>
        </p:txBody>
      </p:sp>
    </p:spTree>
    <p:extLst>
      <p:ext uri="{BB962C8B-B14F-4D97-AF65-F5344CB8AC3E}">
        <p14:creationId xmlns:p14="http://schemas.microsoft.com/office/powerpoint/2010/main" val="643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https://registry.countermetrics.org/</a:t>
            </a:r>
          </a:p>
        </p:txBody>
      </p:sp>
      <p:sp>
        <p:nvSpPr>
          <p:cNvPr id="4" name="Slide Number Placeholder 3"/>
          <p:cNvSpPr>
            <a:spLocks noGrp="1"/>
          </p:cNvSpPr>
          <p:nvPr>
            <p:ph type="sldNum" sz="quarter" idx="5"/>
          </p:nvPr>
        </p:nvSpPr>
        <p:spPr/>
        <p:txBody>
          <a:bodyPr/>
          <a:lstStyle/>
          <a:p>
            <a:fld id="{A8DC9B2B-B216-4555-AFE6-ECACB50C749C}" type="slidenum">
              <a:rPr lang="en-US" smtClean="0"/>
              <a:t>16</a:t>
            </a:fld>
            <a:endParaRPr lang="en-US"/>
          </a:p>
        </p:txBody>
      </p:sp>
    </p:spTree>
    <p:extLst>
      <p:ext uri="{BB962C8B-B14F-4D97-AF65-F5344CB8AC3E}">
        <p14:creationId xmlns:p14="http://schemas.microsoft.com/office/powerpoint/2010/main" val="126922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DC9B2B-B216-4555-AFE6-ECACB50C749C}" type="slidenum">
              <a:rPr lang="en-US" smtClean="0"/>
              <a:t>18</a:t>
            </a:fld>
            <a:endParaRPr lang="en-US"/>
          </a:p>
        </p:txBody>
      </p:sp>
    </p:spTree>
    <p:extLst>
      <p:ext uri="{BB962C8B-B14F-4D97-AF65-F5344CB8AC3E}">
        <p14:creationId xmlns:p14="http://schemas.microsoft.com/office/powerpoint/2010/main" val="364198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Copy report from Shared Analytics folder to “My folder”:  Location/shared/Community/Reports/Consortia/CARLI/Shared Reports/COUNTER 5 E-Resource Usage/</a:t>
            </a:r>
            <a:r>
              <a:rPr lang="en-US"/>
              <a:t>TR_J3 monthly report with prompts </a:t>
            </a:r>
          </a:p>
          <a:p>
            <a:endParaRPr lang="en-US"/>
          </a:p>
        </p:txBody>
      </p:sp>
      <p:sp>
        <p:nvSpPr>
          <p:cNvPr id="4" name="Slide Number Placeholder 3"/>
          <p:cNvSpPr>
            <a:spLocks noGrp="1"/>
          </p:cNvSpPr>
          <p:nvPr>
            <p:ph type="sldNum" sz="quarter" idx="5"/>
          </p:nvPr>
        </p:nvSpPr>
        <p:spPr/>
        <p:txBody>
          <a:bodyPr/>
          <a:lstStyle/>
          <a:p>
            <a:fld id="{A8DC9B2B-B216-4555-AFE6-ECACB50C749C}" type="slidenum">
              <a:rPr lang="en-US" smtClean="0"/>
              <a:t>24</a:t>
            </a:fld>
            <a:endParaRPr lang="en-US"/>
          </a:p>
        </p:txBody>
      </p:sp>
    </p:spTree>
    <p:extLst>
      <p:ext uri="{BB962C8B-B14F-4D97-AF65-F5344CB8AC3E}">
        <p14:creationId xmlns:p14="http://schemas.microsoft.com/office/powerpoint/2010/main" val="35363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Vendor change, platform change, title available from more than one provider, ISSN(s) are not sent consistently in all monthly reports (some months may have missing print ISSNs0</a:t>
            </a:r>
          </a:p>
        </p:txBody>
      </p:sp>
      <p:sp>
        <p:nvSpPr>
          <p:cNvPr id="4" name="Slide Number Placeholder 3"/>
          <p:cNvSpPr>
            <a:spLocks noGrp="1"/>
          </p:cNvSpPr>
          <p:nvPr>
            <p:ph type="sldNum" sz="quarter" idx="5"/>
          </p:nvPr>
        </p:nvSpPr>
        <p:spPr/>
        <p:txBody>
          <a:bodyPr/>
          <a:lstStyle/>
          <a:p>
            <a:fld id="{A8DC9B2B-B216-4555-AFE6-ECACB50C749C}" type="slidenum">
              <a:rPr lang="en-US" smtClean="0"/>
              <a:t>34</a:t>
            </a:fld>
            <a:endParaRPr lang="en-US"/>
          </a:p>
        </p:txBody>
      </p:sp>
    </p:spTree>
    <p:extLst>
      <p:ext uri="{BB962C8B-B14F-4D97-AF65-F5344CB8AC3E}">
        <p14:creationId xmlns:p14="http://schemas.microsoft.com/office/powerpoint/2010/main" val="12840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DC9B2B-B216-4555-AFE6-ECACB50C749C}" type="slidenum">
              <a:rPr lang="en-US" smtClean="0"/>
              <a:t>35</a:t>
            </a:fld>
            <a:endParaRPr lang="en-US"/>
          </a:p>
        </p:txBody>
      </p:sp>
    </p:spTree>
    <p:extLst>
      <p:ext uri="{BB962C8B-B14F-4D97-AF65-F5344CB8AC3E}">
        <p14:creationId xmlns:p14="http://schemas.microsoft.com/office/powerpoint/2010/main" val="362401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=VLOOKUP(I2,'[TR_J3 yearly report for merging with subscription data.xlsx]Sheet2'!$4:$575,10,FALSE)</a:t>
            </a:r>
          </a:p>
        </p:txBody>
      </p:sp>
      <p:sp>
        <p:nvSpPr>
          <p:cNvPr id="4" name="Slide Number Placeholder 3"/>
          <p:cNvSpPr>
            <a:spLocks noGrp="1"/>
          </p:cNvSpPr>
          <p:nvPr>
            <p:ph type="sldNum" sz="quarter" idx="5"/>
          </p:nvPr>
        </p:nvSpPr>
        <p:spPr/>
        <p:txBody>
          <a:bodyPr/>
          <a:lstStyle/>
          <a:p>
            <a:fld id="{A8DC9B2B-B216-4555-AFE6-ECACB50C749C}" type="slidenum">
              <a:rPr lang="en-US" smtClean="0"/>
              <a:t>37</a:t>
            </a:fld>
            <a:endParaRPr lang="en-US"/>
          </a:p>
        </p:txBody>
      </p:sp>
    </p:spTree>
    <p:extLst>
      <p:ext uri="{BB962C8B-B14F-4D97-AF65-F5344CB8AC3E}">
        <p14:creationId xmlns:p14="http://schemas.microsoft.com/office/powerpoint/2010/main" val="349565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p>
            <a:fld id="{BFB937FB-0770-434B-B1C0-9A7DFF72C8D8}"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196959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937FB-0770-434B-B1C0-9A7DFF72C8D8}"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8924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937FB-0770-434B-B1C0-9A7DFF72C8D8}"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42335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937FB-0770-434B-B1C0-9A7DFF72C8D8}"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86333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937FB-0770-434B-B1C0-9A7DFF72C8D8}"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319533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B937FB-0770-434B-B1C0-9A7DFF72C8D8}"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281545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B937FB-0770-434B-B1C0-9A7DFF72C8D8}"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293074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937FB-0770-434B-B1C0-9A7DFF72C8D8}"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13361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937FB-0770-434B-B1C0-9A7DFF72C8D8}"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183110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FB937FB-0770-434B-B1C0-9A7DFF72C8D8}"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44E5E3A-FC87-4770-BF07-45B9D9E61B5A}" type="slidenum">
              <a:rPr lang="en-US" smtClean="0"/>
              <a:t>‹#›</a:t>
            </a:fld>
            <a:endParaRPr lang="en-US"/>
          </a:p>
        </p:txBody>
      </p:sp>
    </p:spTree>
    <p:extLst>
      <p:ext uri="{BB962C8B-B14F-4D97-AF65-F5344CB8AC3E}">
        <p14:creationId xmlns:p14="http://schemas.microsoft.com/office/powerpoint/2010/main" val="89603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BFB937FB-0770-434B-B1C0-9A7DFF72C8D8}" type="datetimeFigureOut">
              <a:rPr lang="en-US" smtClean="0"/>
              <a:t>4/23/2026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44E5E3A-FC87-4770-BF07-45B9D9E61B5A}" type="slidenum">
              <a:rPr lang="en-US" smtClean="0"/>
              <a:t>‹#›</a:t>
            </a:fld>
            <a:endParaRPr lang="en-US"/>
          </a:p>
        </p:txBody>
      </p:sp>
    </p:spTree>
    <p:extLst>
      <p:ext uri="{BB962C8B-B14F-4D97-AF65-F5344CB8AC3E}">
        <p14:creationId xmlns:p14="http://schemas.microsoft.com/office/powerpoint/2010/main" val="427344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FB937FB-0770-434B-B1C0-9A7DFF72C8D8}" type="datetimeFigureOut">
              <a:rPr lang="en-US" smtClean="0"/>
              <a:t>4/23/2026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44E5E3A-FC87-4770-BF07-45B9D9E61B5A}" type="slidenum">
              <a:rPr lang="en-US" smtClean="0"/>
              <a:t>‹#›</a:t>
            </a:fld>
            <a:endParaRPr lang="en-US"/>
          </a:p>
        </p:txBody>
      </p:sp>
    </p:spTree>
    <p:extLst>
      <p:ext uri="{BB962C8B-B14F-4D97-AF65-F5344CB8AC3E}">
        <p14:creationId xmlns:p14="http://schemas.microsoft.com/office/powerpoint/2010/main" val="242302109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Enelson@mchenry.edu" TargetMode="External"/><Relationship Id="rId2" Type="http://schemas.openxmlformats.org/officeDocument/2006/relationships/hyperlink" Target="mailto:Aimre@si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nam11.safelinks.protection.outlook.com/?url=https%3A%2F%2Fyoutu.be%2FhjtYfv8-Nqw%3Fsi%3D_Wi5PF2QmOG5lV9o&amp;data=05%7C02%7Caimre%40siu.edu%7Ce885306267fc43ac66e608de942d4110%7Cd57a98e7744d43f9bc9108de1ff3710d%7C0%7C0%7C639111119283940803%7CUnknown%7CTWFpbGZsb3d8eyJFbXB0eU1hcGkiOnRydWUsIlYiOiIwLjAuMDAwMCIsIlAiOiJXaW4zMiIsIkFOIjoiTWFpbCIsIldUIjoyfQ%3D%3D%7C0%7C%7C%7C&amp;sdata=u8k7VEvfmHFGSd%2BEPMqBSAz0XRJdAP1ptzWDko9ZzAI%3D&amp;reserved=0" TargetMode="External"/><Relationship Id="rId2" Type="http://schemas.openxmlformats.org/officeDocument/2006/relationships/hyperlink" Target="https://www.countermetrics.org/wp-content/uploads/2024/04/Guide-Reports.pdf" TargetMode="External"/><Relationship Id="rId1" Type="http://schemas.openxmlformats.org/officeDocument/2006/relationships/slideLayout" Target="../slideLayouts/slideLayout2.xml"/><Relationship Id="rId4" Type="http://schemas.openxmlformats.org/officeDocument/2006/relationships/hyperlink" Target="https://registry.countermetrics.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91BF-67D3-C702-086B-CB0A661D7E48}"/>
              </a:ext>
            </a:extLst>
          </p:cNvPr>
          <p:cNvSpPr>
            <a:spLocks noGrp="1"/>
          </p:cNvSpPr>
          <p:nvPr>
            <p:ph type="ctrTitle"/>
          </p:nvPr>
        </p:nvSpPr>
        <p:spPr/>
        <p:txBody>
          <a:bodyPr/>
          <a:lstStyle/>
          <a:p>
            <a:r>
              <a:rPr lang="en-US" sz="6000" dirty="0"/>
              <a:t>ERMC presents:</a:t>
            </a:r>
            <a:br>
              <a:rPr lang="en-US" sz="6000" dirty="0"/>
            </a:br>
            <a:r>
              <a:rPr lang="en-US" sz="3600" dirty="0"/>
              <a:t>Using Analytics to Pull Your Data / </a:t>
            </a:r>
            <a:br>
              <a:rPr lang="en-US" sz="3600" dirty="0"/>
            </a:br>
            <a:r>
              <a:rPr lang="en-US" sz="3600" dirty="0"/>
              <a:t>Working with Vendors / </a:t>
            </a:r>
            <a:br>
              <a:rPr lang="en-US" sz="3600" dirty="0"/>
            </a:br>
            <a:r>
              <a:rPr lang="en-US" sz="3600" dirty="0"/>
              <a:t>SUSHI without Analytics</a:t>
            </a:r>
          </a:p>
        </p:txBody>
      </p:sp>
      <p:sp>
        <p:nvSpPr>
          <p:cNvPr id="3" name="Subtitle 2">
            <a:extLst>
              <a:ext uri="{FF2B5EF4-FFF2-40B4-BE49-F238E27FC236}">
                <a16:creationId xmlns:a16="http://schemas.microsoft.com/office/drawing/2014/main" id="{201F1D80-28D8-ECAF-CAE9-537DFE2B91E6}"/>
              </a:ext>
            </a:extLst>
          </p:cNvPr>
          <p:cNvSpPr>
            <a:spLocks noGrp="1"/>
          </p:cNvSpPr>
          <p:nvPr>
            <p:ph type="subTitle" idx="1"/>
          </p:nvPr>
        </p:nvSpPr>
        <p:spPr>
          <a:xfrm>
            <a:off x="667512" y="4425696"/>
            <a:ext cx="9228201" cy="1874520"/>
          </a:xfrm>
        </p:spPr>
        <p:txBody>
          <a:bodyPr>
            <a:normAutofit fontScale="85000" lnSpcReduction="20000"/>
          </a:bodyPr>
          <a:lstStyle/>
          <a:p>
            <a:r>
              <a:rPr lang="en-US" i="1"/>
              <a:t>Presenters: </a:t>
            </a:r>
          </a:p>
          <a:p>
            <a:r>
              <a:rPr lang="en-US" b="1"/>
              <a:t>Elizabeth Nelson, Cataloging &amp; Collection Development Librarian, McHenry County College</a:t>
            </a:r>
            <a:endParaRPr lang="en-US"/>
          </a:p>
          <a:p>
            <a:r>
              <a:rPr lang="en-US" b="1"/>
              <a:t>Andrea Imre, Electronic Resources Librarian, Southern Illinois University Carbondale</a:t>
            </a:r>
          </a:p>
        </p:txBody>
      </p:sp>
    </p:spTree>
    <p:extLst>
      <p:ext uri="{BB962C8B-B14F-4D97-AF65-F5344CB8AC3E}">
        <p14:creationId xmlns:p14="http://schemas.microsoft.com/office/powerpoint/2010/main" val="411546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95557-A8CA-8535-215C-3299A2DB325A}"/>
              </a:ext>
            </a:extLst>
          </p:cNvPr>
          <p:cNvSpPr>
            <a:spLocks noGrp="1"/>
          </p:cNvSpPr>
          <p:nvPr>
            <p:ph type="title"/>
          </p:nvPr>
        </p:nvSpPr>
        <p:spPr>
          <a:xfrm>
            <a:off x="603504" y="-3355849"/>
            <a:ext cx="10780776" cy="3355849"/>
          </a:xfrm>
        </p:spPr>
        <p:txBody>
          <a:bodyPr vert="horz" lIns="91440" tIns="45720" rIns="91440" bIns="45720" rtlCol="0" anchor="b">
            <a:normAutofit/>
          </a:bodyPr>
          <a:lstStyle/>
          <a:p>
            <a:r>
              <a:rPr lang="en-US" dirty="0"/>
              <a:t>Sorting data and reporting</a:t>
            </a:r>
          </a:p>
        </p:txBody>
      </p:sp>
      <p:sp>
        <p:nvSpPr>
          <p:cNvPr id="6" name="TextBox 5">
            <a:extLst>
              <a:ext uri="{FF2B5EF4-FFF2-40B4-BE49-F238E27FC236}">
                <a16:creationId xmlns:a16="http://schemas.microsoft.com/office/drawing/2014/main" id="{25549F20-D368-1E28-61DD-1858798A121A}"/>
              </a:ext>
            </a:extLst>
          </p:cNvPr>
          <p:cNvSpPr txBox="1"/>
          <p:nvPr/>
        </p:nvSpPr>
        <p:spPr>
          <a:xfrm>
            <a:off x="8932333" y="275166"/>
            <a:ext cx="25082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Light"/>
                <a:cs typeface="Calibri Light"/>
              </a:rPr>
              <a:t>All of the reports in the dataset go into the "Analyze" portion of </a:t>
            </a:r>
            <a:r>
              <a:rPr lang="en-US" dirty="0" err="1">
                <a:ea typeface="Calibri Light"/>
                <a:cs typeface="Calibri Light"/>
              </a:rPr>
              <a:t>LibInsight</a:t>
            </a:r>
            <a:r>
              <a:rPr lang="en-US" dirty="0">
                <a:ea typeface="Calibri Light"/>
                <a:cs typeface="Calibri Light"/>
              </a:rPr>
              <a:t>. You can filter and sort to get the data you want to look at.</a:t>
            </a:r>
          </a:p>
        </p:txBody>
      </p:sp>
      <p:pic>
        <p:nvPicPr>
          <p:cNvPr id="4" name="Picture 3" descr="A screenshot of the E-resource Usage Analytics feature of LibInsight.">
            <a:extLst>
              <a:ext uri="{FF2B5EF4-FFF2-40B4-BE49-F238E27FC236}">
                <a16:creationId xmlns:a16="http://schemas.microsoft.com/office/drawing/2014/main" id="{212EB523-911C-40B7-3DFF-CE2836C628EF}"/>
              </a:ext>
            </a:extLst>
          </p:cNvPr>
          <p:cNvPicPr>
            <a:picLocks noChangeAspect="1"/>
          </p:cNvPicPr>
          <p:nvPr/>
        </p:nvPicPr>
        <p:blipFill>
          <a:blip r:embed="rId2"/>
          <a:stretch>
            <a:fillRect/>
          </a:stretch>
        </p:blipFill>
        <p:spPr>
          <a:xfrm>
            <a:off x="242297" y="1242734"/>
            <a:ext cx="8032750" cy="3630328"/>
          </a:xfrm>
          <a:prstGeom prst="rect">
            <a:avLst/>
          </a:prstGeom>
          <a:ln w="57150">
            <a:solidFill>
              <a:srgbClr val="7030A0"/>
            </a:solidFill>
          </a:ln>
        </p:spPr>
      </p:pic>
    </p:spTree>
    <p:extLst>
      <p:ext uri="{BB962C8B-B14F-4D97-AF65-F5344CB8AC3E}">
        <p14:creationId xmlns:p14="http://schemas.microsoft.com/office/powerpoint/2010/main" val="409536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17130-7028-E471-B3C0-6BAE8E8D8A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FABC83-67E1-C776-CB49-7CD2E6EB307C}"/>
              </a:ext>
            </a:extLst>
          </p:cNvPr>
          <p:cNvSpPr>
            <a:spLocks noGrp="1"/>
          </p:cNvSpPr>
          <p:nvPr>
            <p:ph type="title"/>
          </p:nvPr>
        </p:nvSpPr>
        <p:spPr>
          <a:xfrm>
            <a:off x="603504" y="-3355848"/>
            <a:ext cx="10780776" cy="3355848"/>
          </a:xfrm>
        </p:spPr>
        <p:txBody>
          <a:bodyPr vert="horz" lIns="91440" tIns="45720" rIns="91440" bIns="45720" rtlCol="0" anchor="b">
            <a:normAutofit/>
          </a:bodyPr>
          <a:lstStyle/>
          <a:p>
            <a:r>
              <a:rPr lang="en-US" dirty="0"/>
              <a:t>Charts</a:t>
            </a:r>
          </a:p>
        </p:txBody>
      </p:sp>
      <p:sp>
        <p:nvSpPr>
          <p:cNvPr id="7" name="TextBox 6">
            <a:extLst>
              <a:ext uri="{FF2B5EF4-FFF2-40B4-BE49-F238E27FC236}">
                <a16:creationId xmlns:a16="http://schemas.microsoft.com/office/drawing/2014/main" id="{3AECEF13-42D8-6B03-4564-EF2857ADA2EB}"/>
              </a:ext>
            </a:extLst>
          </p:cNvPr>
          <p:cNvSpPr txBox="1"/>
          <p:nvPr/>
        </p:nvSpPr>
        <p:spPr>
          <a:xfrm>
            <a:off x="687916" y="4434415"/>
            <a:ext cx="2508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Light"/>
                <a:cs typeface="Calibri Light"/>
              </a:rPr>
              <a:t>Charts are also created automatically. You have a few options.</a:t>
            </a:r>
          </a:p>
        </p:txBody>
      </p:sp>
      <p:pic>
        <p:nvPicPr>
          <p:cNvPr id="5" name="Picture 4" descr="A screenshot of charts generated from usage statistics loaded into LibInsight. &#10;&#10;">
            <a:extLst>
              <a:ext uri="{FF2B5EF4-FFF2-40B4-BE49-F238E27FC236}">
                <a16:creationId xmlns:a16="http://schemas.microsoft.com/office/drawing/2014/main" id="{A6DD04AD-D433-2FDC-829E-4950AC23A01C}"/>
              </a:ext>
            </a:extLst>
          </p:cNvPr>
          <p:cNvPicPr>
            <a:picLocks noChangeAspect="1"/>
          </p:cNvPicPr>
          <p:nvPr/>
        </p:nvPicPr>
        <p:blipFill>
          <a:blip r:embed="rId2"/>
          <a:stretch>
            <a:fillRect/>
          </a:stretch>
        </p:blipFill>
        <p:spPr>
          <a:xfrm>
            <a:off x="3398257" y="1426896"/>
            <a:ext cx="8424334" cy="4397434"/>
          </a:xfrm>
          <a:prstGeom prst="rect">
            <a:avLst/>
          </a:prstGeom>
          <a:ln w="57150">
            <a:solidFill>
              <a:srgbClr val="7030A0"/>
            </a:solidFill>
          </a:ln>
        </p:spPr>
      </p:pic>
    </p:spTree>
    <p:extLst>
      <p:ext uri="{BB962C8B-B14F-4D97-AF65-F5344CB8AC3E}">
        <p14:creationId xmlns:p14="http://schemas.microsoft.com/office/powerpoint/2010/main" val="96818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7D2B-FCA9-5EB4-B412-3D4C0C55A359}"/>
              </a:ext>
            </a:extLst>
          </p:cNvPr>
          <p:cNvSpPr>
            <a:spLocks noGrp="1"/>
          </p:cNvSpPr>
          <p:nvPr>
            <p:ph type="title"/>
          </p:nvPr>
        </p:nvSpPr>
        <p:spPr>
          <a:xfrm>
            <a:off x="603504" y="-3355848"/>
            <a:ext cx="10780776" cy="3355848"/>
          </a:xfrm>
        </p:spPr>
        <p:txBody>
          <a:bodyPr vert="horz" lIns="91440" tIns="45720" rIns="91440" bIns="45720" rtlCol="0" anchor="b">
            <a:normAutofit/>
          </a:bodyPr>
          <a:lstStyle/>
          <a:p>
            <a:r>
              <a:rPr lang="en-US" dirty="0"/>
              <a:t>Datasets</a:t>
            </a:r>
          </a:p>
        </p:txBody>
      </p:sp>
      <p:pic>
        <p:nvPicPr>
          <p:cNvPr id="4" name="Picture 3" descr="A screenshot of the different types of dashboards that LibInsight can generate. ">
            <a:extLst>
              <a:ext uri="{FF2B5EF4-FFF2-40B4-BE49-F238E27FC236}">
                <a16:creationId xmlns:a16="http://schemas.microsoft.com/office/drawing/2014/main" id="{6E354A5F-F8A1-5D07-492D-DE74220890A7}"/>
              </a:ext>
            </a:extLst>
          </p:cNvPr>
          <p:cNvPicPr>
            <a:picLocks noChangeAspect="1"/>
          </p:cNvPicPr>
          <p:nvPr/>
        </p:nvPicPr>
        <p:blipFill>
          <a:blip r:embed="rId2"/>
          <a:stretch>
            <a:fillRect/>
          </a:stretch>
        </p:blipFill>
        <p:spPr>
          <a:xfrm>
            <a:off x="1440403" y="465667"/>
            <a:ext cx="2527278" cy="5662084"/>
          </a:xfrm>
          <a:prstGeom prst="rect">
            <a:avLst/>
          </a:prstGeom>
        </p:spPr>
      </p:pic>
      <p:sp>
        <p:nvSpPr>
          <p:cNvPr id="5" name="TextBox 4">
            <a:extLst>
              <a:ext uri="{FF2B5EF4-FFF2-40B4-BE49-F238E27FC236}">
                <a16:creationId xmlns:a16="http://schemas.microsoft.com/office/drawing/2014/main" id="{0581FBFB-CACA-088B-446B-04D231AE6F9D}"/>
              </a:ext>
            </a:extLst>
          </p:cNvPr>
          <p:cNvSpPr txBox="1"/>
          <p:nvPr/>
        </p:nvSpPr>
        <p:spPr>
          <a:xfrm>
            <a:off x="4773083" y="1587499"/>
            <a:ext cx="41063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Light"/>
                <a:cs typeface="Calibri Light"/>
              </a:rPr>
              <a:t>Datasets can be used to create dashboards. Different types of data goes into a single page.</a:t>
            </a:r>
          </a:p>
          <a:p>
            <a:endParaRPr lang="en-US">
              <a:ea typeface="Calibri Light"/>
              <a:cs typeface="Calibri Light"/>
            </a:endParaRPr>
          </a:p>
          <a:p>
            <a:r>
              <a:rPr lang="en-US">
                <a:ea typeface="Calibri Light"/>
                <a:cs typeface="Calibri Light"/>
              </a:rPr>
              <a:t>We use some dashboards in the library to inform our decisions and different ones for other stakeholders.</a:t>
            </a:r>
          </a:p>
          <a:p>
            <a:endParaRPr lang="en-US">
              <a:ea typeface="Calibri Light"/>
              <a:cs typeface="Calibri Light"/>
            </a:endParaRPr>
          </a:p>
          <a:p>
            <a:r>
              <a:rPr lang="en-US">
                <a:ea typeface="Calibri Light"/>
                <a:cs typeface="Calibri Light"/>
              </a:rPr>
              <a:t>...but it all relies on the same datasets, so it saves time.</a:t>
            </a:r>
          </a:p>
        </p:txBody>
      </p:sp>
    </p:spTree>
    <p:extLst>
      <p:ext uri="{BB962C8B-B14F-4D97-AF65-F5344CB8AC3E}">
        <p14:creationId xmlns:p14="http://schemas.microsoft.com/office/powerpoint/2010/main" val="89773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8663-C8E3-E340-BBE5-B6EC65873F35}"/>
              </a:ext>
            </a:extLst>
          </p:cNvPr>
          <p:cNvSpPr>
            <a:spLocks noGrp="1"/>
          </p:cNvSpPr>
          <p:nvPr>
            <p:ph type="title"/>
          </p:nvPr>
        </p:nvSpPr>
        <p:spPr/>
        <p:txBody>
          <a:bodyPr/>
          <a:lstStyle/>
          <a:p>
            <a:r>
              <a:rPr lang="en-US">
                <a:ea typeface="Calibri Light"/>
                <a:cs typeface="Calibri Light"/>
              </a:rPr>
              <a:t>Using Alma Analytics</a:t>
            </a:r>
            <a:endParaRPr lang="en-US"/>
          </a:p>
        </p:txBody>
      </p:sp>
    </p:spTree>
    <p:extLst>
      <p:ext uri="{BB962C8B-B14F-4D97-AF65-F5344CB8AC3E}">
        <p14:creationId xmlns:p14="http://schemas.microsoft.com/office/powerpoint/2010/main" val="134351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B314-735A-8EBE-8C94-F6C2F621DE1D}"/>
              </a:ext>
            </a:extLst>
          </p:cNvPr>
          <p:cNvSpPr>
            <a:spLocks noGrp="1"/>
          </p:cNvSpPr>
          <p:nvPr>
            <p:ph type="title"/>
          </p:nvPr>
        </p:nvSpPr>
        <p:spPr/>
        <p:txBody>
          <a:bodyPr/>
          <a:lstStyle/>
          <a:p>
            <a:r>
              <a:rPr lang="en-US"/>
              <a:t>Switching SUSHI vendor info from COP 5.0 to COP 5.1</a:t>
            </a:r>
          </a:p>
        </p:txBody>
      </p:sp>
      <p:sp>
        <p:nvSpPr>
          <p:cNvPr id="3" name="Text Placeholder 2">
            <a:extLst>
              <a:ext uri="{FF2B5EF4-FFF2-40B4-BE49-F238E27FC236}">
                <a16:creationId xmlns:a16="http://schemas.microsoft.com/office/drawing/2014/main" id="{2626805A-E057-1A63-2E6D-5395EBB6B5E2}"/>
              </a:ext>
            </a:extLst>
          </p:cNvPr>
          <p:cNvSpPr>
            <a:spLocks noGrp="1"/>
          </p:cNvSpPr>
          <p:nvPr>
            <p:ph type="body" idx="1"/>
          </p:nvPr>
        </p:nvSpPr>
        <p:spPr/>
        <p:txBody>
          <a:bodyPr>
            <a:normAutofit fontScale="92500" lnSpcReduction="10000"/>
          </a:bodyPr>
          <a:lstStyle/>
          <a:p>
            <a:r>
              <a:rPr lang="en-US" dirty="0"/>
              <a:t>Most vendors provide COUNTER 5.1 statistics starting with January 2025. Migration from COP 5.0 to COP 5.1 happened sometime in 2025 with most vendors converting their data to COP 5.1 with Jan 2025 start date. </a:t>
            </a:r>
          </a:p>
        </p:txBody>
      </p:sp>
    </p:spTree>
    <p:extLst>
      <p:ext uri="{BB962C8B-B14F-4D97-AF65-F5344CB8AC3E}">
        <p14:creationId xmlns:p14="http://schemas.microsoft.com/office/powerpoint/2010/main" val="58597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9C25-9992-67E8-3888-1C8718D9F958}"/>
              </a:ext>
            </a:extLst>
          </p:cNvPr>
          <p:cNvSpPr>
            <a:spLocks noGrp="1"/>
          </p:cNvSpPr>
          <p:nvPr>
            <p:ph type="title"/>
          </p:nvPr>
        </p:nvSpPr>
        <p:spPr>
          <a:xfrm>
            <a:off x="709612" y="230909"/>
            <a:ext cx="10772775" cy="2087417"/>
          </a:xfrm>
        </p:spPr>
        <p:txBody>
          <a:bodyPr>
            <a:normAutofit fontScale="90000"/>
          </a:bodyPr>
          <a:lstStyle/>
          <a:p>
            <a:pPr marL="342900" indent="-342900"/>
            <a:r>
              <a:rPr lang="en-US" sz="2400" dirty="0"/>
              <a:t>	Copy report from Shared Analytics folder to “My folder”: Location/shared/Community/Reports/Consortia/CARLI/Shared Reports/COUNTER 5 E-Resource Usage/COUNTER Report SUSHI Harvesting Analysis With Prompt By Load File Upload Year</a:t>
            </a:r>
            <a:br>
              <a:rPr lang="en-US" sz="2400" dirty="0"/>
            </a:br>
            <a:br>
              <a:rPr lang="en-US" sz="2400" dirty="0"/>
            </a:br>
            <a:r>
              <a:rPr lang="en-US" sz="2400" dirty="0"/>
              <a:t>Open report -&gt; Select Load File upload year (start with 2025 and 2026) </a:t>
            </a:r>
            <a:br>
              <a:rPr lang="en-US" sz="2400" dirty="0"/>
            </a:br>
            <a:br>
              <a:rPr lang="en-US" sz="2400" dirty="0"/>
            </a:br>
            <a:r>
              <a:rPr lang="en-US" sz="2400" dirty="0"/>
              <a:t>Find vendors without R5.1 value in “Load File COUNTER Release Report Type” column </a:t>
            </a:r>
            <a:br>
              <a:rPr lang="en-US" sz="2400" dirty="0"/>
            </a:br>
            <a:br>
              <a:rPr lang="en-US" sz="2400" dirty="0"/>
            </a:br>
            <a:r>
              <a:rPr lang="en-US" sz="2400" dirty="0"/>
              <a:t>Update those vendor SUSHI connections</a:t>
            </a:r>
          </a:p>
        </p:txBody>
      </p:sp>
      <p:pic>
        <p:nvPicPr>
          <p:cNvPr id="4" name="Picture 3" descr="A screenshot of an Alma Analytics report on SUSHI Harvesting. ">
            <a:extLst>
              <a:ext uri="{FF2B5EF4-FFF2-40B4-BE49-F238E27FC236}">
                <a16:creationId xmlns:a16="http://schemas.microsoft.com/office/drawing/2014/main" id="{7B45DE21-14D1-B501-ADE3-6CFDE4FFA608}"/>
              </a:ext>
            </a:extLst>
          </p:cNvPr>
          <p:cNvPicPr>
            <a:picLocks noChangeAspect="1"/>
          </p:cNvPicPr>
          <p:nvPr/>
        </p:nvPicPr>
        <p:blipFill>
          <a:blip r:embed="rId2"/>
          <a:stretch>
            <a:fillRect/>
          </a:stretch>
        </p:blipFill>
        <p:spPr>
          <a:xfrm>
            <a:off x="850023" y="2561215"/>
            <a:ext cx="10491952" cy="4296785"/>
          </a:xfrm>
          <a:prstGeom prst="rect">
            <a:avLst/>
          </a:prstGeom>
        </p:spPr>
      </p:pic>
    </p:spTree>
    <p:extLst>
      <p:ext uri="{BB962C8B-B14F-4D97-AF65-F5344CB8AC3E}">
        <p14:creationId xmlns:p14="http://schemas.microsoft.com/office/powerpoint/2010/main" val="136684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304C-C8C9-15A3-19C3-FA70843C0682}"/>
              </a:ext>
            </a:extLst>
          </p:cNvPr>
          <p:cNvSpPr>
            <a:spLocks noGrp="1"/>
          </p:cNvSpPr>
          <p:nvPr>
            <p:ph type="title"/>
          </p:nvPr>
        </p:nvSpPr>
        <p:spPr>
          <a:xfrm>
            <a:off x="657224" y="499533"/>
            <a:ext cx="10772775" cy="1224492"/>
          </a:xfrm>
        </p:spPr>
        <p:txBody>
          <a:bodyPr/>
          <a:lstStyle/>
          <a:p>
            <a:r>
              <a:rPr lang="en-US" dirty="0"/>
              <a:t>COUNTER REGISTRY - searchable</a:t>
            </a:r>
          </a:p>
        </p:txBody>
      </p:sp>
      <p:pic>
        <p:nvPicPr>
          <p:cNvPr id="4" name="Picture 3" descr="A screenshot of the COUNTER Registry's COUNTER Compliant platforms page. ">
            <a:extLst>
              <a:ext uri="{FF2B5EF4-FFF2-40B4-BE49-F238E27FC236}">
                <a16:creationId xmlns:a16="http://schemas.microsoft.com/office/drawing/2014/main" id="{4A6D4DEA-0062-E64D-51F0-4B91A5BB98C7}"/>
              </a:ext>
            </a:extLst>
          </p:cNvPr>
          <p:cNvPicPr>
            <a:picLocks noChangeAspect="1"/>
          </p:cNvPicPr>
          <p:nvPr/>
        </p:nvPicPr>
        <p:blipFill>
          <a:blip r:embed="rId3"/>
          <a:stretch>
            <a:fillRect/>
          </a:stretch>
        </p:blipFill>
        <p:spPr>
          <a:xfrm>
            <a:off x="786581" y="2266807"/>
            <a:ext cx="10284542" cy="4332812"/>
          </a:xfrm>
          <a:prstGeom prst="rect">
            <a:avLst/>
          </a:prstGeom>
        </p:spPr>
      </p:pic>
    </p:spTree>
    <p:extLst>
      <p:ext uri="{BB962C8B-B14F-4D97-AF65-F5344CB8AC3E}">
        <p14:creationId xmlns:p14="http://schemas.microsoft.com/office/powerpoint/2010/main" val="420468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AB4A-B497-3810-57D9-BA4F69124253}"/>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nSpc>
                <a:spcPct val="80000"/>
              </a:lnSpc>
            </a:pPr>
            <a:r>
              <a:rPr lang="en-US" sz="5000" dirty="0"/>
              <a:t>Email summary after monthly SUSHI harvest</a:t>
            </a:r>
          </a:p>
        </p:txBody>
      </p:sp>
      <p:pic>
        <p:nvPicPr>
          <p:cNvPr id="5" name="Picture Placeholder 4" descr="A screenshot of an email sent from Alma with status report on SUSHI loads. ">
            <a:extLst>
              <a:ext uri="{FF2B5EF4-FFF2-40B4-BE49-F238E27FC236}">
                <a16:creationId xmlns:a16="http://schemas.microsoft.com/office/drawing/2014/main" id="{06BAF437-17A5-DF31-5D77-8BFF77B4E3B4}"/>
              </a:ext>
            </a:extLst>
          </p:cNvPr>
          <p:cNvPicPr>
            <a:picLocks noGrp="1" noChangeAspect="1"/>
          </p:cNvPicPr>
          <p:nvPr>
            <p:ph type="pic" idx="1"/>
          </p:nvPr>
        </p:nvPicPr>
        <p:blipFill>
          <a:blip r:embed="rId2"/>
          <a:srcRect t="19114" b="20886"/>
          <a:stretch>
            <a:fillRect/>
          </a:stretch>
        </p:blipFill>
        <p:spPr>
          <a:xfrm>
            <a:off x="1" y="9"/>
            <a:ext cx="12192000" cy="4819641"/>
          </a:xfrm>
          <a:prstGeom prst="rect">
            <a:avLst/>
          </a:prstGeom>
        </p:spPr>
      </p:pic>
      <p:sp>
        <p:nvSpPr>
          <p:cNvPr id="4" name="Text Placeholder 3">
            <a:extLst>
              <a:ext uri="{FF2B5EF4-FFF2-40B4-BE49-F238E27FC236}">
                <a16:creationId xmlns:a16="http://schemas.microsoft.com/office/drawing/2014/main" id="{02674AF5-775D-3C1F-2F91-6B24A04EFBAC}"/>
              </a:ext>
            </a:extLst>
          </p:cNvPr>
          <p:cNvSpPr>
            <a:spLocks noGrp="1"/>
          </p:cNvSpPr>
          <p:nvPr>
            <p:ph type="body" sz="half" idx="2"/>
          </p:nvPr>
        </p:nvSpPr>
        <p:spPr>
          <a:xfrm>
            <a:off x="609600" y="5702709"/>
            <a:ext cx="10923638" cy="521109"/>
          </a:xfrm>
        </p:spPr>
        <p:txBody>
          <a:bodyPr vert="horz" lIns="91440" tIns="45720" rIns="91440" bIns="45720" rtlCol="0">
            <a:normAutofit fontScale="92500"/>
          </a:bodyPr>
          <a:lstStyle/>
          <a:p>
            <a:pPr>
              <a:lnSpc>
                <a:spcPct val="85000"/>
              </a:lnSpc>
            </a:pPr>
            <a:r>
              <a:rPr lang="en-US" sz="3200" dirty="0">
                <a:latin typeface="+mj-lt"/>
              </a:rPr>
              <a:t>Several vendors with pending status after SUSHI load indicating issues</a:t>
            </a:r>
          </a:p>
        </p:txBody>
      </p:sp>
    </p:spTree>
    <p:extLst>
      <p:ext uri="{BB962C8B-B14F-4D97-AF65-F5344CB8AC3E}">
        <p14:creationId xmlns:p14="http://schemas.microsoft.com/office/powerpoint/2010/main" val="347096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5DB4-B004-D05B-F774-CD75D6F6D1A6}"/>
              </a:ext>
            </a:extLst>
          </p:cNvPr>
          <p:cNvSpPr>
            <a:spLocks noGrp="1"/>
          </p:cNvSpPr>
          <p:nvPr>
            <p:ph type="title"/>
          </p:nvPr>
        </p:nvSpPr>
        <p:spPr>
          <a:xfrm>
            <a:off x="649224" y="5458690"/>
            <a:ext cx="10780776" cy="1200727"/>
          </a:xfrm>
        </p:spPr>
        <p:txBody>
          <a:bodyPr>
            <a:normAutofit fontScale="90000"/>
          </a:bodyPr>
          <a:lstStyle/>
          <a:p>
            <a:r>
              <a:rPr lang="en-US" dirty="0"/>
              <a:t>American Physical Society did not load correctly</a:t>
            </a:r>
            <a:br>
              <a:rPr lang="en-US" dirty="0"/>
            </a:br>
            <a:r>
              <a:rPr lang="en-US" dirty="0"/>
              <a:t>Search vendor in Alma –&gt; Usage Statistics Tab -&gt; Check Status Description for detailed info on error</a:t>
            </a:r>
          </a:p>
        </p:txBody>
      </p:sp>
      <p:pic>
        <p:nvPicPr>
          <p:cNvPr id="5" name="Picture Placeholder 4" descr="A screenshot of an Alma vendor's SUSHI reports page. ">
            <a:extLst>
              <a:ext uri="{FF2B5EF4-FFF2-40B4-BE49-F238E27FC236}">
                <a16:creationId xmlns:a16="http://schemas.microsoft.com/office/drawing/2014/main" id="{9574F403-46D9-3B07-1D21-8FB18083858F}"/>
              </a:ext>
            </a:extLst>
          </p:cNvPr>
          <p:cNvPicPr>
            <a:picLocks noGrp="1" noChangeAspect="1"/>
          </p:cNvPicPr>
          <p:nvPr>
            <p:ph type="pic" idx="1"/>
          </p:nvPr>
        </p:nvPicPr>
        <p:blipFill>
          <a:blip r:embed="rId3"/>
          <a:srcRect t="4690" b="4690"/>
          <a:stretch>
            <a:fillRect/>
          </a:stretch>
        </p:blipFill>
        <p:spPr>
          <a:prstGeom prst="rect">
            <a:avLst/>
          </a:prstGeom>
        </p:spPr>
      </p:pic>
    </p:spTree>
    <p:extLst>
      <p:ext uri="{BB962C8B-B14F-4D97-AF65-F5344CB8AC3E}">
        <p14:creationId xmlns:p14="http://schemas.microsoft.com/office/powerpoint/2010/main" val="343949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362C-83B8-230D-FF5C-804CE1DBBF36}"/>
              </a:ext>
            </a:extLst>
          </p:cNvPr>
          <p:cNvSpPr>
            <a:spLocks noGrp="1"/>
          </p:cNvSpPr>
          <p:nvPr>
            <p:ph type="title"/>
          </p:nvPr>
        </p:nvSpPr>
        <p:spPr>
          <a:xfrm>
            <a:off x="120073" y="5418667"/>
            <a:ext cx="11309927" cy="446425"/>
          </a:xfrm>
        </p:spPr>
        <p:txBody>
          <a:bodyPr>
            <a:normAutofit fontScale="90000"/>
          </a:bodyPr>
          <a:lstStyle/>
          <a:p>
            <a:r>
              <a:rPr lang="en-US"/>
              <a:t>Run Analytics report to see load history</a:t>
            </a:r>
          </a:p>
        </p:txBody>
      </p:sp>
      <p:pic>
        <p:nvPicPr>
          <p:cNvPr id="5" name="Picture Placeholder 4" descr="A screenshot of an Alma Analytics report showing how the filters can be edited. ">
            <a:extLst>
              <a:ext uri="{FF2B5EF4-FFF2-40B4-BE49-F238E27FC236}">
                <a16:creationId xmlns:a16="http://schemas.microsoft.com/office/drawing/2014/main" id="{4A5F3FAE-F5BD-5B5B-625B-1EFCA1764F2F}"/>
              </a:ext>
            </a:extLst>
          </p:cNvPr>
          <p:cNvPicPr>
            <a:picLocks noGrp="1" noChangeAspect="1"/>
          </p:cNvPicPr>
          <p:nvPr>
            <p:ph type="pic" idx="1"/>
          </p:nvPr>
        </p:nvPicPr>
        <p:blipFill>
          <a:blip r:embed="rId2"/>
          <a:srcRect t="9289" b="9289"/>
          <a:stretch>
            <a:fillRect/>
          </a:stretch>
        </p:blipFill>
        <p:spPr>
          <a:prstGeom prst="rect">
            <a:avLst/>
          </a:prstGeom>
        </p:spPr>
      </p:pic>
      <p:sp>
        <p:nvSpPr>
          <p:cNvPr id="4" name="Text Placeholder 3">
            <a:extLst>
              <a:ext uri="{FF2B5EF4-FFF2-40B4-BE49-F238E27FC236}">
                <a16:creationId xmlns:a16="http://schemas.microsoft.com/office/drawing/2014/main" id="{65AD6071-9BB0-3BDA-CAF4-7EDD6799BE15}"/>
              </a:ext>
            </a:extLst>
          </p:cNvPr>
          <p:cNvSpPr>
            <a:spLocks noGrp="1"/>
          </p:cNvSpPr>
          <p:nvPr>
            <p:ph type="body" sz="half" idx="2"/>
          </p:nvPr>
        </p:nvSpPr>
        <p:spPr>
          <a:xfrm>
            <a:off x="120073" y="5791200"/>
            <a:ext cx="11896435" cy="1066801"/>
          </a:xfrm>
        </p:spPr>
        <p:txBody>
          <a:bodyPr>
            <a:noAutofit/>
          </a:bodyPr>
          <a:lstStyle/>
          <a:p>
            <a:pPr marL="342900" indent="-342900">
              <a:buFont typeface="+mj-lt"/>
              <a:buAutoNum type="arabicPeriod"/>
            </a:pPr>
            <a:r>
              <a:rPr lang="en-US" sz="1600" dirty="0"/>
              <a:t>Copy report from Shared Analytics folder to “My folder”:  Location/shared/Community/Reports/Consortia/CARLI/Shared Reports/COUNTER 5 E-Resource Usage/TR_J3 monthly report with prompts </a:t>
            </a:r>
          </a:p>
          <a:p>
            <a:pPr marL="342900" indent="-342900">
              <a:buFont typeface="+mj-lt"/>
              <a:buAutoNum type="arabicPeriod"/>
            </a:pPr>
            <a:r>
              <a:rPr lang="en-US" sz="1600" dirty="0"/>
              <a:t>Open report and Select prompts OR Edit report and edit criteria (Edit –&gt; Click on desired Column’s wheel icon –&gt; Filter –&gt; Select value -&gt; OK)</a:t>
            </a:r>
          </a:p>
        </p:txBody>
      </p:sp>
    </p:spTree>
    <p:extLst>
      <p:ext uri="{BB962C8B-B14F-4D97-AF65-F5344CB8AC3E}">
        <p14:creationId xmlns:p14="http://schemas.microsoft.com/office/powerpoint/2010/main" val="7226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04BE-2DA1-2F3B-681F-5BD7EE4DCFBB}"/>
              </a:ext>
            </a:extLst>
          </p:cNvPr>
          <p:cNvSpPr>
            <a:spLocks noGrp="1"/>
          </p:cNvSpPr>
          <p:nvPr>
            <p:ph type="title"/>
          </p:nvPr>
        </p:nvSpPr>
        <p:spPr/>
        <p:txBody>
          <a:bodyPr/>
          <a:lstStyle/>
          <a:p>
            <a:r>
              <a:rPr lang="en-US">
                <a:ea typeface="Calibri Light"/>
                <a:cs typeface="Calibri Light"/>
              </a:rPr>
              <a:t>Using </a:t>
            </a:r>
            <a:r>
              <a:rPr lang="en-US" err="1">
                <a:ea typeface="Calibri Light"/>
                <a:cs typeface="Calibri Light"/>
              </a:rPr>
              <a:t>LibInsight</a:t>
            </a:r>
            <a:endParaRPr lang="en-US" err="1"/>
          </a:p>
        </p:txBody>
      </p:sp>
      <p:sp>
        <p:nvSpPr>
          <p:cNvPr id="3" name="Text Placeholder 2">
            <a:extLst>
              <a:ext uri="{FF2B5EF4-FFF2-40B4-BE49-F238E27FC236}">
                <a16:creationId xmlns:a16="http://schemas.microsoft.com/office/drawing/2014/main" id="{10CF9789-AB59-6021-A116-C8E55E3241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284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A853-9D45-409B-59BF-F0B1B81CF3CA}"/>
              </a:ext>
            </a:extLst>
          </p:cNvPr>
          <p:cNvSpPr>
            <a:spLocks noGrp="1"/>
          </p:cNvSpPr>
          <p:nvPr>
            <p:ph type="title"/>
          </p:nvPr>
        </p:nvSpPr>
        <p:spPr/>
        <p:txBody>
          <a:bodyPr/>
          <a:lstStyle/>
          <a:p>
            <a:r>
              <a:rPr lang="en-US"/>
              <a:t>COUNTER 5 data ends in August 2025</a:t>
            </a:r>
          </a:p>
        </p:txBody>
      </p:sp>
      <p:pic>
        <p:nvPicPr>
          <p:cNvPr id="5" name="Picture Placeholder 4" descr="A screenshot of the results of a COUNTER report in Alma Analytics. ">
            <a:extLst>
              <a:ext uri="{FF2B5EF4-FFF2-40B4-BE49-F238E27FC236}">
                <a16:creationId xmlns:a16="http://schemas.microsoft.com/office/drawing/2014/main" id="{1116B0C1-9030-1BC3-60C8-A3FBB2AB4B93}"/>
              </a:ext>
            </a:extLst>
          </p:cNvPr>
          <p:cNvPicPr>
            <a:picLocks noGrp="1" noChangeAspect="1"/>
          </p:cNvPicPr>
          <p:nvPr>
            <p:ph type="pic" idx="1"/>
          </p:nvPr>
        </p:nvPicPr>
        <p:blipFill>
          <a:blip r:embed="rId2"/>
          <a:srcRect l="5060" r="5060"/>
          <a:stretch>
            <a:fillRect/>
          </a:stretch>
        </p:blipFill>
        <p:spPr>
          <a:prstGeom prst="rect">
            <a:avLst/>
          </a:prstGeom>
        </p:spPr>
      </p:pic>
      <p:sp>
        <p:nvSpPr>
          <p:cNvPr id="4" name="Text Placeholder 3">
            <a:extLst>
              <a:ext uri="{FF2B5EF4-FFF2-40B4-BE49-F238E27FC236}">
                <a16:creationId xmlns:a16="http://schemas.microsoft.com/office/drawing/2014/main" id="{3BD287E2-0A7A-6178-B39E-149743097F9E}"/>
              </a:ext>
            </a:extLst>
          </p:cNvPr>
          <p:cNvSpPr>
            <a:spLocks noGrp="1"/>
          </p:cNvSpPr>
          <p:nvPr>
            <p:ph type="body" sz="half" idx="2"/>
          </p:nvPr>
        </p:nvSpPr>
        <p:spPr>
          <a:xfrm>
            <a:off x="676656" y="6031949"/>
            <a:ext cx="11404508" cy="826051"/>
          </a:xfrm>
        </p:spPr>
        <p:txBody>
          <a:bodyPr>
            <a:normAutofit fontScale="70000" lnSpcReduction="20000"/>
          </a:bodyPr>
          <a:lstStyle/>
          <a:p>
            <a:pPr marL="457200" indent="-457200">
              <a:buFont typeface="Arial" panose="020B0604020202020204" pitchFamily="34" charset="0"/>
              <a:buChar char="•"/>
            </a:pPr>
            <a:r>
              <a:rPr lang="en-US" sz="2900" dirty="0"/>
              <a:t>There has not been any COP 5.1 data harvested (see Load File COUNTER release column showing R5 only.) </a:t>
            </a:r>
          </a:p>
          <a:p>
            <a:pPr marL="457200" indent="-457200">
              <a:buFont typeface="Arial" panose="020B0604020202020204" pitchFamily="34" charset="0"/>
              <a:buChar char="•"/>
            </a:pPr>
            <a:r>
              <a:rPr lang="en-US" sz="2900" dirty="0"/>
              <a:t>Last harvest date is 2025/8</a:t>
            </a:r>
          </a:p>
          <a:p>
            <a:endParaRPr lang="en-US" dirty="0"/>
          </a:p>
        </p:txBody>
      </p:sp>
    </p:spTree>
    <p:extLst>
      <p:ext uri="{BB962C8B-B14F-4D97-AF65-F5344CB8AC3E}">
        <p14:creationId xmlns:p14="http://schemas.microsoft.com/office/powerpoint/2010/main" val="246750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7F8D4EA-C02E-AFB2-2C00-21106BEFC0D0}"/>
              </a:ext>
            </a:extLst>
          </p:cNvPr>
          <p:cNvSpPr>
            <a:spLocks noGrp="1"/>
          </p:cNvSpPr>
          <p:nvPr>
            <p:ph type="title"/>
          </p:nvPr>
        </p:nvSpPr>
        <p:spPr>
          <a:xfrm>
            <a:off x="609601" y="4385066"/>
            <a:ext cx="10923638" cy="1234684"/>
          </a:xfrm>
        </p:spPr>
        <p:txBody>
          <a:bodyPr vert="horz" lIns="91440" tIns="45720" rIns="91440" bIns="45720" rtlCol="0" anchor="b">
            <a:normAutofit/>
          </a:bodyPr>
          <a:lstStyle/>
          <a:p>
            <a:pPr>
              <a:lnSpc>
                <a:spcPct val="80000"/>
              </a:lnSpc>
            </a:pPr>
            <a:r>
              <a:rPr lang="en-US" sz="3600"/>
              <a:t>APS provides COP 5.1 back to at least 2025 Jan which is the preferred COP 5.1 start date at SIUC</a:t>
            </a:r>
          </a:p>
        </p:txBody>
      </p:sp>
      <p:pic>
        <p:nvPicPr>
          <p:cNvPr id="3" name="Picture Placeholder 2" descr="A screenshot of a library vendor's page usage statistics page. ">
            <a:extLst>
              <a:ext uri="{FF2B5EF4-FFF2-40B4-BE49-F238E27FC236}">
                <a16:creationId xmlns:a16="http://schemas.microsoft.com/office/drawing/2014/main" id="{4EBD4B45-2F84-E240-EC00-2ED830120F20}"/>
              </a:ext>
            </a:extLst>
          </p:cNvPr>
          <p:cNvPicPr>
            <a:picLocks noGrp="1" noChangeAspect="1"/>
          </p:cNvPicPr>
          <p:nvPr>
            <p:ph type="pic" idx="1"/>
          </p:nvPr>
        </p:nvPicPr>
        <p:blipFill>
          <a:blip r:embed="rId2"/>
          <a:srcRect r="-1" b="13718"/>
          <a:stretch>
            <a:fillRect/>
          </a:stretch>
        </p:blipFill>
        <p:spPr>
          <a:xfrm>
            <a:off x="635457" y="640080"/>
            <a:ext cx="10916463" cy="3602736"/>
          </a:xfrm>
          <a:prstGeom prst="rect">
            <a:avLst/>
          </a:prstGeom>
          <a:solidFill>
            <a:srgbClr val="53548A">
              <a:lumMod val="20000"/>
              <a:lumOff val="80000"/>
            </a:srgbClr>
          </a:solidFill>
        </p:spPr>
      </p:pic>
      <p:sp>
        <p:nvSpPr>
          <p:cNvPr id="17" name="Text Placeholder 16">
            <a:extLst>
              <a:ext uri="{FF2B5EF4-FFF2-40B4-BE49-F238E27FC236}">
                <a16:creationId xmlns:a16="http://schemas.microsoft.com/office/drawing/2014/main" id="{217195AC-F793-9E45-6FFE-05E5BF03E5FC}"/>
              </a:ext>
            </a:extLst>
          </p:cNvPr>
          <p:cNvSpPr>
            <a:spLocks noGrp="1"/>
          </p:cNvSpPr>
          <p:nvPr>
            <p:ph type="body" sz="half" idx="2"/>
          </p:nvPr>
        </p:nvSpPr>
        <p:spPr>
          <a:xfrm>
            <a:off x="676656" y="5762001"/>
            <a:ext cx="9229344" cy="895974"/>
          </a:xfrm>
        </p:spPr>
        <p:txBody>
          <a:bodyPr>
            <a:noAutofit/>
          </a:bodyPr>
          <a:lstStyle/>
          <a:p>
            <a:r>
              <a:rPr lang="en-US" sz="2000" dirty="0"/>
              <a:t>Most vendors provide COP 5.1 data with a Jan 2025 start date.  APS only started to provide COP 5.1 in August 2025 but they made their usage data COP 5.1 compliant from earlier than August 2026.   </a:t>
            </a:r>
          </a:p>
        </p:txBody>
      </p:sp>
    </p:spTree>
    <p:extLst>
      <p:ext uri="{BB962C8B-B14F-4D97-AF65-F5344CB8AC3E}">
        <p14:creationId xmlns:p14="http://schemas.microsoft.com/office/powerpoint/2010/main" val="73805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B7D6BB1-0970-375C-3BFF-ABF2A0F50985}"/>
              </a:ext>
            </a:extLst>
          </p:cNvPr>
          <p:cNvSpPr>
            <a:spLocks noGrp="1"/>
          </p:cNvSpPr>
          <p:nvPr>
            <p:ph type="title"/>
          </p:nvPr>
        </p:nvSpPr>
        <p:spPr>
          <a:xfrm>
            <a:off x="232158" y="77372"/>
            <a:ext cx="11197841" cy="1503453"/>
          </a:xfrm>
        </p:spPr>
        <p:txBody>
          <a:bodyPr>
            <a:noAutofit/>
          </a:bodyPr>
          <a:lstStyle/>
          <a:p>
            <a:r>
              <a:rPr lang="en-US" sz="2800" dirty="0"/>
              <a:t>1. Update Alma vendor’s SUSHI information</a:t>
            </a:r>
            <a:br>
              <a:rPr lang="en-US" sz="2800" dirty="0"/>
            </a:br>
            <a:r>
              <a:rPr lang="en-US" sz="2800" dirty="0"/>
              <a:t>2. Optional and for some reports, recommended: Delete any old reports in COP 5.0 </a:t>
            </a:r>
            <a:br>
              <a:rPr lang="en-US" sz="2800" dirty="0"/>
            </a:br>
            <a:r>
              <a:rPr lang="en-US" sz="2800" dirty="0"/>
              <a:t>3. Run a custom harvest</a:t>
            </a:r>
          </a:p>
        </p:txBody>
      </p:sp>
      <p:pic>
        <p:nvPicPr>
          <p:cNvPr id="3" name="Picture 2" descr="A screenshot of an Alma vendor's SUSHI connections. ">
            <a:extLst>
              <a:ext uri="{FF2B5EF4-FFF2-40B4-BE49-F238E27FC236}">
                <a16:creationId xmlns:a16="http://schemas.microsoft.com/office/drawing/2014/main" id="{E8599240-E810-AA16-A098-BF930DCCC1D1}"/>
              </a:ext>
            </a:extLst>
          </p:cNvPr>
          <p:cNvPicPr>
            <a:picLocks noChangeAspect="1"/>
          </p:cNvPicPr>
          <p:nvPr/>
        </p:nvPicPr>
        <p:blipFill>
          <a:blip r:embed="rId2"/>
          <a:stretch>
            <a:fillRect/>
          </a:stretch>
        </p:blipFill>
        <p:spPr>
          <a:xfrm>
            <a:off x="147193" y="1580825"/>
            <a:ext cx="11812649" cy="2324424"/>
          </a:xfrm>
          <a:prstGeom prst="rect">
            <a:avLst/>
          </a:prstGeom>
        </p:spPr>
      </p:pic>
      <p:pic>
        <p:nvPicPr>
          <p:cNvPr id="5" name="Picture 4" descr="A screenshot of an Alma vendor's SUSHI harvesting option. ">
            <a:extLst>
              <a:ext uri="{FF2B5EF4-FFF2-40B4-BE49-F238E27FC236}">
                <a16:creationId xmlns:a16="http://schemas.microsoft.com/office/drawing/2014/main" id="{7CACDF12-7453-3760-3139-DACA07CDD734}"/>
              </a:ext>
            </a:extLst>
          </p:cNvPr>
          <p:cNvPicPr>
            <a:picLocks noChangeAspect="1"/>
          </p:cNvPicPr>
          <p:nvPr/>
        </p:nvPicPr>
        <p:blipFill>
          <a:blip r:embed="rId3"/>
          <a:stretch>
            <a:fillRect/>
          </a:stretch>
        </p:blipFill>
        <p:spPr>
          <a:xfrm>
            <a:off x="147193" y="4160887"/>
            <a:ext cx="11974596" cy="2619741"/>
          </a:xfrm>
          <a:prstGeom prst="rect">
            <a:avLst/>
          </a:prstGeom>
        </p:spPr>
      </p:pic>
    </p:spTree>
    <p:extLst>
      <p:ext uri="{BB962C8B-B14F-4D97-AF65-F5344CB8AC3E}">
        <p14:creationId xmlns:p14="http://schemas.microsoft.com/office/powerpoint/2010/main" val="14189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B3B631-4BC0-2F79-A37F-448E58BF12A6}"/>
              </a:ext>
            </a:extLst>
          </p:cNvPr>
          <p:cNvSpPr>
            <a:spLocks noGrp="1"/>
          </p:cNvSpPr>
          <p:nvPr>
            <p:ph type="title"/>
          </p:nvPr>
        </p:nvSpPr>
        <p:spPr>
          <a:xfrm>
            <a:off x="794876" y="6257840"/>
            <a:ext cx="10772775" cy="600160"/>
          </a:xfrm>
        </p:spPr>
        <p:txBody>
          <a:bodyPr>
            <a:normAutofit fontScale="90000"/>
          </a:bodyPr>
          <a:lstStyle/>
          <a:p>
            <a:r>
              <a:rPr lang="en-US" dirty="0"/>
              <a:t>Check harvest history after custom harvest</a:t>
            </a:r>
          </a:p>
        </p:txBody>
      </p:sp>
      <p:pic>
        <p:nvPicPr>
          <p:cNvPr id="5" name="Picture 4" descr="A sccreenshot of an Alma vendor's usage report status after a custom harvest. ">
            <a:extLst>
              <a:ext uri="{FF2B5EF4-FFF2-40B4-BE49-F238E27FC236}">
                <a16:creationId xmlns:a16="http://schemas.microsoft.com/office/drawing/2014/main" id="{7D3E2400-5A6A-833C-9A8C-559DA7A73B5C}"/>
              </a:ext>
            </a:extLst>
          </p:cNvPr>
          <p:cNvPicPr>
            <a:picLocks noChangeAspect="1"/>
          </p:cNvPicPr>
          <p:nvPr/>
        </p:nvPicPr>
        <p:blipFill>
          <a:blip r:embed="rId2"/>
          <a:stretch>
            <a:fillRect/>
          </a:stretch>
        </p:blipFill>
        <p:spPr>
          <a:xfrm>
            <a:off x="207818" y="147782"/>
            <a:ext cx="11776364" cy="6044505"/>
          </a:xfrm>
          <a:prstGeom prst="rect">
            <a:avLst/>
          </a:prstGeom>
        </p:spPr>
      </p:pic>
    </p:spTree>
    <p:extLst>
      <p:ext uri="{BB962C8B-B14F-4D97-AF65-F5344CB8AC3E}">
        <p14:creationId xmlns:p14="http://schemas.microsoft.com/office/powerpoint/2010/main" val="310352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114EE-4551-7C2F-2D69-AFEC4D8509FB}"/>
              </a:ext>
            </a:extLst>
          </p:cNvPr>
          <p:cNvSpPr>
            <a:spLocks noGrp="1"/>
          </p:cNvSpPr>
          <p:nvPr>
            <p:ph type="title"/>
          </p:nvPr>
        </p:nvSpPr>
        <p:spPr>
          <a:xfrm>
            <a:off x="381921" y="4825726"/>
            <a:ext cx="10772775" cy="1658198"/>
          </a:xfrm>
        </p:spPr>
        <p:txBody>
          <a:bodyPr/>
          <a:lstStyle/>
          <a:p>
            <a:r>
              <a:rPr lang="en-US" dirty="0"/>
              <a:t>After overnight server refresh, run an Analytics report</a:t>
            </a:r>
          </a:p>
        </p:txBody>
      </p:sp>
      <p:pic>
        <p:nvPicPr>
          <p:cNvPr id="3" name="Picture 2" descr="A screenshot of COUNTER TR_K3 report from Alma Analytics. ">
            <a:extLst>
              <a:ext uri="{FF2B5EF4-FFF2-40B4-BE49-F238E27FC236}">
                <a16:creationId xmlns:a16="http://schemas.microsoft.com/office/drawing/2014/main" id="{E91A8305-A4EB-79F2-F7C7-2CC7E1AAD965}"/>
              </a:ext>
            </a:extLst>
          </p:cNvPr>
          <p:cNvPicPr>
            <a:picLocks noChangeAspect="1"/>
          </p:cNvPicPr>
          <p:nvPr/>
        </p:nvPicPr>
        <p:blipFill>
          <a:blip r:embed="rId3"/>
          <a:stretch>
            <a:fillRect/>
          </a:stretch>
        </p:blipFill>
        <p:spPr>
          <a:xfrm>
            <a:off x="78658" y="1126093"/>
            <a:ext cx="12192000" cy="2973658"/>
          </a:xfrm>
          <a:prstGeom prst="rect">
            <a:avLst/>
          </a:prstGeom>
        </p:spPr>
      </p:pic>
    </p:spTree>
    <p:extLst>
      <p:ext uri="{BB962C8B-B14F-4D97-AF65-F5344CB8AC3E}">
        <p14:creationId xmlns:p14="http://schemas.microsoft.com/office/powerpoint/2010/main" val="160521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578E-91E4-8090-3475-090380D3D12D}"/>
              </a:ext>
            </a:extLst>
          </p:cNvPr>
          <p:cNvSpPr>
            <a:spLocks noGrp="1"/>
          </p:cNvSpPr>
          <p:nvPr>
            <p:ph type="title"/>
          </p:nvPr>
        </p:nvSpPr>
        <p:spPr/>
        <p:txBody>
          <a:bodyPr/>
          <a:lstStyle/>
          <a:p>
            <a:r>
              <a:rPr lang="en-US" dirty="0"/>
              <a:t>Analyzing database usage</a:t>
            </a:r>
          </a:p>
        </p:txBody>
      </p:sp>
      <p:sp>
        <p:nvSpPr>
          <p:cNvPr id="3" name="Text Placeholder 2">
            <a:extLst>
              <a:ext uri="{FF2B5EF4-FFF2-40B4-BE49-F238E27FC236}">
                <a16:creationId xmlns:a16="http://schemas.microsoft.com/office/drawing/2014/main" id="{28043C4E-C3E5-BBE0-3A59-D28F23F3DEA4}"/>
              </a:ext>
            </a:extLst>
          </p:cNvPr>
          <p:cNvSpPr>
            <a:spLocks noGrp="1"/>
          </p:cNvSpPr>
          <p:nvPr>
            <p:ph type="body" idx="1"/>
          </p:nvPr>
        </p:nvSpPr>
        <p:spPr/>
        <p:txBody>
          <a:bodyPr>
            <a:normAutofit/>
          </a:bodyPr>
          <a:lstStyle/>
          <a:p>
            <a:r>
              <a:rPr lang="en-US" sz="4000"/>
              <a:t>DR usage report </a:t>
            </a:r>
          </a:p>
        </p:txBody>
      </p:sp>
    </p:spTree>
    <p:extLst>
      <p:ext uri="{BB962C8B-B14F-4D97-AF65-F5344CB8AC3E}">
        <p14:creationId xmlns:p14="http://schemas.microsoft.com/office/powerpoint/2010/main" val="260134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CE8A-9A7B-9DE6-415D-AF49BD736194}"/>
              </a:ext>
            </a:extLst>
          </p:cNvPr>
          <p:cNvSpPr>
            <a:spLocks noGrp="1"/>
          </p:cNvSpPr>
          <p:nvPr>
            <p:ph type="title"/>
          </p:nvPr>
        </p:nvSpPr>
        <p:spPr>
          <a:xfrm>
            <a:off x="657224" y="-1658198"/>
            <a:ext cx="10772775" cy="1658198"/>
          </a:xfrm>
        </p:spPr>
        <p:txBody>
          <a:bodyPr vert="horz" lIns="91440" tIns="45720" rIns="91440" bIns="45720" rtlCol="0" anchor="b">
            <a:normAutofit/>
          </a:bodyPr>
          <a:lstStyle/>
          <a:p>
            <a:r>
              <a:rPr lang="en-US" dirty="0"/>
              <a:t>Alma Analytics DR reports</a:t>
            </a:r>
          </a:p>
        </p:txBody>
      </p:sp>
      <p:sp>
        <p:nvSpPr>
          <p:cNvPr id="3" name="Content Placeholder 2">
            <a:extLst>
              <a:ext uri="{FF2B5EF4-FFF2-40B4-BE49-F238E27FC236}">
                <a16:creationId xmlns:a16="http://schemas.microsoft.com/office/drawing/2014/main" id="{BE148308-4B90-05DB-8D15-E4EBF4E199F9}"/>
              </a:ext>
            </a:extLst>
          </p:cNvPr>
          <p:cNvSpPr>
            <a:spLocks noGrp="1"/>
          </p:cNvSpPr>
          <p:nvPr>
            <p:ph idx="1"/>
          </p:nvPr>
        </p:nvSpPr>
        <p:spPr>
          <a:xfrm>
            <a:off x="182880" y="749808"/>
            <a:ext cx="11247501" cy="6108193"/>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chemeClr val="tx1"/>
              </a:solidFill>
            </a:endParaRPr>
          </a:p>
          <a:p>
            <a:pPr marL="457200" indent="-457200">
              <a:buFont typeface="+mj-lt"/>
              <a:buAutoNum type="arabicPeriod"/>
            </a:pPr>
            <a:r>
              <a:rPr lang="en-US" dirty="0">
                <a:solidFill>
                  <a:schemeClr val="tx1"/>
                </a:solidFill>
              </a:rPr>
              <a:t>Copy report from Shared Location to “My Folder”:   /shared/Community/Reports/Consortia/CARLI/Shared Reports/COUNTER 5 E-Resource Usage/DR annual totals with a filter for usage data details </a:t>
            </a:r>
          </a:p>
          <a:p>
            <a:pPr marL="457200" indent="-457200">
              <a:buFont typeface="+mj-lt"/>
              <a:buAutoNum type="arabicPeriod"/>
            </a:pPr>
            <a:r>
              <a:rPr lang="en-US" dirty="0">
                <a:solidFill>
                  <a:schemeClr val="tx1"/>
                </a:solidFill>
              </a:rPr>
              <a:t>Open Report</a:t>
            </a:r>
          </a:p>
          <a:p>
            <a:pPr marL="457200" indent="-457200">
              <a:buFont typeface="+mj-lt"/>
              <a:buAutoNum type="arabicPeriod"/>
            </a:pPr>
            <a:r>
              <a:rPr lang="en-US" dirty="0">
                <a:solidFill>
                  <a:schemeClr val="tx1"/>
                </a:solidFill>
              </a:rPr>
              <a:t>Adjust vendor name and Usage data filters as desired</a:t>
            </a:r>
          </a:p>
        </p:txBody>
      </p:sp>
      <p:pic>
        <p:nvPicPr>
          <p:cNvPr id="7" name="Picture 6" descr="A screenshot of a DR report result page in Alma Analytics. ">
            <a:extLst>
              <a:ext uri="{FF2B5EF4-FFF2-40B4-BE49-F238E27FC236}">
                <a16:creationId xmlns:a16="http://schemas.microsoft.com/office/drawing/2014/main" id="{F6097437-9A41-2ABB-3687-99C167F218A3}"/>
              </a:ext>
            </a:extLst>
          </p:cNvPr>
          <p:cNvPicPr>
            <a:picLocks noChangeAspect="1"/>
          </p:cNvPicPr>
          <p:nvPr/>
        </p:nvPicPr>
        <p:blipFill>
          <a:blip r:embed="rId2"/>
          <a:stretch>
            <a:fillRect/>
          </a:stretch>
        </p:blipFill>
        <p:spPr>
          <a:xfrm>
            <a:off x="1216152" y="341564"/>
            <a:ext cx="8613648" cy="4902629"/>
          </a:xfrm>
          <a:prstGeom prst="rect">
            <a:avLst/>
          </a:prstGeom>
        </p:spPr>
      </p:pic>
    </p:spTree>
    <p:extLst>
      <p:ext uri="{BB962C8B-B14F-4D97-AF65-F5344CB8AC3E}">
        <p14:creationId xmlns:p14="http://schemas.microsoft.com/office/powerpoint/2010/main" val="3324157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E316-E442-C1DC-B320-E50316D700B2}"/>
              </a:ext>
            </a:extLst>
          </p:cNvPr>
          <p:cNvSpPr>
            <a:spLocks noGrp="1"/>
          </p:cNvSpPr>
          <p:nvPr>
            <p:ph type="title"/>
          </p:nvPr>
        </p:nvSpPr>
        <p:spPr/>
        <p:txBody>
          <a:bodyPr/>
          <a:lstStyle/>
          <a:p>
            <a:r>
              <a:rPr lang="en-US"/>
              <a:t>Analyzing journal usage</a:t>
            </a:r>
          </a:p>
        </p:txBody>
      </p:sp>
      <p:sp>
        <p:nvSpPr>
          <p:cNvPr id="3" name="Text Placeholder 2">
            <a:extLst>
              <a:ext uri="{FF2B5EF4-FFF2-40B4-BE49-F238E27FC236}">
                <a16:creationId xmlns:a16="http://schemas.microsoft.com/office/drawing/2014/main" id="{0FE59A71-88D8-774E-263B-7C236BB4491D}"/>
              </a:ext>
            </a:extLst>
          </p:cNvPr>
          <p:cNvSpPr>
            <a:spLocks noGrp="1"/>
          </p:cNvSpPr>
          <p:nvPr>
            <p:ph type="body" idx="1"/>
          </p:nvPr>
        </p:nvSpPr>
        <p:spPr/>
        <p:txBody>
          <a:bodyPr/>
          <a:lstStyle/>
          <a:p>
            <a:r>
              <a:rPr lang="en-US" dirty="0"/>
              <a:t>TR_J3 usage report – checking vendors’ COP 5.0 and COP 5.1 reports</a:t>
            </a:r>
          </a:p>
        </p:txBody>
      </p:sp>
    </p:spTree>
    <p:extLst>
      <p:ext uri="{BB962C8B-B14F-4D97-AF65-F5344CB8AC3E}">
        <p14:creationId xmlns:p14="http://schemas.microsoft.com/office/powerpoint/2010/main" val="364066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D3A5182-F2FB-E15A-1ED2-CA496B4DF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07DBC-0160-0F2B-1648-A0C915A6D58A}"/>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dirty="0"/>
              <a:t>Yearly TR_J3 reports</a:t>
            </a:r>
          </a:p>
        </p:txBody>
      </p:sp>
      <p:pic>
        <p:nvPicPr>
          <p:cNvPr id="10" name="Picture 9" descr="A screenshot of Alma Analytics report filters. ">
            <a:extLst>
              <a:ext uri="{FF2B5EF4-FFF2-40B4-BE49-F238E27FC236}">
                <a16:creationId xmlns:a16="http://schemas.microsoft.com/office/drawing/2014/main" id="{6CF5B83E-A0BA-FB50-39FE-652DC1375A1B}"/>
              </a:ext>
            </a:extLst>
          </p:cNvPr>
          <p:cNvPicPr>
            <a:picLocks noChangeAspect="1"/>
          </p:cNvPicPr>
          <p:nvPr/>
        </p:nvPicPr>
        <p:blipFill>
          <a:blip r:embed="rId2"/>
          <a:stretch>
            <a:fillRect/>
          </a:stretch>
        </p:blipFill>
        <p:spPr>
          <a:xfrm>
            <a:off x="303105" y="221674"/>
            <a:ext cx="2338495" cy="2363824"/>
          </a:xfrm>
          <a:prstGeom prst="rect">
            <a:avLst/>
          </a:prstGeom>
        </p:spPr>
      </p:pic>
      <p:sp>
        <p:nvSpPr>
          <p:cNvPr id="7" name="TextBox 6">
            <a:extLst>
              <a:ext uri="{FF2B5EF4-FFF2-40B4-BE49-F238E27FC236}">
                <a16:creationId xmlns:a16="http://schemas.microsoft.com/office/drawing/2014/main" id="{EB693E66-BF05-5844-995A-2748381FEFB7}"/>
              </a:ext>
            </a:extLst>
          </p:cNvPr>
          <p:cNvSpPr txBox="1"/>
          <p:nvPr/>
        </p:nvSpPr>
        <p:spPr>
          <a:xfrm>
            <a:off x="3123460" y="289006"/>
            <a:ext cx="8765435" cy="2862322"/>
          </a:xfrm>
          <a:prstGeom prst="rect">
            <a:avLst/>
          </a:prstGeom>
          <a:solidFill>
            <a:schemeClr val="accent1"/>
          </a:solidFill>
        </p:spPr>
        <p:txBody>
          <a:bodyPr wrap="square" rtlCol="0">
            <a:spAutoFit/>
          </a:bodyPr>
          <a:lstStyle/>
          <a:p>
            <a:r>
              <a:rPr lang="en-US" sz="3600" dirty="0"/>
              <a:t>Yearly TR_J3 Journal reports</a:t>
            </a:r>
          </a:p>
          <a:p>
            <a:endParaRPr lang="en-US" dirty="0"/>
          </a:p>
          <a:p>
            <a:pPr marL="342900" indent="-342900">
              <a:buFont typeface="+mj-lt"/>
              <a:buAutoNum type="arabicPeriod"/>
            </a:pPr>
            <a:r>
              <a:rPr lang="en-US" dirty="0"/>
              <a:t>Copy report from Shared Analytics folder to “My folder”:  Location/shared/Community/Reports/Consortia/CARLI/Shared Reports/COUNTER 5 E-Resource Usage/TR_J3 yearly report with prompt</a:t>
            </a:r>
          </a:p>
          <a:p>
            <a:pPr marL="342900" indent="-342900">
              <a:buFont typeface="+mj-lt"/>
              <a:buAutoNum type="arabicPeriod"/>
            </a:pPr>
            <a:r>
              <a:rPr lang="en-US" dirty="0"/>
              <a:t>Open report -&gt; Select any prompt or click on OK to see all values</a:t>
            </a:r>
          </a:p>
          <a:p>
            <a:pPr marL="342900" indent="-342900">
              <a:buFont typeface="+mj-lt"/>
              <a:buAutoNum type="arabicPeriod"/>
            </a:pPr>
            <a:r>
              <a:rPr lang="en-US" dirty="0"/>
              <a:t>Use built in filters on results page</a:t>
            </a:r>
          </a:p>
          <a:p>
            <a:endParaRPr lang="en-US" dirty="0"/>
          </a:p>
          <a:p>
            <a:endParaRPr lang="en-US" dirty="0"/>
          </a:p>
        </p:txBody>
      </p:sp>
      <p:pic>
        <p:nvPicPr>
          <p:cNvPr id="8" name="Picture 7" descr="A screenshot of an Alma Analytics TR_J3 report result. ">
            <a:extLst>
              <a:ext uri="{FF2B5EF4-FFF2-40B4-BE49-F238E27FC236}">
                <a16:creationId xmlns:a16="http://schemas.microsoft.com/office/drawing/2014/main" id="{90E5AB16-7E61-9B1F-91F2-1773B8451A81}"/>
              </a:ext>
            </a:extLst>
          </p:cNvPr>
          <p:cNvPicPr>
            <a:picLocks noChangeAspect="1"/>
          </p:cNvPicPr>
          <p:nvPr/>
        </p:nvPicPr>
        <p:blipFill>
          <a:blip r:embed="rId3"/>
          <a:stretch>
            <a:fillRect/>
          </a:stretch>
        </p:blipFill>
        <p:spPr>
          <a:xfrm>
            <a:off x="1920531" y="2710819"/>
            <a:ext cx="10178473" cy="4147181"/>
          </a:xfrm>
          <a:prstGeom prst="rect">
            <a:avLst/>
          </a:prstGeom>
        </p:spPr>
      </p:pic>
    </p:spTree>
    <p:extLst>
      <p:ext uri="{BB962C8B-B14F-4D97-AF65-F5344CB8AC3E}">
        <p14:creationId xmlns:p14="http://schemas.microsoft.com/office/powerpoint/2010/main" val="107274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FFF9-B355-98E1-40D1-9E94749A670B}"/>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dirty="0"/>
              <a:t>Monthly TR_J3 reports</a:t>
            </a:r>
          </a:p>
        </p:txBody>
      </p:sp>
      <p:sp>
        <p:nvSpPr>
          <p:cNvPr id="7" name="TextBox 6">
            <a:extLst>
              <a:ext uri="{FF2B5EF4-FFF2-40B4-BE49-F238E27FC236}">
                <a16:creationId xmlns:a16="http://schemas.microsoft.com/office/drawing/2014/main" id="{22B1B7C3-3CE6-3504-990D-3ACFDD5A76D1}"/>
              </a:ext>
            </a:extLst>
          </p:cNvPr>
          <p:cNvSpPr txBox="1"/>
          <p:nvPr/>
        </p:nvSpPr>
        <p:spPr>
          <a:xfrm>
            <a:off x="628650" y="349151"/>
            <a:ext cx="10772775" cy="2308324"/>
          </a:xfrm>
          <a:prstGeom prst="rect">
            <a:avLst/>
          </a:prstGeom>
          <a:noFill/>
        </p:spPr>
        <p:txBody>
          <a:bodyPr wrap="square" rtlCol="0">
            <a:spAutoFit/>
          </a:bodyPr>
          <a:lstStyle/>
          <a:p>
            <a:r>
              <a:rPr lang="en-US" sz="3600" dirty="0"/>
              <a:t>Monthly TR_J3 reports </a:t>
            </a:r>
          </a:p>
          <a:p>
            <a:endParaRPr lang="en-US" dirty="0"/>
          </a:p>
          <a:p>
            <a:pPr marL="342900" indent="-342900">
              <a:buFont typeface="+mj-lt"/>
              <a:buAutoNum type="arabicPeriod"/>
            </a:pPr>
            <a:r>
              <a:rPr lang="en-US" dirty="0"/>
              <a:t>Copy report from Shared Analytics folder to “My folder”:  Location/shared/Community/Reports/Consortia/CARLI/Shared Reports/COUNTER 5 E-Resource Usage/TR_J3 monthly report with prompts</a:t>
            </a:r>
          </a:p>
          <a:p>
            <a:pPr marL="342900" indent="-342900">
              <a:buFont typeface="+mj-lt"/>
              <a:buAutoNum type="arabicPeriod"/>
            </a:pPr>
            <a:r>
              <a:rPr lang="en-US" dirty="0"/>
              <a:t>Open report and adjust prompts </a:t>
            </a:r>
          </a:p>
          <a:p>
            <a:endParaRPr lang="en-US" dirty="0"/>
          </a:p>
        </p:txBody>
      </p:sp>
      <p:pic>
        <p:nvPicPr>
          <p:cNvPr id="6" name="Picture 5" descr="A screenshot of Alma Analytics TR_J3 monthly report result. ">
            <a:extLst>
              <a:ext uri="{FF2B5EF4-FFF2-40B4-BE49-F238E27FC236}">
                <a16:creationId xmlns:a16="http://schemas.microsoft.com/office/drawing/2014/main" id="{FED3737B-AC63-43C7-D26A-D9196E1C5D37}"/>
              </a:ext>
            </a:extLst>
          </p:cNvPr>
          <p:cNvPicPr>
            <a:picLocks noChangeAspect="1"/>
          </p:cNvPicPr>
          <p:nvPr/>
        </p:nvPicPr>
        <p:blipFill>
          <a:blip r:embed="rId2"/>
          <a:stretch>
            <a:fillRect/>
          </a:stretch>
        </p:blipFill>
        <p:spPr>
          <a:xfrm>
            <a:off x="1565753" y="2779807"/>
            <a:ext cx="10425830" cy="3729042"/>
          </a:xfrm>
          <a:prstGeom prst="rect">
            <a:avLst/>
          </a:prstGeom>
        </p:spPr>
      </p:pic>
    </p:spTree>
    <p:extLst>
      <p:ext uri="{BB962C8B-B14F-4D97-AF65-F5344CB8AC3E}">
        <p14:creationId xmlns:p14="http://schemas.microsoft.com/office/powerpoint/2010/main" val="82536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3629-D09C-1824-41D9-D22DECBA8324}"/>
              </a:ext>
            </a:extLst>
          </p:cNvPr>
          <p:cNvSpPr>
            <a:spLocks noGrp="1"/>
          </p:cNvSpPr>
          <p:nvPr>
            <p:ph type="title"/>
          </p:nvPr>
        </p:nvSpPr>
        <p:spPr>
          <a:xfrm>
            <a:off x="8286455" y="1341967"/>
            <a:ext cx="3403551" cy="1214967"/>
          </a:xfrm>
        </p:spPr>
        <p:txBody>
          <a:bodyPr vert="horz" lIns="91440" tIns="45720" rIns="91440" bIns="45720" rtlCol="0" anchor="b">
            <a:normAutofit fontScale="90000"/>
          </a:bodyPr>
          <a:lstStyle/>
          <a:p>
            <a:r>
              <a:rPr lang="en-US" sz="6000" dirty="0">
                <a:ea typeface="Calibri Light"/>
                <a:cs typeface="Calibri Light"/>
              </a:rPr>
              <a:t>McHenry County College</a:t>
            </a:r>
            <a:endParaRPr lang="en-US" sz="6000" dirty="0"/>
          </a:p>
        </p:txBody>
      </p:sp>
      <p:sp>
        <p:nvSpPr>
          <p:cNvPr id="9" name="Rectangle 8">
            <a:extLst>
              <a:ext uri="{FF2B5EF4-FFF2-40B4-BE49-F238E27FC236}">
                <a16:creationId xmlns:a16="http://schemas.microsoft.com/office/drawing/2014/main" id="{6BC931B9-BEF9-4305-BEAC-EA1EFD7A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cHenry County College library. ">
            <a:extLst>
              <a:ext uri="{FF2B5EF4-FFF2-40B4-BE49-F238E27FC236}">
                <a16:creationId xmlns:a16="http://schemas.microsoft.com/office/drawing/2014/main" id="{CDCBA182-B4A3-1115-1770-9B5795B58CB5}"/>
              </a:ext>
            </a:extLst>
          </p:cNvPr>
          <p:cNvPicPr>
            <a:picLocks noChangeAspect="1"/>
          </p:cNvPicPr>
          <p:nvPr/>
        </p:nvPicPr>
        <p:blipFill>
          <a:blip r:embed="rId2"/>
          <a:stretch>
            <a:fillRect/>
          </a:stretch>
        </p:blipFill>
        <p:spPr>
          <a:xfrm>
            <a:off x="643464" y="1346283"/>
            <a:ext cx="6266016" cy="4151234"/>
          </a:xfrm>
          <a:prstGeom prst="rect">
            <a:avLst/>
          </a:prstGeom>
        </p:spPr>
      </p:pic>
      <p:sp>
        <p:nvSpPr>
          <p:cNvPr id="3" name="Text Placeholder 2">
            <a:extLst>
              <a:ext uri="{FF2B5EF4-FFF2-40B4-BE49-F238E27FC236}">
                <a16:creationId xmlns:a16="http://schemas.microsoft.com/office/drawing/2014/main" id="{7F00621C-0F9F-36BF-5B4C-45F5645C0A18}"/>
              </a:ext>
            </a:extLst>
          </p:cNvPr>
          <p:cNvSpPr>
            <a:spLocks noGrp="1"/>
          </p:cNvSpPr>
          <p:nvPr>
            <p:ph type="body" idx="1"/>
          </p:nvPr>
        </p:nvSpPr>
        <p:spPr>
          <a:xfrm>
            <a:off x="8286964" y="3222626"/>
            <a:ext cx="3403042" cy="3371003"/>
          </a:xfrm>
        </p:spPr>
        <p:txBody>
          <a:bodyPr vert="horz" lIns="91440" tIns="45720" rIns="91440" bIns="45720" rtlCol="0">
            <a:normAutofit fontScale="92500" lnSpcReduction="10000"/>
          </a:bodyPr>
          <a:lstStyle/>
          <a:p>
            <a:r>
              <a:rPr lang="en-US" sz="2200" dirty="0">
                <a:ea typeface="Calibri Light"/>
                <a:cs typeface="Calibri Light"/>
              </a:rPr>
              <a:t>FTE: ~4,000</a:t>
            </a:r>
          </a:p>
          <a:p>
            <a:r>
              <a:rPr lang="en-US" sz="2200" dirty="0">
                <a:ea typeface="Calibri Light"/>
                <a:cs typeface="Calibri Light"/>
              </a:rPr>
              <a:t>Headcount: ~11,000</a:t>
            </a:r>
          </a:p>
          <a:p>
            <a:r>
              <a:rPr lang="en-US" sz="2200" dirty="0">
                <a:ea typeface="Calibri Light"/>
                <a:cs typeface="Calibri Light"/>
              </a:rPr>
              <a:t>2 Full-Time Faculty Librarians</a:t>
            </a:r>
          </a:p>
          <a:p>
            <a:r>
              <a:rPr lang="en-US" sz="2200" dirty="0">
                <a:ea typeface="Calibri Light"/>
                <a:cs typeface="Calibri Light"/>
              </a:rPr>
              <a:t>2 Full-Time Staff</a:t>
            </a:r>
          </a:p>
          <a:p>
            <a:r>
              <a:rPr lang="en-US" sz="2200" dirty="0">
                <a:ea typeface="Calibri Light"/>
                <a:cs typeface="Calibri Light"/>
              </a:rPr>
              <a:t>3 Part-Time Staff</a:t>
            </a:r>
          </a:p>
          <a:p>
            <a:r>
              <a:rPr lang="en-US" sz="2200" dirty="0">
                <a:ea typeface="Calibri Light"/>
                <a:cs typeface="Calibri Light"/>
              </a:rPr>
              <a:t>1 Administrator</a:t>
            </a:r>
          </a:p>
          <a:p>
            <a:endParaRPr lang="en-US" sz="2200" dirty="0">
              <a:ea typeface="Calibri Light"/>
              <a:cs typeface="Calibri Light"/>
            </a:endParaRPr>
          </a:p>
          <a:p>
            <a:r>
              <a:rPr lang="en-US" sz="2200" dirty="0">
                <a:ea typeface="Calibri Light"/>
                <a:cs typeface="Calibri Light"/>
              </a:rPr>
              <a:t>I-Share library, but we don't use acquisitions in Alma</a:t>
            </a:r>
          </a:p>
        </p:txBody>
      </p:sp>
    </p:spTree>
    <p:extLst>
      <p:ext uri="{BB962C8B-B14F-4D97-AF65-F5344CB8AC3E}">
        <p14:creationId xmlns:p14="http://schemas.microsoft.com/office/powerpoint/2010/main" val="148374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16A2-9DF4-65C4-5001-9A8A6408BF96}"/>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dirty="0"/>
              <a:t>TR_J3 yearly reporting of access types</a:t>
            </a:r>
          </a:p>
        </p:txBody>
      </p:sp>
      <p:pic>
        <p:nvPicPr>
          <p:cNvPr id="3" name="Picture 2" descr="A screenshot of Alma Analytics TR_J3 report highlighting the different access methods report in COUNTER 5 vs. COUNTER 5.1 statistics. ">
            <a:extLst>
              <a:ext uri="{FF2B5EF4-FFF2-40B4-BE49-F238E27FC236}">
                <a16:creationId xmlns:a16="http://schemas.microsoft.com/office/drawing/2014/main" id="{2EC27418-CC75-BD35-3284-4FACC72D0A16}"/>
              </a:ext>
            </a:extLst>
          </p:cNvPr>
          <p:cNvPicPr>
            <a:picLocks noChangeAspect="1"/>
          </p:cNvPicPr>
          <p:nvPr/>
        </p:nvPicPr>
        <p:blipFill>
          <a:blip r:embed="rId2"/>
          <a:stretch>
            <a:fillRect/>
          </a:stretch>
        </p:blipFill>
        <p:spPr>
          <a:xfrm>
            <a:off x="83127" y="2082887"/>
            <a:ext cx="12081164" cy="4680476"/>
          </a:xfrm>
          <a:prstGeom prst="rect">
            <a:avLst/>
          </a:prstGeom>
        </p:spPr>
      </p:pic>
      <p:sp>
        <p:nvSpPr>
          <p:cNvPr id="5" name="TextBox 4">
            <a:extLst>
              <a:ext uri="{FF2B5EF4-FFF2-40B4-BE49-F238E27FC236}">
                <a16:creationId xmlns:a16="http://schemas.microsoft.com/office/drawing/2014/main" id="{D832E43E-0D18-1236-3238-1203F67A1497}"/>
              </a:ext>
            </a:extLst>
          </p:cNvPr>
          <p:cNvSpPr txBox="1"/>
          <p:nvPr/>
        </p:nvSpPr>
        <p:spPr>
          <a:xfrm>
            <a:off x="314036" y="461818"/>
            <a:ext cx="11850255" cy="1477328"/>
          </a:xfrm>
          <a:prstGeom prst="rect">
            <a:avLst/>
          </a:prstGeom>
          <a:noFill/>
        </p:spPr>
        <p:txBody>
          <a:bodyPr wrap="square" rtlCol="0">
            <a:spAutoFit/>
          </a:bodyPr>
          <a:lstStyle/>
          <a:p>
            <a:r>
              <a:rPr lang="en-US"/>
              <a:t>COP 5.1– Controlled, </a:t>
            </a:r>
            <a:r>
              <a:rPr lang="en-US" err="1"/>
              <a:t>Free_to_Read</a:t>
            </a:r>
            <a:r>
              <a:rPr lang="en-US"/>
              <a:t>, Open  vs. COP 5.1 - CONTROLLED and OA_GOLD </a:t>
            </a:r>
          </a:p>
          <a:p>
            <a:endParaRPr lang="en-US"/>
          </a:p>
          <a:p>
            <a:r>
              <a:rPr lang="en-US"/>
              <a:t>TR_J1 only includes Controlled</a:t>
            </a:r>
          </a:p>
          <a:p>
            <a:endParaRPr lang="en-US"/>
          </a:p>
          <a:p>
            <a:r>
              <a:rPr lang="en-US"/>
              <a:t>You may notice a big drop in counts for CONTROLLED in COP 5.0 vs. Controlled in COP 5.1 for some vendors / platforms</a:t>
            </a:r>
          </a:p>
        </p:txBody>
      </p:sp>
    </p:spTree>
    <p:extLst>
      <p:ext uri="{BB962C8B-B14F-4D97-AF65-F5344CB8AC3E}">
        <p14:creationId xmlns:p14="http://schemas.microsoft.com/office/powerpoint/2010/main" val="730216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4B8B-F56B-9EA6-016B-2DF8E5C8477D}"/>
              </a:ext>
            </a:extLst>
          </p:cNvPr>
          <p:cNvSpPr>
            <a:spLocks noGrp="1"/>
          </p:cNvSpPr>
          <p:nvPr>
            <p:ph type="title"/>
          </p:nvPr>
        </p:nvSpPr>
        <p:spPr/>
        <p:txBody>
          <a:bodyPr/>
          <a:lstStyle/>
          <a:p>
            <a:r>
              <a:rPr lang="en-US" dirty="0"/>
              <a:t>Merging Analytics usage with cost data in Excel</a:t>
            </a:r>
          </a:p>
        </p:txBody>
      </p:sp>
    </p:spTree>
    <p:extLst>
      <p:ext uri="{BB962C8B-B14F-4D97-AF65-F5344CB8AC3E}">
        <p14:creationId xmlns:p14="http://schemas.microsoft.com/office/powerpoint/2010/main" val="362497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47B2-01C0-E4D1-0358-00F480194AEB}"/>
              </a:ext>
            </a:extLst>
          </p:cNvPr>
          <p:cNvSpPr>
            <a:spLocks noGrp="1"/>
          </p:cNvSpPr>
          <p:nvPr>
            <p:ph type="title"/>
          </p:nvPr>
        </p:nvSpPr>
        <p:spPr>
          <a:xfrm>
            <a:off x="649224" y="6858000"/>
            <a:ext cx="10780776" cy="613283"/>
          </a:xfrm>
        </p:spPr>
        <p:txBody>
          <a:bodyPr vert="horz" lIns="91440" tIns="45720" rIns="91440" bIns="45720" rtlCol="0" anchor="t">
            <a:normAutofit/>
          </a:bodyPr>
          <a:lstStyle/>
          <a:p>
            <a:r>
              <a:rPr lang="en-US" dirty="0"/>
              <a:t>Running a TR_J3 report on a custom set of ISSNs</a:t>
            </a:r>
          </a:p>
        </p:txBody>
      </p:sp>
      <p:sp>
        <p:nvSpPr>
          <p:cNvPr id="4" name="Text Placeholder 3">
            <a:extLst>
              <a:ext uri="{FF2B5EF4-FFF2-40B4-BE49-F238E27FC236}">
                <a16:creationId xmlns:a16="http://schemas.microsoft.com/office/drawing/2014/main" id="{7DE0640A-B98D-93EA-1212-415E044337DA}"/>
              </a:ext>
            </a:extLst>
          </p:cNvPr>
          <p:cNvSpPr>
            <a:spLocks noGrp="1"/>
          </p:cNvSpPr>
          <p:nvPr>
            <p:ph type="body" sz="half" idx="2"/>
          </p:nvPr>
        </p:nvSpPr>
        <p:spPr>
          <a:xfrm>
            <a:off x="176981" y="4873883"/>
            <a:ext cx="11631561" cy="1984117"/>
          </a:xfrm>
        </p:spPr>
        <p:txBody>
          <a:bodyPr>
            <a:normAutofit fontScale="47500" lnSpcReduction="20000"/>
          </a:bodyPr>
          <a:lstStyle/>
          <a:p>
            <a:pPr marL="514350" indent="-514350">
              <a:buFont typeface="+mj-lt"/>
              <a:buAutoNum type="arabicPeriod"/>
            </a:pPr>
            <a:r>
              <a:rPr lang="en-US" sz="3400"/>
              <a:t>Create a list of </a:t>
            </a:r>
            <a:r>
              <a:rPr lang="en-US" sz="3400" err="1"/>
              <a:t>eISSNs</a:t>
            </a:r>
            <a:r>
              <a:rPr lang="en-US" sz="3400"/>
              <a:t> for subscribed journals </a:t>
            </a:r>
          </a:p>
          <a:p>
            <a:pPr marL="514350" indent="-514350">
              <a:buFont typeface="+mj-lt"/>
              <a:buAutoNum type="arabicPeriod"/>
            </a:pPr>
            <a:r>
              <a:rPr lang="en-US" sz="3600"/>
              <a:t>Copy report from Shared Analytics folder to “My folder”:  Location/shared/Community/Reports/Consortia/CARLI/Shared Reports/COUNTER 5 E-Resource Usage/TR_J3 yearly report all journals</a:t>
            </a:r>
          </a:p>
          <a:p>
            <a:pPr marL="514350" indent="-514350">
              <a:buFont typeface="+mj-lt"/>
              <a:buAutoNum type="arabicPeriod"/>
            </a:pPr>
            <a:r>
              <a:rPr lang="en-US" sz="3400"/>
              <a:t>Go to Edit report</a:t>
            </a:r>
          </a:p>
          <a:p>
            <a:pPr marL="514350" indent="-514350">
              <a:buFont typeface="+mj-lt"/>
              <a:buAutoNum type="arabicPeriod"/>
            </a:pPr>
            <a:r>
              <a:rPr lang="en-US" sz="3400"/>
              <a:t>Adjust Filter for Usage Date Year  </a:t>
            </a:r>
          </a:p>
          <a:p>
            <a:pPr marL="514350" indent="-514350">
              <a:buFont typeface="+mj-lt"/>
              <a:buAutoNum type="arabicPeriod"/>
            </a:pPr>
            <a:r>
              <a:rPr lang="en-US" sz="3400"/>
              <a:t>Edit Filter for </a:t>
            </a:r>
            <a:r>
              <a:rPr lang="en-US" sz="3400" err="1"/>
              <a:t>eISSN</a:t>
            </a:r>
            <a:r>
              <a:rPr lang="en-US" sz="3400"/>
              <a:t>: copy list of ISSNs from step 1 and edit filter (use pencil icon to open and edit pop window and paste </a:t>
            </a:r>
            <a:r>
              <a:rPr lang="en-US" sz="3400" err="1"/>
              <a:t>eISSNs</a:t>
            </a:r>
            <a:r>
              <a:rPr lang="en-US" sz="3400"/>
              <a:t>)</a:t>
            </a:r>
            <a:endParaRPr lang="en-US"/>
          </a:p>
        </p:txBody>
      </p:sp>
      <p:pic>
        <p:nvPicPr>
          <p:cNvPr id="11" name="Picture Placeholder 10" descr="A screenshot of a filter that can be editied in an Alma Analytics report. ">
            <a:extLst>
              <a:ext uri="{FF2B5EF4-FFF2-40B4-BE49-F238E27FC236}">
                <a16:creationId xmlns:a16="http://schemas.microsoft.com/office/drawing/2014/main" id="{A50AE764-65C6-F76A-9BF7-702C909DDDCE}"/>
              </a:ext>
            </a:extLst>
          </p:cNvPr>
          <p:cNvPicPr>
            <a:picLocks noGrp="1" noChangeAspect="1"/>
          </p:cNvPicPr>
          <p:nvPr>
            <p:ph type="pic" idx="1"/>
          </p:nvPr>
        </p:nvPicPr>
        <p:blipFill>
          <a:blip r:embed="rId2"/>
          <a:srcRect t="2642" b="2642"/>
          <a:stretch>
            <a:fillRect/>
          </a:stretch>
        </p:blipFill>
        <p:spPr>
          <a:xfrm>
            <a:off x="495542" y="0"/>
            <a:ext cx="10663758" cy="4662617"/>
          </a:xfrm>
          <a:prstGeom prst="rect">
            <a:avLst/>
          </a:prstGeom>
        </p:spPr>
      </p:pic>
    </p:spTree>
    <p:extLst>
      <p:ext uri="{BB962C8B-B14F-4D97-AF65-F5344CB8AC3E}">
        <p14:creationId xmlns:p14="http://schemas.microsoft.com/office/powerpoint/2010/main" val="66845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55C5-7536-F117-534D-796F03093A49}"/>
              </a:ext>
            </a:extLst>
          </p:cNvPr>
          <p:cNvSpPr>
            <a:spLocks noGrp="1"/>
          </p:cNvSpPr>
          <p:nvPr>
            <p:ph type="title"/>
          </p:nvPr>
        </p:nvSpPr>
        <p:spPr>
          <a:xfrm>
            <a:off x="327286" y="5524106"/>
            <a:ext cx="11645639" cy="1181493"/>
          </a:xfrm>
        </p:spPr>
        <p:txBody>
          <a:bodyPr>
            <a:normAutofit fontScale="90000"/>
          </a:bodyPr>
          <a:lstStyle/>
          <a:p>
            <a:br>
              <a:rPr lang="en-US" sz="3600" dirty="0"/>
            </a:br>
            <a:r>
              <a:rPr lang="en-US" sz="3600" dirty="0"/>
              <a:t>Check results</a:t>
            </a:r>
            <a:br>
              <a:rPr lang="en-US" sz="3600" dirty="0"/>
            </a:br>
            <a:r>
              <a:rPr lang="en-US" sz="3600" dirty="0"/>
              <a:t>Consider excluding aggregator vendors/platforms </a:t>
            </a:r>
            <a:br>
              <a:rPr lang="en-US" sz="3600" dirty="0"/>
            </a:br>
            <a:r>
              <a:rPr lang="en-US" sz="3600" dirty="0"/>
              <a:t>Export Formatted Excel version from Alma</a:t>
            </a:r>
            <a:br>
              <a:rPr lang="en-US" dirty="0"/>
            </a:br>
            <a:endParaRPr lang="en-US" dirty="0"/>
          </a:p>
        </p:txBody>
      </p:sp>
      <p:pic>
        <p:nvPicPr>
          <p:cNvPr id="4" name="Picture 3" descr="A screenshot of the filters used in a custom Alma Analytics report. ">
            <a:extLst>
              <a:ext uri="{FF2B5EF4-FFF2-40B4-BE49-F238E27FC236}">
                <a16:creationId xmlns:a16="http://schemas.microsoft.com/office/drawing/2014/main" id="{9300FE4D-4E6C-06D4-6342-43EE014E3788}"/>
              </a:ext>
            </a:extLst>
          </p:cNvPr>
          <p:cNvPicPr>
            <a:picLocks noChangeAspect="1"/>
          </p:cNvPicPr>
          <p:nvPr/>
        </p:nvPicPr>
        <p:blipFill>
          <a:blip r:embed="rId2"/>
          <a:stretch>
            <a:fillRect/>
          </a:stretch>
        </p:blipFill>
        <p:spPr>
          <a:xfrm>
            <a:off x="408038" y="648503"/>
            <a:ext cx="11375923" cy="4440116"/>
          </a:xfrm>
          <a:prstGeom prst="rect">
            <a:avLst/>
          </a:prstGeom>
        </p:spPr>
      </p:pic>
    </p:spTree>
    <p:extLst>
      <p:ext uri="{BB962C8B-B14F-4D97-AF65-F5344CB8AC3E}">
        <p14:creationId xmlns:p14="http://schemas.microsoft.com/office/powerpoint/2010/main" val="319734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73A0-8603-AA6F-D1BA-85F6C0C0319E}"/>
              </a:ext>
            </a:extLst>
          </p:cNvPr>
          <p:cNvSpPr>
            <a:spLocks noGrp="1"/>
          </p:cNvSpPr>
          <p:nvPr>
            <p:ph type="title"/>
          </p:nvPr>
        </p:nvSpPr>
        <p:spPr>
          <a:xfrm>
            <a:off x="657224" y="499533"/>
            <a:ext cx="10772775" cy="999329"/>
          </a:xfrm>
        </p:spPr>
        <p:txBody>
          <a:bodyPr>
            <a:normAutofit fontScale="90000"/>
          </a:bodyPr>
          <a:lstStyle/>
          <a:p>
            <a:r>
              <a:rPr lang="en-US" dirty="0"/>
              <a:t>In excel check for duplicate values and clean up any dirty data – this will be your source file</a:t>
            </a:r>
          </a:p>
        </p:txBody>
      </p:sp>
      <p:pic>
        <p:nvPicPr>
          <p:cNvPr id="5" name="Content Placeholder 4" descr="A screenshot of the results of an Alma Analytics report. ">
            <a:extLst>
              <a:ext uri="{FF2B5EF4-FFF2-40B4-BE49-F238E27FC236}">
                <a16:creationId xmlns:a16="http://schemas.microsoft.com/office/drawing/2014/main" id="{C5F690C6-114A-9197-8649-3CA0C34FA912}"/>
              </a:ext>
            </a:extLst>
          </p:cNvPr>
          <p:cNvPicPr>
            <a:picLocks noGrp="1" noChangeAspect="1"/>
          </p:cNvPicPr>
          <p:nvPr>
            <p:ph idx="1"/>
          </p:nvPr>
        </p:nvPicPr>
        <p:blipFill>
          <a:blip r:embed="rId3"/>
          <a:stretch>
            <a:fillRect/>
          </a:stretch>
        </p:blipFill>
        <p:spPr>
          <a:xfrm>
            <a:off x="1861529" y="1992363"/>
            <a:ext cx="8364163" cy="4513588"/>
          </a:xfrm>
          <a:prstGeom prst="rect">
            <a:avLst/>
          </a:prstGeom>
        </p:spPr>
      </p:pic>
    </p:spTree>
    <p:extLst>
      <p:ext uri="{BB962C8B-B14F-4D97-AF65-F5344CB8AC3E}">
        <p14:creationId xmlns:p14="http://schemas.microsoft.com/office/powerpoint/2010/main" val="83071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6FF8-E4BF-A148-8D95-761DBF7A708A}"/>
              </a:ext>
            </a:extLst>
          </p:cNvPr>
          <p:cNvSpPr>
            <a:spLocks noGrp="1"/>
          </p:cNvSpPr>
          <p:nvPr>
            <p:ph type="title"/>
          </p:nvPr>
        </p:nvSpPr>
        <p:spPr>
          <a:xfrm>
            <a:off x="129310" y="172251"/>
            <a:ext cx="11300690" cy="2040008"/>
          </a:xfrm>
        </p:spPr>
        <p:txBody>
          <a:bodyPr>
            <a:normAutofit fontScale="90000"/>
          </a:bodyPr>
          <a:lstStyle/>
          <a:p>
            <a:r>
              <a:rPr lang="en-US" sz="3200" dirty="0"/>
              <a:t>Source file is the file with Alma usage data</a:t>
            </a:r>
            <a:br>
              <a:rPr lang="en-US" sz="3200" dirty="0"/>
            </a:br>
            <a:r>
              <a:rPr lang="en-US" sz="3200" dirty="0"/>
              <a:t>Add a new column to the left of Column A and copy Origin EISSN column  here</a:t>
            </a:r>
            <a:br>
              <a:rPr lang="en-US" sz="3200" dirty="0"/>
            </a:br>
            <a:r>
              <a:rPr lang="en-US" sz="3200" dirty="0"/>
              <a:t>Identify the index from source data column, in this case 2025 Controlled is the 10</a:t>
            </a:r>
            <a:r>
              <a:rPr lang="en-US" sz="3200" baseline="30000" dirty="0"/>
              <a:t>th</a:t>
            </a:r>
            <a:r>
              <a:rPr lang="en-US" sz="3200" dirty="0"/>
              <a:t> column from left to right, Free to Read is 11th</a:t>
            </a:r>
          </a:p>
        </p:txBody>
      </p:sp>
      <p:pic>
        <p:nvPicPr>
          <p:cNvPr id="8" name="Picture 7" descr="A screenshot of an Alma analytics report exported to manipulate in Excel. ">
            <a:extLst>
              <a:ext uri="{FF2B5EF4-FFF2-40B4-BE49-F238E27FC236}">
                <a16:creationId xmlns:a16="http://schemas.microsoft.com/office/drawing/2014/main" id="{9E7190FE-B824-C1D4-42EA-C639E50BC392}"/>
              </a:ext>
            </a:extLst>
          </p:cNvPr>
          <p:cNvPicPr>
            <a:picLocks noChangeAspect="1"/>
          </p:cNvPicPr>
          <p:nvPr/>
        </p:nvPicPr>
        <p:blipFill>
          <a:blip r:embed="rId3"/>
          <a:stretch>
            <a:fillRect/>
          </a:stretch>
        </p:blipFill>
        <p:spPr>
          <a:xfrm>
            <a:off x="0" y="2099173"/>
            <a:ext cx="11877675" cy="4675066"/>
          </a:xfrm>
          <a:prstGeom prst="rect">
            <a:avLst/>
          </a:prstGeom>
        </p:spPr>
      </p:pic>
    </p:spTree>
    <p:extLst>
      <p:ext uri="{BB962C8B-B14F-4D97-AF65-F5344CB8AC3E}">
        <p14:creationId xmlns:p14="http://schemas.microsoft.com/office/powerpoint/2010/main" val="203407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698A25F-9A8C-C543-0367-D6A13BEC4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367D8-6E0A-5F21-3DC0-278AD9B26FA0}"/>
              </a:ext>
            </a:extLst>
          </p:cNvPr>
          <p:cNvSpPr>
            <a:spLocks noGrp="1"/>
          </p:cNvSpPr>
          <p:nvPr>
            <p:ph type="title"/>
          </p:nvPr>
        </p:nvSpPr>
        <p:spPr/>
        <p:txBody>
          <a:bodyPr/>
          <a:lstStyle/>
          <a:p>
            <a:r>
              <a:rPr lang="en-US"/>
              <a:t>VLOOKUP formula</a:t>
            </a:r>
          </a:p>
        </p:txBody>
      </p:sp>
      <p:sp>
        <p:nvSpPr>
          <p:cNvPr id="6" name="TextBox 5">
            <a:extLst>
              <a:ext uri="{FF2B5EF4-FFF2-40B4-BE49-F238E27FC236}">
                <a16:creationId xmlns:a16="http://schemas.microsoft.com/office/drawing/2014/main" id="{99475972-A29E-F590-1B48-8A813BC31CFA}"/>
              </a:ext>
            </a:extLst>
          </p:cNvPr>
          <p:cNvSpPr txBox="1"/>
          <p:nvPr/>
        </p:nvSpPr>
        <p:spPr>
          <a:xfrm>
            <a:off x="424873" y="1958109"/>
            <a:ext cx="10908145" cy="3693319"/>
          </a:xfrm>
          <a:prstGeom prst="rect">
            <a:avLst/>
          </a:prstGeom>
          <a:noFill/>
        </p:spPr>
        <p:txBody>
          <a:bodyPr wrap="square" rtlCol="0">
            <a:spAutoFit/>
          </a:bodyPr>
          <a:lstStyle/>
          <a:p>
            <a:r>
              <a:rPr lang="en-US"/>
              <a:t>Syntax</a:t>
            </a:r>
          </a:p>
          <a:p>
            <a:r>
              <a:rPr lang="en-US"/>
              <a:t>=VLOOKUP(</a:t>
            </a:r>
            <a:r>
              <a:rPr lang="en-US" err="1"/>
              <a:t>search_key</a:t>
            </a:r>
            <a:r>
              <a:rPr lang="en-US"/>
              <a:t>, range, index, [</a:t>
            </a:r>
            <a:r>
              <a:rPr lang="en-US" err="1"/>
              <a:t>is_sorted</a:t>
            </a:r>
            <a:r>
              <a:rPr lang="en-US"/>
              <a:t>])</a:t>
            </a:r>
          </a:p>
          <a:p>
            <a:endParaRPr lang="en-US"/>
          </a:p>
          <a:p>
            <a:r>
              <a:rPr lang="en-US" b="1"/>
              <a:t>Inputs</a:t>
            </a:r>
            <a:endParaRPr lang="en-US"/>
          </a:p>
          <a:p>
            <a:pPr fontAlgn="base"/>
            <a:r>
              <a:rPr lang="en-US" b="1" err="1"/>
              <a:t>search_key</a:t>
            </a:r>
            <a:r>
              <a:rPr lang="en-US" b="1"/>
              <a:t>:</a:t>
            </a:r>
            <a:r>
              <a:rPr lang="en-US"/>
              <a:t> The value to search for in the first column of the range.</a:t>
            </a:r>
          </a:p>
          <a:p>
            <a:pPr fontAlgn="base"/>
            <a:r>
              <a:rPr lang="en-US" b="1"/>
              <a:t>range:</a:t>
            </a:r>
            <a:r>
              <a:rPr lang="en-US"/>
              <a:t> The upper and lower values to consider for the search.</a:t>
            </a:r>
          </a:p>
          <a:p>
            <a:pPr fontAlgn="base"/>
            <a:r>
              <a:rPr lang="en-US" b="1"/>
              <a:t>index:</a:t>
            </a:r>
            <a:r>
              <a:rPr lang="en-US"/>
              <a:t> The index of the column with the return value of the range. The index must be a positive integer.</a:t>
            </a:r>
          </a:p>
          <a:p>
            <a:pPr fontAlgn="base"/>
            <a:r>
              <a:rPr lang="en-US" b="1" err="1"/>
              <a:t>is_sorted</a:t>
            </a:r>
            <a:r>
              <a:rPr lang="en-US" b="1"/>
              <a:t>:</a:t>
            </a:r>
            <a:r>
              <a:rPr lang="en-US"/>
              <a:t> Optional input. Choose an option:</a:t>
            </a:r>
          </a:p>
          <a:p>
            <a:pPr lvl="1" fontAlgn="base"/>
            <a:r>
              <a:rPr lang="en-US"/>
              <a:t>FALSE = Exact match. This is recommended.</a:t>
            </a:r>
          </a:p>
          <a:p>
            <a:pPr lvl="1" fontAlgn="base"/>
            <a:endParaRPr lang="en-US"/>
          </a:p>
          <a:p>
            <a:pPr lvl="1" fontAlgn="base"/>
            <a:endParaRPr lang="en-US"/>
          </a:p>
          <a:p>
            <a:pPr lvl="1" fontAlgn="base"/>
            <a:r>
              <a:rPr lang="en-US"/>
              <a:t>Source : https://support.google.com/docs/answer/3093318?hl=en</a:t>
            </a:r>
          </a:p>
          <a:p>
            <a:endParaRPr lang="en-US"/>
          </a:p>
        </p:txBody>
      </p:sp>
    </p:spTree>
    <p:extLst>
      <p:ext uri="{BB962C8B-B14F-4D97-AF65-F5344CB8AC3E}">
        <p14:creationId xmlns:p14="http://schemas.microsoft.com/office/powerpoint/2010/main" val="1118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4D2D-A045-EF2B-49FC-0EF689D476EB}"/>
              </a:ext>
            </a:extLst>
          </p:cNvPr>
          <p:cNvSpPr>
            <a:spLocks noGrp="1"/>
          </p:cNvSpPr>
          <p:nvPr>
            <p:ph type="title" idx="4294967295"/>
          </p:nvPr>
        </p:nvSpPr>
        <p:spPr>
          <a:xfrm>
            <a:off x="657224" y="-1658198"/>
            <a:ext cx="10772775" cy="1658198"/>
          </a:xfrm>
        </p:spPr>
        <p:txBody>
          <a:bodyPr vert="horz" lIns="91440" tIns="45720" rIns="91440" bIns="45720" rtlCol="0" anchor="b">
            <a:normAutofit/>
          </a:bodyPr>
          <a:lstStyle/>
          <a:p>
            <a:r>
              <a:rPr lang="en-US" dirty="0"/>
              <a:t>Using VLOOKUP to pull in usage stats from one Excel file into another</a:t>
            </a:r>
          </a:p>
        </p:txBody>
      </p:sp>
      <p:pic>
        <p:nvPicPr>
          <p:cNvPr id="7" name="Picture 6" descr="A screenshot of an excel file displaying the formula that can be used to pull in usage data from a source file. ">
            <a:extLst>
              <a:ext uri="{FF2B5EF4-FFF2-40B4-BE49-F238E27FC236}">
                <a16:creationId xmlns:a16="http://schemas.microsoft.com/office/drawing/2014/main" id="{A1025932-DDEE-B038-DB89-CE5BCAB383BA}"/>
              </a:ext>
            </a:extLst>
          </p:cNvPr>
          <p:cNvPicPr>
            <a:picLocks noChangeAspect="1"/>
          </p:cNvPicPr>
          <p:nvPr/>
        </p:nvPicPr>
        <p:blipFill>
          <a:blip r:embed="rId3"/>
          <a:stretch>
            <a:fillRect/>
          </a:stretch>
        </p:blipFill>
        <p:spPr>
          <a:xfrm>
            <a:off x="135865" y="1749957"/>
            <a:ext cx="11621728" cy="5586134"/>
          </a:xfrm>
          <a:prstGeom prst="rect">
            <a:avLst/>
          </a:prstGeom>
        </p:spPr>
      </p:pic>
      <p:sp>
        <p:nvSpPr>
          <p:cNvPr id="8" name="TextBox 7">
            <a:extLst>
              <a:ext uri="{FF2B5EF4-FFF2-40B4-BE49-F238E27FC236}">
                <a16:creationId xmlns:a16="http://schemas.microsoft.com/office/drawing/2014/main" id="{2D6B8C2B-6822-1DDF-64E4-0CA45154F96C}"/>
              </a:ext>
            </a:extLst>
          </p:cNvPr>
          <p:cNvSpPr txBox="1"/>
          <p:nvPr/>
        </p:nvSpPr>
        <p:spPr>
          <a:xfrm>
            <a:off x="560439" y="245806"/>
            <a:ext cx="10835148" cy="1477328"/>
          </a:xfrm>
          <a:prstGeom prst="rect">
            <a:avLst/>
          </a:prstGeom>
          <a:noFill/>
        </p:spPr>
        <p:txBody>
          <a:bodyPr wrap="square" rtlCol="0">
            <a:spAutoFit/>
          </a:bodyPr>
          <a:lstStyle/>
          <a:p>
            <a:r>
              <a:rPr lang="en-US"/>
              <a:t>In target file add formula to cell where you want usage to be pulled into </a:t>
            </a:r>
          </a:p>
          <a:p>
            <a:r>
              <a:rPr lang="en-US"/>
              <a:t>Type =VLOOKUP( ; then click into cell you want to match data on, here cell I2; ADD COMMA, go to source file and select all rows with usage data, ADD COMMA, enter column number from source data file where you want to pull data from (here column 10), ADD COMMA, TYPE  FALSE to get exact match, ADD closing bracket )</a:t>
            </a:r>
          </a:p>
          <a:p>
            <a:r>
              <a:rPr lang="en-US"/>
              <a:t>Copy and paste formula to all cells in column </a:t>
            </a:r>
          </a:p>
        </p:txBody>
      </p:sp>
    </p:spTree>
    <p:extLst>
      <p:ext uri="{BB962C8B-B14F-4D97-AF65-F5344CB8AC3E}">
        <p14:creationId xmlns:p14="http://schemas.microsoft.com/office/powerpoint/2010/main" val="209896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AC56-0CF2-B2F7-2095-8179FDE30605}"/>
              </a:ext>
            </a:extLst>
          </p:cNvPr>
          <p:cNvSpPr>
            <a:spLocks noGrp="1"/>
          </p:cNvSpPr>
          <p:nvPr>
            <p:ph type="title"/>
          </p:nvPr>
        </p:nvSpPr>
        <p:spPr>
          <a:xfrm>
            <a:off x="657224" y="499532"/>
            <a:ext cx="10772775" cy="987523"/>
          </a:xfrm>
        </p:spPr>
        <p:txBody>
          <a:bodyPr>
            <a:normAutofit/>
          </a:bodyPr>
          <a:lstStyle/>
          <a:p>
            <a:r>
              <a:rPr lang="en-US" sz="4400"/>
              <a:t>LIVE DEMO / Q&amp;A</a:t>
            </a:r>
          </a:p>
        </p:txBody>
      </p:sp>
    </p:spTree>
    <p:extLst>
      <p:ext uri="{BB962C8B-B14F-4D97-AF65-F5344CB8AC3E}">
        <p14:creationId xmlns:p14="http://schemas.microsoft.com/office/powerpoint/2010/main" val="342499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7761-96A8-8238-FDD7-6057BA1C4753}"/>
              </a:ext>
            </a:extLst>
          </p:cNvPr>
          <p:cNvSpPr>
            <a:spLocks noGrp="1"/>
          </p:cNvSpPr>
          <p:nvPr>
            <p:ph type="title"/>
          </p:nvPr>
        </p:nvSpPr>
        <p:spPr>
          <a:xfrm>
            <a:off x="662119" y="767419"/>
            <a:ext cx="10722161" cy="2662233"/>
          </a:xfrm>
        </p:spPr>
        <p:txBody>
          <a:bodyPr/>
          <a:lstStyle/>
          <a:p>
            <a:r>
              <a:rPr lang="en-US">
                <a:ea typeface="Calibri Light"/>
                <a:cs typeface="Calibri Light"/>
              </a:rPr>
              <a:t>Questions?</a:t>
            </a:r>
            <a:endParaRPr lang="en-US"/>
          </a:p>
        </p:txBody>
      </p:sp>
      <p:sp>
        <p:nvSpPr>
          <p:cNvPr id="3" name="Text Placeholder 2">
            <a:extLst>
              <a:ext uri="{FF2B5EF4-FFF2-40B4-BE49-F238E27FC236}">
                <a16:creationId xmlns:a16="http://schemas.microsoft.com/office/drawing/2014/main" id="{7D674CEB-123D-28CC-3182-C9517A0B9ADA}"/>
              </a:ext>
            </a:extLst>
          </p:cNvPr>
          <p:cNvSpPr>
            <a:spLocks noGrp="1"/>
          </p:cNvSpPr>
          <p:nvPr>
            <p:ph type="body" idx="1"/>
          </p:nvPr>
        </p:nvSpPr>
        <p:spPr>
          <a:xfrm>
            <a:off x="657743" y="3539902"/>
            <a:ext cx="9236065" cy="2310227"/>
          </a:xfrm>
        </p:spPr>
        <p:txBody>
          <a:bodyPr>
            <a:normAutofit fontScale="92500" lnSpcReduction="20000"/>
          </a:bodyPr>
          <a:lstStyle/>
          <a:p>
            <a:r>
              <a:rPr lang="en-US">
                <a:ea typeface="Calibri Light"/>
                <a:cs typeface="Calibri Light"/>
              </a:rPr>
              <a:t>Andrea Imre</a:t>
            </a:r>
          </a:p>
          <a:p>
            <a:r>
              <a:rPr lang="en-US">
                <a:ea typeface="Calibri Light"/>
                <a:cs typeface="Calibri Light"/>
                <a:hlinkClick r:id="rId2"/>
              </a:rPr>
              <a:t>Aimre@siu.edu</a:t>
            </a:r>
            <a:endParaRPr lang="en-US">
              <a:ea typeface="Calibri Light"/>
              <a:cs typeface="Calibri Light"/>
            </a:endParaRPr>
          </a:p>
          <a:p>
            <a:endParaRPr lang="en-US">
              <a:ea typeface="Calibri Light"/>
              <a:cs typeface="Calibri Light"/>
            </a:endParaRPr>
          </a:p>
          <a:p>
            <a:r>
              <a:rPr lang="en-US">
                <a:ea typeface="Calibri Light"/>
                <a:cs typeface="Calibri Light"/>
              </a:rPr>
              <a:t>Elizabeth Nelson</a:t>
            </a:r>
            <a:endParaRPr lang="en-US"/>
          </a:p>
          <a:p>
            <a:r>
              <a:rPr lang="en-US">
                <a:ea typeface="Calibri Light"/>
                <a:cs typeface="Calibri Light"/>
                <a:hlinkClick r:id="rId3"/>
              </a:rPr>
              <a:t>Enelson@mchenry.edu</a:t>
            </a:r>
            <a:endParaRPr lang="en-US">
              <a:ea typeface="Calibri Light"/>
              <a:cs typeface="Calibri Light"/>
            </a:endParaRPr>
          </a:p>
          <a:p>
            <a:endParaRPr lang="en-US">
              <a:ea typeface="Calibri Light"/>
              <a:cs typeface="Calibri Light"/>
            </a:endParaRPr>
          </a:p>
        </p:txBody>
      </p:sp>
    </p:spTree>
    <p:extLst>
      <p:ext uri="{BB962C8B-B14F-4D97-AF65-F5344CB8AC3E}">
        <p14:creationId xmlns:p14="http://schemas.microsoft.com/office/powerpoint/2010/main" val="6448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A00C-80EC-8074-357C-20E771854038}"/>
              </a:ext>
            </a:extLst>
          </p:cNvPr>
          <p:cNvSpPr>
            <a:spLocks noGrp="1"/>
          </p:cNvSpPr>
          <p:nvPr>
            <p:ph type="title"/>
          </p:nvPr>
        </p:nvSpPr>
        <p:spPr>
          <a:xfrm>
            <a:off x="603504" y="1441497"/>
            <a:ext cx="10780776" cy="4918924"/>
          </a:xfrm>
        </p:spPr>
        <p:txBody>
          <a:bodyPr>
            <a:normAutofit/>
          </a:bodyPr>
          <a:lstStyle/>
          <a:p>
            <a:pPr>
              <a:lnSpc>
                <a:spcPct val="100000"/>
              </a:lnSpc>
              <a:spcBef>
                <a:spcPts val="1300"/>
              </a:spcBef>
            </a:pPr>
            <a:r>
              <a:rPr lang="en-US" sz="4100" dirty="0">
                <a:ea typeface="Calibri Light"/>
                <a:cs typeface="Calibri Light"/>
              </a:rPr>
              <a:t>Connects to other </a:t>
            </a:r>
            <a:r>
              <a:rPr lang="en-US" sz="4100" dirty="0" err="1">
                <a:ea typeface="Calibri Light"/>
                <a:cs typeface="Calibri Light"/>
              </a:rPr>
              <a:t>Springshare</a:t>
            </a:r>
            <a:r>
              <a:rPr lang="en-US" sz="4100" dirty="0">
                <a:ea typeface="Calibri Light"/>
                <a:cs typeface="Calibri Light"/>
              </a:rPr>
              <a:t> products like </a:t>
            </a:r>
            <a:r>
              <a:rPr lang="en-US" sz="4100" dirty="0" err="1">
                <a:ea typeface="Calibri Light"/>
                <a:cs typeface="Calibri Light"/>
              </a:rPr>
              <a:t>LibGuides</a:t>
            </a:r>
            <a:br>
              <a:rPr lang="en-US" dirty="0"/>
            </a:br>
            <a:r>
              <a:rPr lang="en-US" sz="4100" dirty="0">
                <a:ea typeface="Calibri Light"/>
                <a:cs typeface="Calibri Light"/>
              </a:rPr>
              <a:t>Collects your library data in one place</a:t>
            </a:r>
            <a:br>
              <a:rPr lang="en-US" dirty="0"/>
            </a:br>
            <a:r>
              <a:rPr lang="en-US" sz="4100" dirty="0">
                <a:ea typeface="Calibri Light"/>
                <a:cs typeface="Calibri Light"/>
              </a:rPr>
              <a:t>Supports SUSHI and Counter 5</a:t>
            </a:r>
            <a:br>
              <a:rPr lang="en-US" sz="4100" dirty="0">
                <a:ea typeface="Calibri Light"/>
                <a:cs typeface="Calibri Light"/>
              </a:rPr>
            </a:br>
            <a:endParaRPr lang="en-US" sz="4100" dirty="0">
              <a:ea typeface="Calibri Light"/>
              <a:cs typeface="Calibri Light"/>
            </a:endParaRPr>
          </a:p>
        </p:txBody>
      </p:sp>
      <p:sp>
        <p:nvSpPr>
          <p:cNvPr id="3" name="Text Placeholder 2">
            <a:extLst>
              <a:ext uri="{FF2B5EF4-FFF2-40B4-BE49-F238E27FC236}">
                <a16:creationId xmlns:a16="http://schemas.microsoft.com/office/drawing/2014/main" id="{FF3F0C3D-1F7C-D3D2-FBEB-B6A682F1C2A2}"/>
              </a:ext>
            </a:extLst>
          </p:cNvPr>
          <p:cNvSpPr>
            <a:spLocks noGrp="1"/>
          </p:cNvSpPr>
          <p:nvPr>
            <p:ph type="body" idx="1"/>
          </p:nvPr>
        </p:nvSpPr>
        <p:spPr>
          <a:xfrm>
            <a:off x="599127" y="286747"/>
            <a:ext cx="9226296" cy="1645920"/>
          </a:xfrm>
        </p:spPr>
        <p:txBody>
          <a:bodyPr/>
          <a:lstStyle/>
          <a:p>
            <a:r>
              <a:rPr lang="en-US" sz="4400">
                <a:ea typeface="Calibri Light"/>
                <a:cs typeface="Calibri Light"/>
              </a:rPr>
              <a:t>What is </a:t>
            </a:r>
            <a:r>
              <a:rPr lang="en-US" sz="4400" err="1">
                <a:ea typeface="Calibri Light"/>
                <a:cs typeface="Calibri Light"/>
              </a:rPr>
              <a:t>LibInsight</a:t>
            </a:r>
            <a:r>
              <a:rPr lang="en-US" sz="4400">
                <a:ea typeface="Calibri Light"/>
                <a:cs typeface="Calibri Light"/>
              </a:rPr>
              <a:t>?</a:t>
            </a:r>
          </a:p>
        </p:txBody>
      </p:sp>
    </p:spTree>
    <p:extLst>
      <p:ext uri="{BB962C8B-B14F-4D97-AF65-F5344CB8AC3E}">
        <p14:creationId xmlns:p14="http://schemas.microsoft.com/office/powerpoint/2010/main" val="860040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70490-B4B0-1903-1644-67E56C05EF09}"/>
              </a:ext>
            </a:extLst>
          </p:cNvPr>
          <p:cNvSpPr>
            <a:spLocks noGrp="1"/>
          </p:cNvSpPr>
          <p:nvPr>
            <p:ph type="title"/>
          </p:nvPr>
        </p:nvSpPr>
        <p:spPr>
          <a:xfrm>
            <a:off x="657224" y="499533"/>
            <a:ext cx="10772775" cy="896648"/>
          </a:xfrm>
        </p:spPr>
        <p:txBody>
          <a:bodyPr/>
          <a:lstStyle/>
          <a:p>
            <a:r>
              <a:rPr lang="en-US"/>
              <a:t>Additional resources	</a:t>
            </a:r>
          </a:p>
        </p:txBody>
      </p:sp>
      <p:sp>
        <p:nvSpPr>
          <p:cNvPr id="6" name="Content Placeholder 5">
            <a:extLst>
              <a:ext uri="{FF2B5EF4-FFF2-40B4-BE49-F238E27FC236}">
                <a16:creationId xmlns:a16="http://schemas.microsoft.com/office/drawing/2014/main" id="{9C946C33-84B8-3600-CB0E-45268655F5DE}"/>
              </a:ext>
            </a:extLst>
          </p:cNvPr>
          <p:cNvSpPr>
            <a:spLocks noGrp="1"/>
          </p:cNvSpPr>
          <p:nvPr>
            <p:ph idx="1"/>
          </p:nvPr>
        </p:nvSpPr>
        <p:spPr/>
        <p:txBody>
          <a:bodyPr/>
          <a:lstStyle/>
          <a:p>
            <a:r>
              <a:rPr lang="en-US">
                <a:hlinkClick r:id="rId2"/>
              </a:rPr>
              <a:t>The R5.1 Friendly Guide from COUNTER</a:t>
            </a:r>
            <a:endParaRPr lang="en-US"/>
          </a:p>
          <a:p>
            <a:r>
              <a:rPr lang="en-US" b="1">
                <a:hlinkClick r:id="rId3"/>
              </a:rPr>
              <a:t>Introducing the COUNTER 5 Report Tool</a:t>
            </a:r>
            <a:r>
              <a:rPr lang="en-US" b="1"/>
              <a:t> – </a:t>
            </a:r>
            <a:r>
              <a:rPr lang="en-US" b="1">
                <a:solidFill>
                  <a:schemeClr val="tx1"/>
                </a:solidFill>
              </a:rPr>
              <a:t>Melissa </a:t>
            </a:r>
            <a:r>
              <a:rPr lang="en-US" b="1" err="1">
                <a:solidFill>
                  <a:schemeClr val="tx1"/>
                </a:solidFill>
              </a:rPr>
              <a:t>Belvadi’s</a:t>
            </a:r>
            <a:r>
              <a:rPr lang="en-US" b="1">
                <a:solidFill>
                  <a:schemeClr val="tx1"/>
                </a:solidFill>
              </a:rPr>
              <a:t> SUSHI harvesting Tool </a:t>
            </a:r>
          </a:p>
          <a:p>
            <a:r>
              <a:rPr lang="en-US" b="1">
                <a:solidFill>
                  <a:schemeClr val="tx1"/>
                </a:solidFill>
                <a:hlinkClick r:id="rId4"/>
              </a:rPr>
              <a:t>COUNTER Registry</a:t>
            </a:r>
            <a:r>
              <a:rPr lang="en-US" b="1">
                <a:solidFill>
                  <a:schemeClr val="tx1"/>
                </a:solidFill>
              </a:rPr>
              <a:t> list of </a:t>
            </a:r>
            <a:r>
              <a:rPr lang="en-US">
                <a:solidFill>
                  <a:schemeClr val="tx1"/>
                </a:solidFill>
              </a:rPr>
              <a:t>COUNTER compliant platforms</a:t>
            </a:r>
          </a:p>
          <a:p>
            <a:endParaRPr lang="en-US" b="1"/>
          </a:p>
          <a:p>
            <a:endParaRPr lang="en-US"/>
          </a:p>
        </p:txBody>
      </p:sp>
    </p:spTree>
    <p:extLst>
      <p:ext uri="{BB962C8B-B14F-4D97-AF65-F5344CB8AC3E}">
        <p14:creationId xmlns:p14="http://schemas.microsoft.com/office/powerpoint/2010/main" val="380470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EE76BD-47B6-AA5F-71D4-1D6BB7310AA7}"/>
              </a:ext>
            </a:extLst>
          </p:cNvPr>
          <p:cNvSpPr txBox="1">
            <a:spLocks noGrp="1"/>
          </p:cNvSpPr>
          <p:nvPr>
            <p:ph type="title" idx="4294967295"/>
          </p:nvPr>
        </p:nvSpPr>
        <p:spPr>
          <a:xfrm>
            <a:off x="1111250" y="243416"/>
            <a:ext cx="973666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Calibri Light"/>
                <a:cs typeface="Calibri Light"/>
              </a:rPr>
              <a:t>Admin &gt; E-Resources Management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A screenshot of LibInsight COUNTER usage page. ">
            <a:extLst>
              <a:ext uri="{FF2B5EF4-FFF2-40B4-BE49-F238E27FC236}">
                <a16:creationId xmlns:a16="http://schemas.microsoft.com/office/drawing/2014/main" id="{30857996-D0DD-EBE1-A8CB-1D642F430F08}"/>
              </a:ext>
            </a:extLst>
          </p:cNvPr>
          <p:cNvPicPr>
            <a:picLocks noChangeAspect="1"/>
          </p:cNvPicPr>
          <p:nvPr/>
        </p:nvPicPr>
        <p:blipFill>
          <a:blip r:embed="rId2"/>
          <a:stretch>
            <a:fillRect/>
          </a:stretch>
        </p:blipFill>
        <p:spPr>
          <a:xfrm>
            <a:off x="1451792" y="1229044"/>
            <a:ext cx="9827847" cy="4737839"/>
          </a:xfrm>
          <a:prstGeom prst="rect">
            <a:avLst/>
          </a:prstGeom>
          <a:ln w="57150">
            <a:solidFill>
              <a:srgbClr val="7030A0"/>
            </a:solidFill>
          </a:ln>
        </p:spPr>
      </p:pic>
    </p:spTree>
    <p:extLst>
      <p:ext uri="{BB962C8B-B14F-4D97-AF65-F5344CB8AC3E}">
        <p14:creationId xmlns:p14="http://schemas.microsoft.com/office/powerpoint/2010/main" val="20671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542D53-2DF2-DE28-C1A2-03CB8BD654F9}"/>
              </a:ext>
            </a:extLst>
          </p:cNvPr>
          <p:cNvSpPr>
            <a:spLocks noGrp="1"/>
          </p:cNvSpPr>
          <p:nvPr>
            <p:ph type="title" idx="4294967295"/>
          </p:nvPr>
        </p:nvSpPr>
        <p:spPr>
          <a:xfrm>
            <a:off x="452438" y="149225"/>
            <a:ext cx="9226550" cy="536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j-lt"/>
                <a:ea typeface="Calibri Light"/>
                <a:cs typeface="Calibri Light"/>
              </a:rPr>
              <a:t>Set Up Sushi Provider First</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descr="A screenshot of LibInsigh's SUSHI Providers page">
            <a:extLst>
              <a:ext uri="{FF2B5EF4-FFF2-40B4-BE49-F238E27FC236}">
                <a16:creationId xmlns:a16="http://schemas.microsoft.com/office/drawing/2014/main" id="{F9B85F6A-B2EE-7252-3B7E-45206F6843AF}"/>
              </a:ext>
            </a:extLst>
          </p:cNvPr>
          <p:cNvPicPr>
            <a:picLocks noChangeAspect="1"/>
          </p:cNvPicPr>
          <p:nvPr/>
        </p:nvPicPr>
        <p:blipFill>
          <a:blip r:embed="rId2"/>
          <a:stretch>
            <a:fillRect/>
          </a:stretch>
        </p:blipFill>
        <p:spPr>
          <a:xfrm>
            <a:off x="84667" y="685474"/>
            <a:ext cx="12192000" cy="4572000"/>
          </a:xfrm>
          <a:prstGeom prst="rect">
            <a:avLst/>
          </a:prstGeom>
          <a:ln w="57150">
            <a:solidFill>
              <a:srgbClr val="7030A0"/>
            </a:solidFill>
          </a:ln>
        </p:spPr>
      </p:pic>
      <p:pic>
        <p:nvPicPr>
          <p:cNvPr id="5" name="Picture 4" descr="A screenshot of LibInsights SUSHI Provider Editing feature.">
            <a:extLst>
              <a:ext uri="{FF2B5EF4-FFF2-40B4-BE49-F238E27FC236}">
                <a16:creationId xmlns:a16="http://schemas.microsoft.com/office/drawing/2014/main" id="{47CD4CE1-899D-F8C2-0A1A-DE35B844EB8F}"/>
              </a:ext>
            </a:extLst>
          </p:cNvPr>
          <p:cNvPicPr>
            <a:picLocks noChangeAspect="1"/>
          </p:cNvPicPr>
          <p:nvPr/>
        </p:nvPicPr>
        <p:blipFill>
          <a:blip r:embed="rId3"/>
          <a:srcRect l="-18" t="-548" r="34215" b="-484"/>
          <a:stretch>
            <a:fillRect/>
          </a:stretch>
        </p:blipFill>
        <p:spPr>
          <a:xfrm>
            <a:off x="5680996" y="1224108"/>
            <a:ext cx="6435299" cy="5548471"/>
          </a:xfrm>
          <a:prstGeom prst="rect">
            <a:avLst/>
          </a:prstGeom>
          <a:ln w="57150">
            <a:solidFill>
              <a:srgbClr val="7030A0"/>
            </a:solidFill>
          </a:ln>
        </p:spPr>
      </p:pic>
    </p:spTree>
    <p:extLst>
      <p:ext uri="{BB962C8B-B14F-4D97-AF65-F5344CB8AC3E}">
        <p14:creationId xmlns:p14="http://schemas.microsoft.com/office/powerpoint/2010/main" val="206196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CD097-0E64-4D44-BF7C-28978D25D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6AE196-10FA-9E71-ABD6-174D24D64CC0}"/>
              </a:ext>
            </a:extLst>
          </p:cNvPr>
          <p:cNvSpPr txBox="1">
            <a:spLocks noGrp="1"/>
          </p:cNvSpPr>
          <p:nvPr>
            <p:ph type="title" idx="4294967295"/>
          </p:nvPr>
        </p:nvSpPr>
        <p:spPr>
          <a:xfrm>
            <a:off x="1195917" y="1926166"/>
            <a:ext cx="2762129"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Calibri Light"/>
                <a:cs typeface="Calibri Light"/>
              </a:rPr>
              <a:t>Set up Platforms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Calibri Light"/>
              <a:cs typeface="Calibri Light"/>
            </a:endParaRPr>
          </a:p>
        </p:txBody>
      </p:sp>
      <p:sp>
        <p:nvSpPr>
          <p:cNvPr id="4" name="TextBox 3">
            <a:extLst>
              <a:ext uri="{FF2B5EF4-FFF2-40B4-BE49-F238E27FC236}">
                <a16:creationId xmlns:a16="http://schemas.microsoft.com/office/drawing/2014/main" id="{F1992A26-1ACC-59AC-D818-C8C3615C2D7E}"/>
              </a:ext>
            </a:extLst>
          </p:cNvPr>
          <p:cNvSpPr txBox="1"/>
          <p:nvPr/>
        </p:nvSpPr>
        <p:spPr>
          <a:xfrm>
            <a:off x="1214846" y="4049485"/>
            <a:ext cx="2926080" cy="923330"/>
          </a:xfrm>
          <a:prstGeom prst="rect">
            <a:avLst/>
          </a:prstGeom>
          <a:noFill/>
        </p:spPr>
        <p:txBody>
          <a:bodyPr wrap="square" rtlCol="0">
            <a:spAutoFit/>
          </a:bodyPr>
          <a:lstStyle/>
          <a:p>
            <a:r>
              <a:rPr lang="en-US" dirty="0">
                <a:ea typeface="Calibri Light"/>
                <a:cs typeface="Calibri Light"/>
              </a:rPr>
              <a:t>-these are containers that are used when you create the dataset in </a:t>
            </a:r>
            <a:r>
              <a:rPr lang="en-US" dirty="0" err="1">
                <a:ea typeface="Calibri Light"/>
                <a:cs typeface="Calibri Light"/>
              </a:rPr>
              <a:t>LibInsight</a:t>
            </a:r>
            <a:endParaRPr lang="en-US" dirty="0"/>
          </a:p>
        </p:txBody>
      </p:sp>
      <p:pic>
        <p:nvPicPr>
          <p:cNvPr id="2" name="Picture 1" descr="A screenshot of LibInsight's SUSHI Platform management feature.">
            <a:extLst>
              <a:ext uri="{FF2B5EF4-FFF2-40B4-BE49-F238E27FC236}">
                <a16:creationId xmlns:a16="http://schemas.microsoft.com/office/drawing/2014/main" id="{5684A5FB-4A18-651C-7C7A-83642B6A86AF}"/>
              </a:ext>
            </a:extLst>
          </p:cNvPr>
          <p:cNvPicPr>
            <a:picLocks noChangeAspect="1"/>
          </p:cNvPicPr>
          <p:nvPr/>
        </p:nvPicPr>
        <p:blipFill>
          <a:blip r:embed="rId2"/>
          <a:srcRect r="6769" b="-1"/>
          <a:stretch>
            <a:fillRect/>
          </a:stretch>
        </p:blipFill>
        <p:spPr>
          <a:xfrm>
            <a:off x="6096000" y="629265"/>
            <a:ext cx="5452536" cy="5585271"/>
          </a:xfrm>
          <a:prstGeom prst="rect">
            <a:avLst/>
          </a:prstGeom>
          <a:ln w="57150">
            <a:solidFill>
              <a:srgbClr val="7030A0"/>
            </a:solidFill>
          </a:ln>
        </p:spPr>
      </p:pic>
    </p:spTree>
    <p:extLst>
      <p:ext uri="{BB962C8B-B14F-4D97-AF65-F5344CB8AC3E}">
        <p14:creationId xmlns:p14="http://schemas.microsoft.com/office/powerpoint/2010/main" val="294772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632CA-12BE-C519-3EEA-951988202C67}"/>
              </a:ext>
            </a:extLst>
          </p:cNvPr>
          <p:cNvSpPr txBox="1">
            <a:spLocks noGrp="1"/>
          </p:cNvSpPr>
          <p:nvPr>
            <p:ph type="title" idx="4294967295"/>
          </p:nvPr>
        </p:nvSpPr>
        <p:spPr>
          <a:xfrm>
            <a:off x="836083" y="370416"/>
            <a:ext cx="391583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Calibri Light"/>
                <a:cs typeface="Calibri Light"/>
              </a:rPr>
              <a:t>Add Platforms to Dataset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A screenshot of LibInsight's E-reosurces usage management feature. ">
            <a:extLst>
              <a:ext uri="{FF2B5EF4-FFF2-40B4-BE49-F238E27FC236}">
                <a16:creationId xmlns:a16="http://schemas.microsoft.com/office/drawing/2014/main" id="{6922F56A-8B83-4158-F24E-A916CB8D64AD}"/>
              </a:ext>
            </a:extLst>
          </p:cNvPr>
          <p:cNvPicPr>
            <a:picLocks noChangeAspect="1"/>
          </p:cNvPicPr>
          <p:nvPr/>
        </p:nvPicPr>
        <p:blipFill>
          <a:blip r:embed="rId2"/>
          <a:stretch>
            <a:fillRect/>
          </a:stretch>
        </p:blipFill>
        <p:spPr>
          <a:xfrm>
            <a:off x="243332" y="910167"/>
            <a:ext cx="9892587" cy="5577417"/>
          </a:xfrm>
          <a:prstGeom prst="rect">
            <a:avLst/>
          </a:prstGeom>
          <a:ln w="57150">
            <a:solidFill>
              <a:srgbClr val="7030A0"/>
            </a:solidFill>
          </a:ln>
        </p:spPr>
      </p:pic>
      <p:pic>
        <p:nvPicPr>
          <p:cNvPr id="2" name="Picture 1" descr="A screenshot of SUSHI Harvesting scheduling feature of LibInsight.">
            <a:extLst>
              <a:ext uri="{FF2B5EF4-FFF2-40B4-BE49-F238E27FC236}">
                <a16:creationId xmlns:a16="http://schemas.microsoft.com/office/drawing/2014/main" id="{3A88DC0A-521B-5100-B164-27850E603924}"/>
              </a:ext>
            </a:extLst>
          </p:cNvPr>
          <p:cNvPicPr>
            <a:picLocks noChangeAspect="1"/>
          </p:cNvPicPr>
          <p:nvPr/>
        </p:nvPicPr>
        <p:blipFill>
          <a:blip r:embed="rId3"/>
          <a:stretch>
            <a:fillRect/>
          </a:stretch>
        </p:blipFill>
        <p:spPr>
          <a:xfrm>
            <a:off x="2506907" y="910248"/>
            <a:ext cx="9610726" cy="4060581"/>
          </a:xfrm>
          <a:prstGeom prst="rect">
            <a:avLst/>
          </a:prstGeom>
          <a:ln w="57150">
            <a:solidFill>
              <a:srgbClr val="7030A0"/>
            </a:solidFill>
          </a:ln>
        </p:spPr>
      </p:pic>
    </p:spTree>
    <p:extLst>
      <p:ext uri="{BB962C8B-B14F-4D97-AF65-F5344CB8AC3E}">
        <p14:creationId xmlns:p14="http://schemas.microsoft.com/office/powerpoint/2010/main" val="842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B7D2-241F-F677-4837-3CF7D3ADC8F8}"/>
              </a:ext>
            </a:extLst>
          </p:cNvPr>
          <p:cNvSpPr>
            <a:spLocks noGrp="1"/>
          </p:cNvSpPr>
          <p:nvPr>
            <p:ph type="title"/>
          </p:nvPr>
        </p:nvSpPr>
        <p:spPr/>
        <p:txBody>
          <a:bodyPr/>
          <a:lstStyle/>
          <a:p>
            <a:r>
              <a:rPr lang="en-US" dirty="0">
                <a:ea typeface="Calibri Light"/>
                <a:cs typeface="Calibri Light"/>
              </a:rPr>
              <a:t>And then the magic happens...</a:t>
            </a:r>
            <a:endParaRPr lang="en-US" dirty="0"/>
          </a:p>
        </p:txBody>
      </p:sp>
    </p:spTree>
    <p:extLst>
      <p:ext uri="{BB962C8B-B14F-4D97-AF65-F5344CB8AC3E}">
        <p14:creationId xmlns:p14="http://schemas.microsoft.com/office/powerpoint/2010/main" val="20249585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emplate>Metropolitan</Template>
  <TotalTime>8</TotalTime>
  <Words>1472</Words>
  <Application>Microsoft Office PowerPoint</Application>
  <PresentationFormat>Widescreen</PresentationFormat>
  <Paragraphs>137</Paragraphs>
  <Slides>40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Arial</vt:lpstr>
      <vt:lpstr>Calibri Light</vt:lpstr>
      <vt:lpstr>Metropolitan</vt:lpstr>
      <vt:lpstr>ERMC presents: Using Analytics to Pull Your Data /  Working with Vendors /  SUSHI without Analytics</vt:lpstr>
      <vt:lpstr>Using LibInsight</vt:lpstr>
      <vt:lpstr>McHenry County College</vt:lpstr>
      <vt:lpstr>Connects to other Springshare products like LibGuides Collects your library data in one place Supports SUSHI and Counter 5 </vt:lpstr>
      <vt:lpstr>Admin &gt; E-Resources Management</vt:lpstr>
      <vt:lpstr>Set Up Sushi Provider First</vt:lpstr>
      <vt:lpstr>Set up Platforms </vt:lpstr>
      <vt:lpstr>Add Platforms to Dataset</vt:lpstr>
      <vt:lpstr>And then the magic happens...</vt:lpstr>
      <vt:lpstr>Sorting data and reporting</vt:lpstr>
      <vt:lpstr>Charts</vt:lpstr>
      <vt:lpstr>Datasets</vt:lpstr>
      <vt:lpstr>Using Alma Analytics</vt:lpstr>
      <vt:lpstr>Switching SUSHI vendor info from COP 5.0 to COP 5.1</vt:lpstr>
      <vt:lpstr> Copy report from Shared Analytics folder to “My folder”: Location/shared/Community/Reports/Consortia/CARLI/Shared Reports/COUNTER 5 E-Resource Usage/COUNTER Report SUSHI Harvesting Analysis With Prompt By Load File Upload Year  Open report -&gt; Select Load File upload year (start with 2025 and 2026)   Find vendors without R5.1 value in “Load File COUNTER Release Report Type” column   Update those vendor SUSHI connections</vt:lpstr>
      <vt:lpstr>COUNTER REGISTRY - searchable</vt:lpstr>
      <vt:lpstr>Email summary after monthly SUSHI harvest</vt:lpstr>
      <vt:lpstr>American Physical Society did not load correctly Search vendor in Alma –&gt; Usage Statistics Tab -&gt; Check Status Description for detailed info on error</vt:lpstr>
      <vt:lpstr>Run Analytics report to see load history</vt:lpstr>
      <vt:lpstr>COUNTER 5 data ends in August 2025</vt:lpstr>
      <vt:lpstr>APS provides COP 5.1 back to at least 2025 Jan which is the preferred COP 5.1 start date at SIUC</vt:lpstr>
      <vt:lpstr>1. Update Alma vendor’s SUSHI information 2. Optional and for some reports, recommended: Delete any old reports in COP 5.0  3. Run a custom harvest</vt:lpstr>
      <vt:lpstr>Check harvest history after custom harvest</vt:lpstr>
      <vt:lpstr>After overnight server refresh, run an Analytics report</vt:lpstr>
      <vt:lpstr>Analyzing database usage</vt:lpstr>
      <vt:lpstr>Alma Analytics DR reports</vt:lpstr>
      <vt:lpstr>Analyzing journal usage</vt:lpstr>
      <vt:lpstr>Yearly TR_J3 reports</vt:lpstr>
      <vt:lpstr>Monthly TR_J3 reports</vt:lpstr>
      <vt:lpstr>TR_J3 yearly reporting of access types</vt:lpstr>
      <vt:lpstr>Merging Analytics usage with cost data in Excel</vt:lpstr>
      <vt:lpstr>Running a TR_J3 report on a custom set of ISSNs</vt:lpstr>
      <vt:lpstr> Check results Consider excluding aggregator vendors/platforms  Export Formatted Excel version from Alma </vt:lpstr>
      <vt:lpstr>In excel check for duplicate values and clean up any dirty data – this will be your source file</vt:lpstr>
      <vt:lpstr>Source file is the file with Alma usage data Add a new column to the left of Column A and copy Origin EISSN column  here Identify the index from source data column, in this case 2025 Controlled is the 10th column from left to right, Free to Read is 11th</vt:lpstr>
      <vt:lpstr>VLOOKUP formula</vt:lpstr>
      <vt:lpstr>Using VLOOKUP to pull in usage stats from one Excel file into another</vt:lpstr>
      <vt:lpstr>LIVE DEMO / Q&amp;A</vt:lpstr>
      <vt:lpstr>Questions?</vt:lpstr>
      <vt:lpstr>Additional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Imre, Andrea</dc:creator>
  <cp:lastModifiedBy>Imre, Andrea</cp:lastModifiedBy>
  <cp:revision>4</cp:revision>
  <dcterms:created xsi:type="dcterms:W3CDTF">2026-03-27T14:37:23Z</dcterms:created>
  <dcterms:modified xsi:type="dcterms:W3CDTF">2026-04-24T00:47:00Z</dcterms:modified>
</cp:coreProperties>
</file>