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Geo"/>
      <p:regular r:id="rId11"/>
      <p: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hj2zTc0swW62N0q4PDqD5Zf5eD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Geo-regular.fntdata"/><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font" Target="fonts/Ge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&lt;CARLI Staff set up:&gt;</a:t>
            </a:r>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&lt;CARLI Staff: Enable transcription&gt;</a:t>
            </a:r>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&lt;CARLI Staff: Give presenters co-host permissions&gt;</a:t>
            </a:r>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&lt;NAME will be progressing slides&gt;</a:t>
            </a:r>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&lt;CARLI Staff: Watch for access issues (RT and email)&gt;</a:t>
            </a:r>
            <a:endParaRPr/>
          </a:p>
          <a:p>
            <a:pPr indent="0" lvl="0" marL="0" marR="0" rtl="0" algn="l">
              <a:lnSpc>
                <a:spcPct val="100000"/>
              </a:lnSpc>
              <a:spcBef>
                <a:spcPts val="0"/>
              </a:spcBef>
              <a:spcAft>
                <a:spcPts val="0"/>
              </a:spcAft>
              <a:buSzPts val="1400"/>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&lt;start recording&gt;</a:t>
            </a:r>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 </a:t>
            </a:r>
            <a:endParaRPr/>
          </a:p>
          <a:p>
            <a:pPr indent="0" lvl="0" marL="0" marR="0" rtl="0" algn="l">
              <a:lnSpc>
                <a:spcPct val="107000"/>
              </a:lnSpc>
              <a:spcBef>
                <a:spcPts val="0"/>
              </a:spcBef>
              <a:spcAft>
                <a:spcPts val="0"/>
              </a:spcAft>
              <a:buSzPts val="1400"/>
              <a:buNone/>
            </a:pPr>
            <a:r>
              <a:rPr i="1" lang="en-US" sz="1800">
                <a:latin typeface="Calibri"/>
                <a:ea typeface="Calibri"/>
                <a:cs typeface="Calibri"/>
                <a:sym typeface="Calibri"/>
              </a:rPr>
              <a:t>&lt;NAME: Welcome&gt;</a:t>
            </a:r>
            <a:endParaRPr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Hello everyone, I’m NAME from INSTITUTION and am a member of the CARLI Archives Task Force. We are pleased to welcome you all to this 2-day Building Digital Archives with Minimal Staffing program.</a:t>
            </a:r>
            <a:endParaRPr b="1" sz="18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&lt;NAME</a:t>
            </a:r>
            <a:r>
              <a:rPr i="1" lang="en-US" sz="1800">
                <a:latin typeface="Calibri"/>
                <a:ea typeface="Calibri"/>
                <a:cs typeface="Calibri"/>
                <a:sym typeface="Calibri"/>
              </a:rPr>
              <a:t>: Introduction</a:t>
            </a:r>
            <a:r>
              <a:rPr lang="en-US" sz="1800">
                <a:latin typeface="Calibri"/>
                <a:ea typeface="Calibri"/>
                <a:cs typeface="Calibri"/>
                <a:sym typeface="Calibri"/>
              </a:rPr>
              <a:t>&gt;</a:t>
            </a:r>
            <a:endParaRPr/>
          </a:p>
          <a:p>
            <a:pPr indent="0" lvl="0" marL="0" marR="0" rtl="0" algn="l">
              <a:lnSpc>
                <a:spcPct val="107000"/>
              </a:lnSpc>
              <a:spcBef>
                <a:spcPts val="800"/>
              </a:spcBef>
              <a:spcAft>
                <a:spcPts val="0"/>
              </a:spcAft>
              <a:buSzPts val="1400"/>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Just a few reminders:</a:t>
            </a:r>
            <a:endParaRPr/>
          </a:p>
          <a:p>
            <a:pPr indent="0" lvl="0" marL="0" marR="0" rtl="0" algn="l">
              <a:lnSpc>
                <a:spcPct val="107000"/>
              </a:lnSpc>
              <a:spcBef>
                <a:spcPts val="800"/>
              </a:spcBef>
              <a:spcAft>
                <a:spcPts val="0"/>
              </a:spcAft>
              <a:buSzPts val="1400"/>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A few reminders:</a:t>
            </a:r>
            <a:endParaRPr/>
          </a:p>
          <a:p>
            <a:pPr indent="0" lvl="0" marL="0" marR="0" rtl="0" algn="l">
              <a:lnSpc>
                <a:spcPct val="107000"/>
              </a:lnSpc>
              <a:spcBef>
                <a:spcPts val="800"/>
              </a:spcBef>
              <a:spcAft>
                <a:spcPts val="0"/>
              </a:spcAft>
              <a:buSzPts val="1400"/>
              <a:buNone/>
            </a:pPr>
            <a:r>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Please ensure your microphones are muted.</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We will be recording the program today. Once we’ve had the opportunity to add captions for accessibility, we will be sharing the recording along with any handouts on the CARLI website. We will share the link when it is available with the attendees.</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Questions will be taken at the end of each program and are welcome via the chat box or by unmuting. If you are unmuting, please also share your video if you are able. It helps those of us who benefit from lip reading.</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We are not enabling Zoom’s AI Companion features during this session, but Otter.ai transcription is enabled. Select Show captions at the bottom of the screen to turn on captions, or from the Show Captions arrow menu you can select view full transcript.</a:t>
            </a:r>
            <a:endParaRPr/>
          </a:p>
          <a:p>
            <a:pPr indent="-228600" lvl="0" marL="342900" marR="0" rtl="0" algn="l">
              <a:lnSpc>
                <a:spcPct val="107000"/>
              </a:lnSpc>
              <a:spcBef>
                <a:spcPts val="800"/>
              </a:spcBef>
              <a:spcAft>
                <a:spcPts val="0"/>
              </a:spcAft>
              <a:buClr>
                <a:schemeClr val="dk1"/>
              </a:buClr>
              <a:buSzPts val="1800"/>
              <a:buFont typeface="Arial"/>
              <a:buNone/>
            </a:pPr>
            <a:r>
              <a:t/>
            </a:r>
            <a:endParaRPr sz="1800">
              <a:latin typeface="Calibri"/>
              <a:ea typeface="Calibri"/>
              <a:cs typeface="Calibri"/>
              <a:sym typeface="Calibri"/>
            </a:endParaRPr>
          </a:p>
          <a:p>
            <a:pPr indent="-228600" lvl="0" marL="342900" marR="0" rtl="0" algn="l">
              <a:lnSpc>
                <a:spcPct val="107000"/>
              </a:lnSpc>
              <a:spcBef>
                <a:spcPts val="800"/>
              </a:spcBef>
              <a:spcAft>
                <a:spcPts val="0"/>
              </a:spcAft>
              <a:buClr>
                <a:schemeClr val="dk1"/>
              </a:buClr>
              <a:buSzPts val="1800"/>
              <a:buFont typeface="Arial"/>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&lt;NAME</a:t>
            </a:r>
            <a:r>
              <a:rPr i="1" lang="en-US" sz="1800">
                <a:latin typeface="Calibri"/>
                <a:ea typeface="Calibri"/>
                <a:cs typeface="Calibri"/>
                <a:sym typeface="Calibri"/>
              </a:rPr>
              <a:t>: Introduction</a:t>
            </a:r>
            <a:r>
              <a:rPr lang="en-US" sz="1800">
                <a:latin typeface="Calibri"/>
                <a:ea typeface="Calibri"/>
                <a:cs typeface="Calibri"/>
                <a:sym typeface="Calibri"/>
              </a:rPr>
              <a:t>&gt;</a:t>
            </a:r>
            <a:endParaRPr/>
          </a:p>
          <a:p>
            <a:pPr indent="0" lvl="0" marL="0" marR="0" rtl="0" algn="l">
              <a:lnSpc>
                <a:spcPct val="107000"/>
              </a:lnSpc>
              <a:spcBef>
                <a:spcPts val="800"/>
              </a:spcBef>
              <a:spcAft>
                <a:spcPts val="0"/>
              </a:spcAft>
              <a:buSzPts val="1400"/>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sz="18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Please update with author and license information.</a:t>
            </a:r>
            <a:endParaRPr/>
          </a:p>
        </p:txBody>
      </p:sp>
      <p:sp>
        <p:nvSpPr>
          <p:cNvPr id="147" name="Google Shape;1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90bacad3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3590bacad3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590bacad3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90bacad3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3590bacad3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590bacad39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90bacad39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590bacad39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3590bacad39_0_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90bacad3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590bacad39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3590bacad39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0" name="Shape 20"/>
        <p:cNvGrpSpPr/>
        <p:nvPr/>
      </p:nvGrpSpPr>
      <p:grpSpPr>
        <a:xfrm>
          <a:off x="0" y="0"/>
          <a:ext cx="0" cy="0"/>
          <a:chOff x="0" y="0"/>
          <a:chExt cx="0" cy="0"/>
        </a:xfrm>
      </p:grpSpPr>
      <p:sp>
        <p:nvSpPr>
          <p:cNvPr id="21" name="Google Shape;21;p4"/>
          <p:cNvSpPr/>
          <p:nvPr/>
        </p:nvSpPr>
        <p:spPr>
          <a:xfrm>
            <a:off x="0" y="4895850"/>
            <a:ext cx="12192000" cy="15128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4"/>
          <p:cNvSpPr/>
          <p:nvPr>
            <p:ph idx="2" type="pic"/>
          </p:nvPr>
        </p:nvSpPr>
        <p:spPr>
          <a:xfrm>
            <a:off x="0" y="1"/>
            <a:ext cx="12192000" cy="4895272"/>
          </a:xfrm>
          <a:prstGeom prst="rect">
            <a:avLst/>
          </a:prstGeom>
          <a:noFill/>
          <a:ln>
            <a:noFill/>
          </a:ln>
        </p:spPr>
      </p:sp>
      <p:sp>
        <p:nvSpPr>
          <p:cNvPr id="23" name="Google Shape;23;p4"/>
          <p:cNvSpPr txBox="1"/>
          <p:nvPr>
            <p:ph type="title"/>
          </p:nvPr>
        </p:nvSpPr>
        <p:spPr>
          <a:xfrm>
            <a:off x="1339274" y="5323455"/>
            <a:ext cx="9698181"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400"/>
              <a:buNone/>
              <a:defRPr b="1" sz="2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 type="body"/>
          </p:nvPr>
        </p:nvSpPr>
        <p:spPr>
          <a:xfrm>
            <a:off x="1339273" y="4504306"/>
            <a:ext cx="9987011" cy="81914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20"/>
              </a:spcBef>
              <a:spcAft>
                <a:spcPts val="0"/>
              </a:spcAft>
              <a:buClr>
                <a:srgbClr val="D8D8D8"/>
              </a:buClr>
              <a:buSzPts val="1600"/>
              <a:buFont typeface="Arial"/>
              <a:buNone/>
              <a:defRPr sz="1600">
                <a:solidFill>
                  <a:srgbClr val="D8D8D8"/>
                </a:solidFill>
              </a:defRPr>
            </a:lvl1pPr>
            <a:lvl2pPr indent="-228600" lvl="1" marL="914400" algn="l">
              <a:lnSpc>
                <a:spcPct val="100000"/>
              </a:lnSpc>
              <a:spcBef>
                <a:spcPts val="360"/>
              </a:spcBef>
              <a:spcAft>
                <a:spcPts val="0"/>
              </a:spcAft>
              <a:buClr>
                <a:srgbClr val="998C9B"/>
              </a:buClr>
              <a:buSzPts val="1800"/>
              <a:buNone/>
              <a:defRPr sz="1800">
                <a:solidFill>
                  <a:srgbClr val="998C9B"/>
                </a:solidFill>
              </a:defRPr>
            </a:lvl2pPr>
            <a:lvl3pPr indent="-228600" lvl="2" marL="1371600" algn="l">
              <a:lnSpc>
                <a:spcPct val="100000"/>
              </a:lnSpc>
              <a:spcBef>
                <a:spcPts val="320"/>
              </a:spcBef>
              <a:spcAft>
                <a:spcPts val="0"/>
              </a:spcAft>
              <a:buClr>
                <a:srgbClr val="998C9B"/>
              </a:buClr>
              <a:buSzPts val="1600"/>
              <a:buNone/>
              <a:defRPr sz="1600">
                <a:solidFill>
                  <a:srgbClr val="998C9B"/>
                </a:solidFill>
              </a:defRPr>
            </a:lvl3pPr>
            <a:lvl4pPr indent="-228600" lvl="3" marL="1828800" algn="l">
              <a:lnSpc>
                <a:spcPct val="100000"/>
              </a:lnSpc>
              <a:spcBef>
                <a:spcPts val="280"/>
              </a:spcBef>
              <a:spcAft>
                <a:spcPts val="0"/>
              </a:spcAft>
              <a:buClr>
                <a:srgbClr val="998C9B"/>
              </a:buClr>
              <a:buSzPts val="1400"/>
              <a:buNone/>
              <a:defRPr sz="1400">
                <a:solidFill>
                  <a:srgbClr val="998C9B"/>
                </a:solidFill>
              </a:defRPr>
            </a:lvl4pPr>
            <a:lvl5pPr indent="-228600" lvl="4" marL="2286000" algn="l">
              <a:lnSpc>
                <a:spcPct val="100000"/>
              </a:lnSpc>
              <a:spcBef>
                <a:spcPts val="280"/>
              </a:spcBef>
              <a:spcAft>
                <a:spcPts val="0"/>
              </a:spcAft>
              <a:buClr>
                <a:srgbClr val="998C9B"/>
              </a:buClr>
              <a:buSzPts val="1400"/>
              <a:buNone/>
              <a:defRPr sz="1400">
                <a:solidFill>
                  <a:srgbClr val="998C9B"/>
                </a:solidFill>
              </a:defRPr>
            </a:lvl5pPr>
            <a:lvl6pPr indent="-228600" lvl="5" marL="2743200" algn="l">
              <a:lnSpc>
                <a:spcPct val="100000"/>
              </a:lnSpc>
              <a:spcBef>
                <a:spcPts val="280"/>
              </a:spcBef>
              <a:spcAft>
                <a:spcPts val="0"/>
              </a:spcAft>
              <a:buClr>
                <a:srgbClr val="998C9B"/>
              </a:buClr>
              <a:buSzPts val="1400"/>
              <a:buNone/>
              <a:defRPr sz="1400">
                <a:solidFill>
                  <a:srgbClr val="998C9B"/>
                </a:solidFill>
              </a:defRPr>
            </a:lvl6pPr>
            <a:lvl7pPr indent="-228600" lvl="6" marL="3200400" algn="l">
              <a:lnSpc>
                <a:spcPct val="100000"/>
              </a:lnSpc>
              <a:spcBef>
                <a:spcPts val="280"/>
              </a:spcBef>
              <a:spcAft>
                <a:spcPts val="0"/>
              </a:spcAft>
              <a:buClr>
                <a:srgbClr val="998C9B"/>
              </a:buClr>
              <a:buSzPts val="1400"/>
              <a:buNone/>
              <a:defRPr sz="1400">
                <a:solidFill>
                  <a:srgbClr val="998C9B"/>
                </a:solidFill>
              </a:defRPr>
            </a:lvl7pPr>
            <a:lvl8pPr indent="-228600" lvl="7" marL="3657600" algn="l">
              <a:lnSpc>
                <a:spcPct val="100000"/>
              </a:lnSpc>
              <a:spcBef>
                <a:spcPts val="280"/>
              </a:spcBef>
              <a:spcAft>
                <a:spcPts val="0"/>
              </a:spcAft>
              <a:buClr>
                <a:srgbClr val="998C9B"/>
              </a:buClr>
              <a:buSzPts val="1400"/>
              <a:buNone/>
              <a:defRPr sz="1400">
                <a:solidFill>
                  <a:srgbClr val="998C9B"/>
                </a:solidFill>
              </a:defRPr>
            </a:lvl8pPr>
            <a:lvl9pPr indent="-228600" lvl="8" marL="4114800" algn="l">
              <a:lnSpc>
                <a:spcPct val="100000"/>
              </a:lnSpc>
              <a:spcBef>
                <a:spcPts val="280"/>
              </a:spcBef>
              <a:spcAft>
                <a:spcPts val="0"/>
              </a:spcAft>
              <a:buClr>
                <a:srgbClr val="998C9B"/>
              </a:buClr>
              <a:buSzPts val="1400"/>
              <a:buNone/>
              <a:defRPr sz="1400">
                <a:solidFill>
                  <a:srgbClr val="998C9B"/>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6" name="Shape 76"/>
        <p:cNvGrpSpPr/>
        <p:nvPr/>
      </p:nvGrpSpPr>
      <p:grpSpPr>
        <a:xfrm>
          <a:off x="0" y="0"/>
          <a:ext cx="0" cy="0"/>
          <a:chOff x="0" y="0"/>
          <a:chExt cx="0" cy="0"/>
        </a:xfrm>
      </p:grpSpPr>
      <p:sp>
        <p:nvSpPr>
          <p:cNvPr id="77" name="Google Shape;77;p13"/>
          <p:cNvSpPr/>
          <p:nvPr/>
        </p:nvSpPr>
        <p:spPr>
          <a:xfrm>
            <a:off x="0" y="0"/>
            <a:ext cx="7495117" cy="64150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8" name="Google Shape;78;p13"/>
          <p:cNvSpPr txBox="1"/>
          <p:nvPr>
            <p:ph type="title"/>
          </p:nvPr>
        </p:nvSpPr>
        <p:spPr>
          <a:xfrm>
            <a:off x="7798570" y="273051"/>
            <a:ext cx="4011084" cy="67367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 type="body"/>
          </p:nvPr>
        </p:nvSpPr>
        <p:spPr>
          <a:xfrm>
            <a:off x="366956" y="273051"/>
            <a:ext cx="6517793" cy="58531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20"/>
              </a:spcBef>
              <a:spcAft>
                <a:spcPts val="0"/>
              </a:spcAft>
              <a:buSzPts val="1400"/>
              <a:buNone/>
              <a:defRPr b="0" i="0" sz="2600" cap="none">
                <a:solidFill>
                  <a:schemeClr val="lt2"/>
                </a:solidFill>
                <a:latin typeface="Arial"/>
                <a:ea typeface="Arial"/>
                <a:cs typeface="Arial"/>
                <a:sym typeface="Arial"/>
              </a:defRPr>
            </a:lvl1pPr>
            <a:lvl2pPr indent="-228600" lvl="1" marL="914400" algn="l">
              <a:lnSpc>
                <a:spcPct val="100000"/>
              </a:lnSpc>
              <a:spcBef>
                <a:spcPts val="320"/>
              </a:spcBef>
              <a:spcAft>
                <a:spcPts val="0"/>
              </a:spcAft>
              <a:buClr>
                <a:schemeClr val="lt2"/>
              </a:buClr>
              <a:buSzPts val="1600"/>
              <a:buFont typeface="Arial"/>
              <a:buNone/>
              <a:defRPr b="0" i="0" sz="1600">
                <a:solidFill>
                  <a:schemeClr val="lt2"/>
                </a:solidFill>
                <a:latin typeface="Arial"/>
                <a:ea typeface="Arial"/>
                <a:cs typeface="Arial"/>
                <a:sym typeface="Arial"/>
              </a:defRPr>
            </a:lvl2pPr>
            <a:lvl3pPr indent="-228600" lvl="2" marL="1371600" algn="l">
              <a:lnSpc>
                <a:spcPct val="100000"/>
              </a:lnSpc>
              <a:spcBef>
                <a:spcPts val="500"/>
              </a:spcBef>
              <a:spcAft>
                <a:spcPts val="0"/>
              </a:spcAft>
              <a:buClr>
                <a:schemeClr val="lt2"/>
              </a:buClr>
              <a:buSzPts val="1200"/>
              <a:buFont typeface="Arial"/>
              <a:buNone/>
              <a:defRPr b="0" i="0" sz="1200">
                <a:solidFill>
                  <a:schemeClr val="lt2"/>
                </a:solidFill>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b="0" i="0" sz="2000">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b="0" i="0" sz="2000">
                <a:latin typeface="Arial"/>
                <a:ea typeface="Arial"/>
                <a:cs typeface="Arial"/>
                <a:sym typeface="Arial"/>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80" name="Google Shape;80;p13"/>
          <p:cNvSpPr txBox="1"/>
          <p:nvPr>
            <p:ph idx="2" type="body"/>
          </p:nvPr>
        </p:nvSpPr>
        <p:spPr>
          <a:xfrm>
            <a:off x="7798570" y="1054105"/>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1" name="Shape 81"/>
        <p:cNvGrpSpPr/>
        <p:nvPr/>
      </p:nvGrpSpPr>
      <p:grpSpPr>
        <a:xfrm>
          <a:off x="0" y="0"/>
          <a:ext cx="0" cy="0"/>
          <a:chOff x="0" y="0"/>
          <a:chExt cx="0" cy="0"/>
        </a:xfrm>
      </p:grpSpPr>
      <p:sp>
        <p:nvSpPr>
          <p:cNvPr id="82" name="Google Shape;82;p14"/>
          <p:cNvSpPr/>
          <p:nvPr/>
        </p:nvSpPr>
        <p:spPr>
          <a:xfrm>
            <a:off x="1" y="0"/>
            <a:ext cx="9666817" cy="64150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3" name="Google Shape;83;p14"/>
          <p:cNvSpPr txBox="1"/>
          <p:nvPr>
            <p:ph type="title"/>
          </p:nvPr>
        </p:nvSpPr>
        <p:spPr>
          <a:xfrm>
            <a:off x="609600" y="274639"/>
            <a:ext cx="8657552" cy="68363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b="0" i="0" sz="24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
          <p:cNvSpPr txBox="1"/>
          <p:nvPr>
            <p:ph idx="1" type="body"/>
          </p:nvPr>
        </p:nvSpPr>
        <p:spPr>
          <a:xfrm>
            <a:off x="609601" y="1154546"/>
            <a:ext cx="8657167" cy="490653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SzPts val="1400"/>
              <a:buNone/>
              <a:defRPr>
                <a:solidFill>
                  <a:schemeClr val="lt2"/>
                </a:solidFill>
              </a:defRPr>
            </a:lvl1pPr>
            <a:lvl2pPr indent="-368300" lvl="1" marL="914400" algn="l">
              <a:lnSpc>
                <a:spcPct val="100000"/>
              </a:lnSpc>
              <a:spcBef>
                <a:spcPts val="440"/>
              </a:spcBef>
              <a:spcAft>
                <a:spcPts val="0"/>
              </a:spcAft>
              <a:buClr>
                <a:schemeClr val="lt2"/>
              </a:buClr>
              <a:buSzPts val="2200"/>
              <a:buChar char="–"/>
              <a:defRPr>
                <a:solidFill>
                  <a:schemeClr val="lt2"/>
                </a:solidFill>
              </a:defRPr>
            </a:lvl2pPr>
            <a:lvl3pPr indent="-349250" lvl="2" marL="1371600" algn="l">
              <a:lnSpc>
                <a:spcPct val="100000"/>
              </a:lnSpc>
              <a:spcBef>
                <a:spcPts val="380"/>
              </a:spcBef>
              <a:spcAft>
                <a:spcPts val="0"/>
              </a:spcAft>
              <a:buClr>
                <a:schemeClr val="lt2"/>
              </a:buClr>
              <a:buSzPts val="1900"/>
              <a:buChar char="•"/>
              <a:defRPr>
                <a:solidFill>
                  <a:schemeClr val="lt2"/>
                </a:solidFill>
              </a:defRPr>
            </a:lvl3pPr>
            <a:lvl4pPr indent="-330200" lvl="3" marL="1828800" algn="l">
              <a:lnSpc>
                <a:spcPct val="100000"/>
              </a:lnSpc>
              <a:spcBef>
                <a:spcPts val="320"/>
              </a:spcBef>
              <a:spcAft>
                <a:spcPts val="0"/>
              </a:spcAft>
              <a:buClr>
                <a:schemeClr val="lt2"/>
              </a:buClr>
              <a:buSzPts val="1600"/>
              <a:buChar char="–"/>
              <a:defRPr>
                <a:solidFill>
                  <a:schemeClr val="lt2"/>
                </a:solidFill>
              </a:defRPr>
            </a:lvl4pPr>
            <a:lvl5pPr indent="-317500" lvl="4" marL="2286000" algn="l">
              <a:lnSpc>
                <a:spcPct val="100000"/>
              </a:lnSpc>
              <a:spcBef>
                <a:spcPts val="280"/>
              </a:spcBef>
              <a:spcAft>
                <a:spcPts val="0"/>
              </a:spcAft>
              <a:buClr>
                <a:schemeClr val="lt2"/>
              </a:buClr>
              <a:buSzPts val="1400"/>
              <a:buChar char="»"/>
              <a:defRPr>
                <a:solidFill>
                  <a:schemeClr val="lt2"/>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14"/>
          <p:cNvSpPr/>
          <p:nvPr>
            <p:ph idx="2" type="pic"/>
          </p:nvPr>
        </p:nvSpPr>
        <p:spPr>
          <a:xfrm>
            <a:off x="9774768" y="0"/>
            <a:ext cx="2417233" cy="1639888"/>
          </a:xfrm>
          <a:prstGeom prst="rect">
            <a:avLst/>
          </a:prstGeom>
          <a:noFill/>
          <a:ln>
            <a:noFill/>
          </a:ln>
        </p:spPr>
      </p:sp>
      <p:sp>
        <p:nvSpPr>
          <p:cNvPr id="86" name="Google Shape;86;p14"/>
          <p:cNvSpPr/>
          <p:nvPr>
            <p:ph idx="3" type="pic"/>
          </p:nvPr>
        </p:nvSpPr>
        <p:spPr>
          <a:xfrm>
            <a:off x="9774768" y="1708440"/>
            <a:ext cx="2417233" cy="2332038"/>
          </a:xfrm>
          <a:prstGeom prst="rect">
            <a:avLst/>
          </a:prstGeom>
          <a:noFill/>
          <a:ln>
            <a:noFill/>
          </a:ln>
        </p:spPr>
      </p:sp>
      <p:sp>
        <p:nvSpPr>
          <p:cNvPr id="87" name="Google Shape;87;p14"/>
          <p:cNvSpPr/>
          <p:nvPr>
            <p:ph idx="4" type="pic"/>
          </p:nvPr>
        </p:nvSpPr>
        <p:spPr>
          <a:xfrm>
            <a:off x="9774768" y="4122305"/>
            <a:ext cx="2417233" cy="2281238"/>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88" name="Shape 88"/>
        <p:cNvGrpSpPr/>
        <p:nvPr/>
      </p:nvGrpSpPr>
      <p:grpSpPr>
        <a:xfrm>
          <a:off x="0" y="0"/>
          <a:ext cx="0" cy="0"/>
          <a:chOff x="0" y="0"/>
          <a:chExt cx="0" cy="0"/>
        </a:xfrm>
      </p:grpSpPr>
      <p:sp>
        <p:nvSpPr>
          <p:cNvPr id="89" name="Google Shape;89;p15"/>
          <p:cNvSpPr/>
          <p:nvPr/>
        </p:nvSpPr>
        <p:spPr>
          <a:xfrm>
            <a:off x="6307667" y="0"/>
            <a:ext cx="5884333" cy="6415088"/>
          </a:xfrm>
          <a:prstGeom prst="rect">
            <a:avLst/>
          </a:prstGeom>
          <a:solidFill>
            <a:srgbClr val="5E60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0" name="Google Shape;90;p15"/>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5"/>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SzPts val="1400"/>
              <a:buNone/>
              <a:defRPr>
                <a:solidFill>
                  <a:schemeClr val="lt1"/>
                </a:solidFill>
              </a:defRPr>
            </a:lvl1pPr>
            <a:lvl2pPr indent="-368300" lvl="1" marL="914400" algn="l">
              <a:lnSpc>
                <a:spcPct val="100000"/>
              </a:lnSpc>
              <a:spcBef>
                <a:spcPts val="440"/>
              </a:spcBef>
              <a:spcAft>
                <a:spcPts val="0"/>
              </a:spcAft>
              <a:buClr>
                <a:schemeClr val="lt1"/>
              </a:buClr>
              <a:buSzPts val="2200"/>
              <a:buChar char="–"/>
              <a:defRPr>
                <a:solidFill>
                  <a:schemeClr val="lt1"/>
                </a:solidFill>
              </a:defRPr>
            </a:lvl2pPr>
            <a:lvl3pPr indent="-349250" lvl="2" marL="1371600" algn="l">
              <a:lnSpc>
                <a:spcPct val="100000"/>
              </a:lnSpc>
              <a:spcBef>
                <a:spcPts val="380"/>
              </a:spcBef>
              <a:spcAft>
                <a:spcPts val="0"/>
              </a:spcAft>
              <a:buClr>
                <a:schemeClr val="lt1"/>
              </a:buClr>
              <a:buSzPts val="1900"/>
              <a:buChar char="•"/>
              <a:defRPr>
                <a:solidFill>
                  <a:schemeClr val="lt1"/>
                </a:solidFill>
              </a:defRPr>
            </a:lvl3pPr>
            <a:lvl4pPr indent="-330200" lvl="3" marL="1828800" algn="l">
              <a:lnSpc>
                <a:spcPct val="100000"/>
              </a:lnSpc>
              <a:spcBef>
                <a:spcPts val="320"/>
              </a:spcBef>
              <a:spcAft>
                <a:spcPts val="0"/>
              </a:spcAft>
              <a:buClr>
                <a:schemeClr val="lt1"/>
              </a:buClr>
              <a:buSzPts val="1600"/>
              <a:buChar char="–"/>
              <a:defRPr>
                <a:solidFill>
                  <a:schemeClr val="lt1"/>
                </a:solidFill>
              </a:defRPr>
            </a:lvl4pPr>
            <a:lvl5pPr indent="-317500" lvl="4" marL="2286000" algn="l">
              <a:lnSpc>
                <a:spcPct val="100000"/>
              </a:lnSpc>
              <a:spcBef>
                <a:spcPts val="280"/>
              </a:spcBef>
              <a:spcAft>
                <a:spcPts val="0"/>
              </a:spcAft>
              <a:buClr>
                <a:schemeClr val="lt1"/>
              </a:buClr>
              <a:buSzPts val="1400"/>
              <a:buChar char="»"/>
              <a:defRPr>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2" name="Google Shape;92;p15"/>
          <p:cNvSpPr/>
          <p:nvPr>
            <p:ph idx="2" type="pic"/>
          </p:nvPr>
        </p:nvSpPr>
        <p:spPr>
          <a:xfrm>
            <a:off x="0" y="0"/>
            <a:ext cx="6231467" cy="3247320"/>
          </a:xfrm>
          <a:prstGeom prst="rect">
            <a:avLst/>
          </a:prstGeom>
          <a:noFill/>
          <a:ln>
            <a:noFill/>
          </a:ln>
        </p:spPr>
      </p:sp>
      <p:sp>
        <p:nvSpPr>
          <p:cNvPr id="93" name="Google Shape;93;p15"/>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 name="Shape 94"/>
        <p:cNvGrpSpPr/>
        <p:nvPr/>
      </p:nvGrpSpPr>
      <p:grpSpPr>
        <a:xfrm>
          <a:off x="0" y="0"/>
          <a:ext cx="0" cy="0"/>
          <a:chOff x="0" y="0"/>
          <a:chExt cx="0" cy="0"/>
        </a:xfrm>
      </p:grpSpPr>
      <p:sp>
        <p:nvSpPr>
          <p:cNvPr id="95" name="Google Shape;95;p16"/>
          <p:cNvSpPr/>
          <p:nvPr/>
        </p:nvSpPr>
        <p:spPr>
          <a:xfrm>
            <a:off x="6307667" y="0"/>
            <a:ext cx="5884333" cy="64150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6" name="Google Shape;96;p16"/>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6"/>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SzPts val="1400"/>
              <a:buNone/>
              <a:defRPr>
                <a:solidFill>
                  <a:schemeClr val="lt1"/>
                </a:solidFill>
              </a:defRPr>
            </a:lvl1pPr>
            <a:lvl2pPr indent="-368300" lvl="1" marL="914400" algn="l">
              <a:lnSpc>
                <a:spcPct val="100000"/>
              </a:lnSpc>
              <a:spcBef>
                <a:spcPts val="440"/>
              </a:spcBef>
              <a:spcAft>
                <a:spcPts val="0"/>
              </a:spcAft>
              <a:buClr>
                <a:schemeClr val="lt1"/>
              </a:buClr>
              <a:buSzPts val="2200"/>
              <a:buChar char="–"/>
              <a:defRPr>
                <a:solidFill>
                  <a:schemeClr val="lt1"/>
                </a:solidFill>
              </a:defRPr>
            </a:lvl2pPr>
            <a:lvl3pPr indent="-349250" lvl="2" marL="1371600" algn="l">
              <a:lnSpc>
                <a:spcPct val="100000"/>
              </a:lnSpc>
              <a:spcBef>
                <a:spcPts val="380"/>
              </a:spcBef>
              <a:spcAft>
                <a:spcPts val="0"/>
              </a:spcAft>
              <a:buClr>
                <a:schemeClr val="lt1"/>
              </a:buClr>
              <a:buSzPts val="1900"/>
              <a:buChar char="•"/>
              <a:defRPr>
                <a:solidFill>
                  <a:schemeClr val="lt1"/>
                </a:solidFill>
              </a:defRPr>
            </a:lvl3pPr>
            <a:lvl4pPr indent="-330200" lvl="3" marL="1828800" algn="l">
              <a:lnSpc>
                <a:spcPct val="100000"/>
              </a:lnSpc>
              <a:spcBef>
                <a:spcPts val="320"/>
              </a:spcBef>
              <a:spcAft>
                <a:spcPts val="0"/>
              </a:spcAft>
              <a:buClr>
                <a:schemeClr val="lt1"/>
              </a:buClr>
              <a:buSzPts val="1600"/>
              <a:buChar char="–"/>
              <a:defRPr>
                <a:solidFill>
                  <a:schemeClr val="lt1"/>
                </a:solidFill>
              </a:defRPr>
            </a:lvl4pPr>
            <a:lvl5pPr indent="-317500" lvl="4" marL="2286000" algn="l">
              <a:lnSpc>
                <a:spcPct val="100000"/>
              </a:lnSpc>
              <a:spcBef>
                <a:spcPts val="280"/>
              </a:spcBef>
              <a:spcAft>
                <a:spcPts val="0"/>
              </a:spcAft>
              <a:buClr>
                <a:schemeClr val="lt1"/>
              </a:buClr>
              <a:buSzPts val="1400"/>
              <a:buChar char="»"/>
              <a:defRPr>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8" name="Google Shape;98;p16"/>
          <p:cNvSpPr/>
          <p:nvPr>
            <p:ph idx="2" type="pic"/>
          </p:nvPr>
        </p:nvSpPr>
        <p:spPr>
          <a:xfrm>
            <a:off x="0" y="0"/>
            <a:ext cx="6231467" cy="3247320"/>
          </a:xfrm>
          <a:prstGeom prst="rect">
            <a:avLst/>
          </a:prstGeom>
          <a:noFill/>
          <a:ln>
            <a:noFill/>
          </a:ln>
        </p:spPr>
      </p:sp>
      <p:sp>
        <p:nvSpPr>
          <p:cNvPr id="99" name="Google Shape;99;p16"/>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00" name="Shape 100"/>
        <p:cNvGrpSpPr/>
        <p:nvPr/>
      </p:nvGrpSpPr>
      <p:grpSpPr>
        <a:xfrm>
          <a:off x="0" y="0"/>
          <a:ext cx="0" cy="0"/>
          <a:chOff x="0" y="0"/>
          <a:chExt cx="0" cy="0"/>
        </a:xfrm>
      </p:grpSpPr>
      <p:sp>
        <p:nvSpPr>
          <p:cNvPr id="101" name="Google Shape;101;p17"/>
          <p:cNvSpPr/>
          <p:nvPr/>
        </p:nvSpPr>
        <p:spPr>
          <a:xfrm>
            <a:off x="6307667" y="0"/>
            <a:ext cx="5884333" cy="6415088"/>
          </a:xfrm>
          <a:prstGeom prst="rect">
            <a:avLst/>
          </a:prstGeom>
          <a:solidFill>
            <a:srgbClr val="0026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2" name="Google Shape;102;p17"/>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7"/>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SzPts val="1400"/>
              <a:buNone/>
              <a:defRPr>
                <a:solidFill>
                  <a:schemeClr val="lt1"/>
                </a:solidFill>
              </a:defRPr>
            </a:lvl1pPr>
            <a:lvl2pPr indent="-368300" lvl="1" marL="914400" algn="l">
              <a:lnSpc>
                <a:spcPct val="100000"/>
              </a:lnSpc>
              <a:spcBef>
                <a:spcPts val="440"/>
              </a:spcBef>
              <a:spcAft>
                <a:spcPts val="0"/>
              </a:spcAft>
              <a:buClr>
                <a:schemeClr val="lt1"/>
              </a:buClr>
              <a:buSzPts val="2200"/>
              <a:buChar char="–"/>
              <a:defRPr>
                <a:solidFill>
                  <a:schemeClr val="lt1"/>
                </a:solidFill>
              </a:defRPr>
            </a:lvl2pPr>
            <a:lvl3pPr indent="-349250" lvl="2" marL="1371600" algn="l">
              <a:lnSpc>
                <a:spcPct val="100000"/>
              </a:lnSpc>
              <a:spcBef>
                <a:spcPts val="380"/>
              </a:spcBef>
              <a:spcAft>
                <a:spcPts val="0"/>
              </a:spcAft>
              <a:buClr>
                <a:schemeClr val="lt1"/>
              </a:buClr>
              <a:buSzPts val="1900"/>
              <a:buChar char="•"/>
              <a:defRPr>
                <a:solidFill>
                  <a:schemeClr val="lt1"/>
                </a:solidFill>
              </a:defRPr>
            </a:lvl3pPr>
            <a:lvl4pPr indent="-330200" lvl="3" marL="1828800" algn="l">
              <a:lnSpc>
                <a:spcPct val="100000"/>
              </a:lnSpc>
              <a:spcBef>
                <a:spcPts val="320"/>
              </a:spcBef>
              <a:spcAft>
                <a:spcPts val="0"/>
              </a:spcAft>
              <a:buClr>
                <a:schemeClr val="lt1"/>
              </a:buClr>
              <a:buSzPts val="1600"/>
              <a:buChar char="–"/>
              <a:defRPr>
                <a:solidFill>
                  <a:schemeClr val="lt1"/>
                </a:solidFill>
              </a:defRPr>
            </a:lvl4pPr>
            <a:lvl5pPr indent="-317500" lvl="4" marL="2286000" algn="l">
              <a:lnSpc>
                <a:spcPct val="100000"/>
              </a:lnSpc>
              <a:spcBef>
                <a:spcPts val="280"/>
              </a:spcBef>
              <a:spcAft>
                <a:spcPts val="0"/>
              </a:spcAft>
              <a:buClr>
                <a:schemeClr val="lt1"/>
              </a:buClr>
              <a:buSzPts val="1400"/>
              <a:buChar char="»"/>
              <a:defRPr>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 name="Google Shape;104;p17"/>
          <p:cNvSpPr/>
          <p:nvPr>
            <p:ph idx="2" type="pic"/>
          </p:nvPr>
        </p:nvSpPr>
        <p:spPr>
          <a:xfrm>
            <a:off x="0" y="0"/>
            <a:ext cx="6231467" cy="3247320"/>
          </a:xfrm>
          <a:prstGeom prst="rect">
            <a:avLst/>
          </a:prstGeom>
          <a:noFill/>
          <a:ln>
            <a:noFill/>
          </a:ln>
        </p:spPr>
      </p:sp>
      <p:sp>
        <p:nvSpPr>
          <p:cNvPr id="105" name="Google Shape;105;p17"/>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6" name="Shape 106"/>
        <p:cNvGrpSpPr/>
        <p:nvPr/>
      </p:nvGrpSpPr>
      <p:grpSpPr>
        <a:xfrm>
          <a:off x="0" y="0"/>
          <a:ext cx="0" cy="0"/>
          <a:chOff x="0" y="0"/>
          <a:chExt cx="0" cy="0"/>
        </a:xfrm>
      </p:grpSpPr>
      <p:sp>
        <p:nvSpPr>
          <p:cNvPr id="107" name="Google Shape;107;p18"/>
          <p:cNvSpPr/>
          <p:nvPr/>
        </p:nvSpPr>
        <p:spPr>
          <a:xfrm>
            <a:off x="6307667" y="0"/>
            <a:ext cx="5884333" cy="6415088"/>
          </a:xfrm>
          <a:prstGeom prst="rect">
            <a:avLst/>
          </a:prstGeom>
          <a:solidFill>
            <a:srgbClr val="06707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8" name="Google Shape;108;p18"/>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8"/>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SzPts val="1400"/>
              <a:buNone/>
              <a:defRPr>
                <a:solidFill>
                  <a:schemeClr val="lt1"/>
                </a:solidFill>
              </a:defRPr>
            </a:lvl1pPr>
            <a:lvl2pPr indent="-368300" lvl="1" marL="914400" algn="l">
              <a:lnSpc>
                <a:spcPct val="100000"/>
              </a:lnSpc>
              <a:spcBef>
                <a:spcPts val="440"/>
              </a:spcBef>
              <a:spcAft>
                <a:spcPts val="0"/>
              </a:spcAft>
              <a:buClr>
                <a:schemeClr val="lt1"/>
              </a:buClr>
              <a:buSzPts val="2200"/>
              <a:buChar char="–"/>
              <a:defRPr>
                <a:solidFill>
                  <a:schemeClr val="lt1"/>
                </a:solidFill>
              </a:defRPr>
            </a:lvl2pPr>
            <a:lvl3pPr indent="-349250" lvl="2" marL="1371600" algn="l">
              <a:lnSpc>
                <a:spcPct val="100000"/>
              </a:lnSpc>
              <a:spcBef>
                <a:spcPts val="380"/>
              </a:spcBef>
              <a:spcAft>
                <a:spcPts val="0"/>
              </a:spcAft>
              <a:buClr>
                <a:schemeClr val="lt1"/>
              </a:buClr>
              <a:buSzPts val="1900"/>
              <a:buChar char="•"/>
              <a:defRPr>
                <a:solidFill>
                  <a:schemeClr val="lt1"/>
                </a:solidFill>
              </a:defRPr>
            </a:lvl3pPr>
            <a:lvl4pPr indent="-330200" lvl="3" marL="1828800" algn="l">
              <a:lnSpc>
                <a:spcPct val="100000"/>
              </a:lnSpc>
              <a:spcBef>
                <a:spcPts val="320"/>
              </a:spcBef>
              <a:spcAft>
                <a:spcPts val="0"/>
              </a:spcAft>
              <a:buClr>
                <a:schemeClr val="lt1"/>
              </a:buClr>
              <a:buSzPts val="1600"/>
              <a:buChar char="–"/>
              <a:defRPr>
                <a:solidFill>
                  <a:schemeClr val="lt1"/>
                </a:solidFill>
              </a:defRPr>
            </a:lvl4pPr>
            <a:lvl5pPr indent="-317500" lvl="4" marL="2286000" algn="l">
              <a:lnSpc>
                <a:spcPct val="100000"/>
              </a:lnSpc>
              <a:spcBef>
                <a:spcPts val="280"/>
              </a:spcBef>
              <a:spcAft>
                <a:spcPts val="0"/>
              </a:spcAft>
              <a:buClr>
                <a:schemeClr val="lt1"/>
              </a:buClr>
              <a:buSzPts val="1400"/>
              <a:buChar char="»"/>
              <a:defRPr>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0" name="Google Shape;110;p18"/>
          <p:cNvSpPr/>
          <p:nvPr>
            <p:ph idx="2" type="pic"/>
          </p:nvPr>
        </p:nvSpPr>
        <p:spPr>
          <a:xfrm>
            <a:off x="0" y="0"/>
            <a:ext cx="6231467" cy="3247320"/>
          </a:xfrm>
          <a:prstGeom prst="rect">
            <a:avLst/>
          </a:prstGeom>
          <a:noFill/>
          <a:ln>
            <a:noFill/>
          </a:ln>
        </p:spPr>
      </p:sp>
      <p:sp>
        <p:nvSpPr>
          <p:cNvPr id="111" name="Google Shape;111;p18"/>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2" name="Shape 112"/>
        <p:cNvGrpSpPr/>
        <p:nvPr/>
      </p:nvGrpSpPr>
      <p:grpSpPr>
        <a:xfrm>
          <a:off x="0" y="0"/>
          <a:ext cx="0" cy="0"/>
          <a:chOff x="0" y="0"/>
          <a:chExt cx="0" cy="0"/>
        </a:xfrm>
      </p:grpSpPr>
      <p:sp>
        <p:nvSpPr>
          <p:cNvPr id="113" name="Google Shape;113;p19"/>
          <p:cNvSpPr/>
          <p:nvPr/>
        </p:nvSpPr>
        <p:spPr>
          <a:xfrm>
            <a:off x="6307667" y="0"/>
            <a:ext cx="5884333" cy="64150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4" name="Google Shape;114;p19"/>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9"/>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500"/>
              </a:spcBef>
              <a:spcAft>
                <a:spcPts val="0"/>
              </a:spcAft>
              <a:buSzPts val="1400"/>
              <a:buNone/>
              <a:defRPr>
                <a:solidFill>
                  <a:schemeClr val="lt1"/>
                </a:solidFill>
              </a:defRPr>
            </a:lvl1pPr>
            <a:lvl2pPr indent="-368300" lvl="1" marL="914400" algn="l">
              <a:lnSpc>
                <a:spcPct val="100000"/>
              </a:lnSpc>
              <a:spcBef>
                <a:spcPts val="440"/>
              </a:spcBef>
              <a:spcAft>
                <a:spcPts val="0"/>
              </a:spcAft>
              <a:buClr>
                <a:schemeClr val="lt1"/>
              </a:buClr>
              <a:buSzPts val="2200"/>
              <a:buChar char="–"/>
              <a:defRPr>
                <a:solidFill>
                  <a:schemeClr val="lt1"/>
                </a:solidFill>
              </a:defRPr>
            </a:lvl2pPr>
            <a:lvl3pPr indent="-349250" lvl="2" marL="1371600" algn="l">
              <a:lnSpc>
                <a:spcPct val="100000"/>
              </a:lnSpc>
              <a:spcBef>
                <a:spcPts val="380"/>
              </a:spcBef>
              <a:spcAft>
                <a:spcPts val="0"/>
              </a:spcAft>
              <a:buClr>
                <a:schemeClr val="lt1"/>
              </a:buClr>
              <a:buSzPts val="1900"/>
              <a:buChar char="•"/>
              <a:defRPr>
                <a:solidFill>
                  <a:schemeClr val="lt1"/>
                </a:solidFill>
              </a:defRPr>
            </a:lvl3pPr>
            <a:lvl4pPr indent="-330200" lvl="3" marL="1828800" algn="l">
              <a:lnSpc>
                <a:spcPct val="100000"/>
              </a:lnSpc>
              <a:spcBef>
                <a:spcPts val="320"/>
              </a:spcBef>
              <a:spcAft>
                <a:spcPts val="0"/>
              </a:spcAft>
              <a:buClr>
                <a:schemeClr val="lt1"/>
              </a:buClr>
              <a:buSzPts val="1600"/>
              <a:buChar char="–"/>
              <a:defRPr>
                <a:solidFill>
                  <a:schemeClr val="lt1"/>
                </a:solidFill>
              </a:defRPr>
            </a:lvl4pPr>
            <a:lvl5pPr indent="-317500" lvl="4" marL="2286000" algn="l">
              <a:lnSpc>
                <a:spcPct val="100000"/>
              </a:lnSpc>
              <a:spcBef>
                <a:spcPts val="280"/>
              </a:spcBef>
              <a:spcAft>
                <a:spcPts val="0"/>
              </a:spcAft>
              <a:buClr>
                <a:schemeClr val="lt1"/>
              </a:buClr>
              <a:buSzPts val="1400"/>
              <a:buChar char="»"/>
              <a:defRPr>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6" name="Google Shape;116;p19"/>
          <p:cNvSpPr/>
          <p:nvPr>
            <p:ph idx="2" type="pic"/>
          </p:nvPr>
        </p:nvSpPr>
        <p:spPr>
          <a:xfrm>
            <a:off x="0" y="0"/>
            <a:ext cx="6231467" cy="3247320"/>
          </a:xfrm>
          <a:prstGeom prst="rect">
            <a:avLst/>
          </a:prstGeom>
          <a:noFill/>
          <a:ln>
            <a:noFill/>
          </a:ln>
        </p:spPr>
      </p:sp>
      <p:sp>
        <p:nvSpPr>
          <p:cNvPr id="117" name="Google Shape;117;p19"/>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8" name="Shape 118"/>
        <p:cNvGrpSpPr/>
        <p:nvPr/>
      </p:nvGrpSpPr>
      <p:grpSpPr>
        <a:xfrm>
          <a:off x="0" y="0"/>
          <a:ext cx="0" cy="0"/>
          <a:chOff x="0" y="0"/>
          <a:chExt cx="0" cy="0"/>
        </a:xfrm>
      </p:grpSpPr>
      <p:sp>
        <p:nvSpPr>
          <p:cNvPr id="119" name="Google Shape;119;p20"/>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0" name="Google Shape;120;p20"/>
          <p:cNvSpPr txBox="1"/>
          <p:nvPr>
            <p:ph idx="1" type="body"/>
          </p:nvPr>
        </p:nvSpPr>
        <p:spPr>
          <a:xfrm>
            <a:off x="416077" y="759030"/>
            <a:ext cx="6311076" cy="544087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1" name="Google Shape;121;p20"/>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16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0"/>
          <p:cNvSpPr/>
          <p:nvPr>
            <p:ph idx="2" type="chart"/>
          </p:nvPr>
        </p:nvSpPr>
        <p:spPr>
          <a:xfrm>
            <a:off x="6881284" y="758826"/>
            <a:ext cx="5018616" cy="2473325"/>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500"/>
              </a:spcBef>
              <a:spcAft>
                <a:spcPts val="0"/>
              </a:spcAft>
              <a:buClr>
                <a:srgbClr val="000000"/>
              </a:buClr>
              <a:buSzPts val="1400"/>
              <a:buFont typeface="Arial"/>
              <a:buNone/>
              <a:defRPr b="0" i="0" sz="2500" u="none" cap="none" strike="noStrike">
                <a:solidFill>
                  <a:schemeClr val="dk1"/>
                </a:solidFill>
                <a:latin typeface="Arial"/>
                <a:ea typeface="Arial"/>
                <a:cs typeface="Arial"/>
                <a:sym typeface="Arial"/>
              </a:defRPr>
            </a:lvl1pPr>
            <a:lvl2pPr lvl="1"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lvl="2"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lvl="3"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3" name="Google Shape;123;p20"/>
          <p:cNvSpPr/>
          <p:nvPr>
            <p:ph idx="3" type="pic"/>
          </p:nvPr>
        </p:nvSpPr>
        <p:spPr>
          <a:xfrm>
            <a:off x="6881284" y="3394076"/>
            <a:ext cx="5018616" cy="280511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4" name="Shape 124"/>
        <p:cNvGrpSpPr/>
        <p:nvPr/>
      </p:nvGrpSpPr>
      <p:grpSpPr>
        <a:xfrm>
          <a:off x="0" y="0"/>
          <a:ext cx="0" cy="0"/>
          <a:chOff x="0" y="0"/>
          <a:chExt cx="0" cy="0"/>
        </a:xfrm>
      </p:grpSpPr>
      <p:sp>
        <p:nvSpPr>
          <p:cNvPr id="125" name="Google Shape;125;p21"/>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6" name="Google Shape;126;p21"/>
          <p:cNvSpPr txBox="1"/>
          <p:nvPr>
            <p:ph idx="1" type="body"/>
          </p:nvPr>
        </p:nvSpPr>
        <p:spPr>
          <a:xfrm>
            <a:off x="416077" y="5369701"/>
            <a:ext cx="11329500" cy="86484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400"/>
              <a:buNone/>
              <a:defRPr sz="14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7" name="Google Shape;127;p21"/>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16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1"/>
          <p:cNvSpPr/>
          <p:nvPr>
            <p:ph idx="2" type="chart"/>
          </p:nvPr>
        </p:nvSpPr>
        <p:spPr>
          <a:xfrm>
            <a:off x="416077" y="1004888"/>
            <a:ext cx="11329308" cy="4144962"/>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500"/>
              </a:spcBef>
              <a:spcAft>
                <a:spcPts val="0"/>
              </a:spcAft>
              <a:buClr>
                <a:srgbClr val="000000"/>
              </a:buClr>
              <a:buSzPts val="1400"/>
              <a:buFont typeface="Arial"/>
              <a:buNone/>
              <a:defRPr b="0" i="0" sz="2500" u="none" cap="none" strike="noStrike">
                <a:solidFill>
                  <a:schemeClr val="dk1"/>
                </a:solidFill>
                <a:latin typeface="Arial"/>
                <a:ea typeface="Arial"/>
                <a:cs typeface="Arial"/>
                <a:sym typeface="Arial"/>
              </a:defRPr>
            </a:lvl1pPr>
            <a:lvl2pPr lvl="1"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lvl="2"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lvl="3"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29" name="Shape 129"/>
        <p:cNvGrpSpPr/>
        <p:nvPr/>
      </p:nvGrpSpPr>
      <p:grpSpPr>
        <a:xfrm>
          <a:off x="0" y="0"/>
          <a:ext cx="0" cy="0"/>
          <a:chOff x="0" y="0"/>
          <a:chExt cx="0" cy="0"/>
        </a:xfrm>
      </p:grpSpPr>
      <p:sp>
        <p:nvSpPr>
          <p:cNvPr id="130" name="Google Shape;130;p22"/>
          <p:cNvSpPr/>
          <p:nvPr>
            <p:ph idx="2" type="pic"/>
          </p:nvPr>
        </p:nvSpPr>
        <p:spPr>
          <a:xfrm>
            <a:off x="0" y="1"/>
            <a:ext cx="5988051" cy="6384925"/>
          </a:xfrm>
          <a:prstGeom prst="rect">
            <a:avLst/>
          </a:prstGeom>
          <a:noFill/>
          <a:ln>
            <a:noFill/>
          </a:ln>
        </p:spPr>
      </p:sp>
      <p:sp>
        <p:nvSpPr>
          <p:cNvPr id="131" name="Google Shape;131;p22"/>
          <p:cNvSpPr/>
          <p:nvPr>
            <p:ph idx="3" type="pic"/>
          </p:nvPr>
        </p:nvSpPr>
        <p:spPr>
          <a:xfrm>
            <a:off x="6096001" y="0"/>
            <a:ext cx="6096000" cy="3290888"/>
          </a:xfrm>
          <a:prstGeom prst="rect">
            <a:avLst/>
          </a:prstGeom>
          <a:noFill/>
          <a:ln>
            <a:noFill/>
          </a:ln>
        </p:spPr>
      </p:sp>
      <p:sp>
        <p:nvSpPr>
          <p:cNvPr id="132" name="Google Shape;132;p22"/>
          <p:cNvSpPr/>
          <p:nvPr>
            <p:ph idx="4" type="pic"/>
          </p:nvPr>
        </p:nvSpPr>
        <p:spPr>
          <a:xfrm>
            <a:off x="6096000" y="3371998"/>
            <a:ext cx="6096000" cy="301292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5" name="Shape 25"/>
        <p:cNvGrpSpPr/>
        <p:nvPr/>
      </p:nvGrpSpPr>
      <p:grpSpPr>
        <a:xfrm>
          <a:off x="0" y="0"/>
          <a:ext cx="0" cy="0"/>
          <a:chOff x="0" y="0"/>
          <a:chExt cx="0" cy="0"/>
        </a:xfrm>
      </p:grpSpPr>
      <p:sp>
        <p:nvSpPr>
          <p:cNvPr id="26" name="Google Shape;26;p5"/>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 name="Google Shape;27;p5"/>
          <p:cNvSpPr txBox="1"/>
          <p:nvPr>
            <p:ph idx="1" type="body"/>
          </p:nvPr>
        </p:nvSpPr>
        <p:spPr>
          <a:xfrm>
            <a:off x="416077" y="1397001"/>
            <a:ext cx="11329500" cy="37638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5"/>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16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argepurplelogo-transparent.png" id="31" name="Google Shape;31;p6"/>
          <p:cNvPicPr preferRelativeResize="0"/>
          <p:nvPr/>
        </p:nvPicPr>
        <p:blipFill rotWithShape="1">
          <a:blip r:embed="rId2">
            <a:alphaModFix/>
          </a:blip>
          <a:srcRect b="0" l="0" r="0" t="0"/>
          <a:stretch/>
        </p:blipFill>
        <p:spPr>
          <a:xfrm>
            <a:off x="4415367" y="1358901"/>
            <a:ext cx="3092451" cy="2322513"/>
          </a:xfrm>
          <a:prstGeom prst="rect">
            <a:avLst/>
          </a:prstGeom>
          <a:noFill/>
          <a:ln>
            <a:noFill/>
          </a:ln>
        </p:spPr>
      </p:pic>
      <p:pic>
        <p:nvPicPr>
          <p:cNvPr id="32" name="Google Shape;32;p6"/>
          <p:cNvPicPr preferRelativeResize="0"/>
          <p:nvPr/>
        </p:nvPicPr>
        <p:blipFill rotWithShape="1">
          <a:blip r:embed="rId3">
            <a:alphaModFix/>
          </a:blip>
          <a:srcRect b="0" l="0" r="0" t="0"/>
          <a:stretch/>
        </p:blipFill>
        <p:spPr>
          <a:xfrm>
            <a:off x="0" y="6477001"/>
            <a:ext cx="12192000" cy="161925"/>
          </a:xfrm>
          <a:prstGeom prst="rect">
            <a:avLst/>
          </a:prstGeom>
          <a:noFill/>
          <a:ln>
            <a:noFill/>
          </a:ln>
        </p:spPr>
      </p:pic>
      <p:pic>
        <p:nvPicPr>
          <p:cNvPr descr="CARLI2.png" id="33" name="Google Shape;33;p6"/>
          <p:cNvPicPr preferRelativeResize="0"/>
          <p:nvPr/>
        </p:nvPicPr>
        <p:blipFill rotWithShape="1">
          <a:blip r:embed="rId4">
            <a:alphaModFix/>
          </a:blip>
          <a:srcRect b="0" l="0" r="0" t="0"/>
          <a:stretch/>
        </p:blipFill>
        <p:spPr>
          <a:xfrm>
            <a:off x="4451351" y="3906838"/>
            <a:ext cx="2984500" cy="463550"/>
          </a:xfrm>
          <a:prstGeom prst="rect">
            <a:avLst/>
          </a:prstGeom>
          <a:noFill/>
          <a:ln>
            <a:noFill/>
          </a:ln>
        </p:spPr>
      </p:pic>
      <p:sp>
        <p:nvSpPr>
          <p:cNvPr id="34" name="Google Shape;34;p6"/>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3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lt2"/>
              </a:buClr>
              <a:buSzPts val="2400"/>
              <a:buFont typeface="Arial"/>
              <a:buNone/>
              <a:defRPr sz="2400">
                <a:solidFill>
                  <a:schemeClr val="lt2"/>
                </a:solidFill>
              </a:defRPr>
            </a:lvl1pPr>
            <a:lvl2pPr lvl="1" algn="ctr">
              <a:lnSpc>
                <a:spcPct val="100000"/>
              </a:lnSpc>
              <a:spcBef>
                <a:spcPts val="440"/>
              </a:spcBef>
              <a:spcAft>
                <a:spcPts val="0"/>
              </a:spcAft>
              <a:buClr>
                <a:srgbClr val="998C9B"/>
              </a:buClr>
              <a:buSzPts val="2200"/>
              <a:buNone/>
              <a:defRPr>
                <a:solidFill>
                  <a:srgbClr val="998C9B"/>
                </a:solidFill>
              </a:defRPr>
            </a:lvl2pPr>
            <a:lvl3pPr lvl="2" algn="ctr">
              <a:lnSpc>
                <a:spcPct val="100000"/>
              </a:lnSpc>
              <a:spcBef>
                <a:spcPts val="380"/>
              </a:spcBef>
              <a:spcAft>
                <a:spcPts val="0"/>
              </a:spcAft>
              <a:buClr>
                <a:srgbClr val="998C9B"/>
              </a:buClr>
              <a:buSzPts val="1900"/>
              <a:buNone/>
              <a:defRPr>
                <a:solidFill>
                  <a:srgbClr val="998C9B"/>
                </a:solidFill>
              </a:defRPr>
            </a:lvl3pPr>
            <a:lvl4pPr lvl="3" algn="ctr">
              <a:lnSpc>
                <a:spcPct val="100000"/>
              </a:lnSpc>
              <a:spcBef>
                <a:spcPts val="320"/>
              </a:spcBef>
              <a:spcAft>
                <a:spcPts val="0"/>
              </a:spcAft>
              <a:buClr>
                <a:srgbClr val="998C9B"/>
              </a:buClr>
              <a:buSzPts val="1600"/>
              <a:buNone/>
              <a:defRPr>
                <a:solidFill>
                  <a:srgbClr val="998C9B"/>
                </a:solidFill>
              </a:defRPr>
            </a:lvl4pPr>
            <a:lvl5pPr lvl="4" algn="ctr">
              <a:lnSpc>
                <a:spcPct val="100000"/>
              </a:lnSpc>
              <a:spcBef>
                <a:spcPts val="280"/>
              </a:spcBef>
              <a:spcAft>
                <a:spcPts val="0"/>
              </a:spcAft>
              <a:buClr>
                <a:srgbClr val="998C9B"/>
              </a:buClr>
              <a:buSzPts val="1400"/>
              <a:buNone/>
              <a:defRPr>
                <a:solidFill>
                  <a:srgbClr val="998C9B"/>
                </a:solidFill>
              </a:defRPr>
            </a:lvl5pPr>
            <a:lvl6pPr lvl="5" algn="ctr">
              <a:lnSpc>
                <a:spcPct val="100000"/>
              </a:lnSpc>
              <a:spcBef>
                <a:spcPts val="400"/>
              </a:spcBef>
              <a:spcAft>
                <a:spcPts val="0"/>
              </a:spcAft>
              <a:buClr>
                <a:srgbClr val="998C9B"/>
              </a:buClr>
              <a:buSzPts val="2000"/>
              <a:buNone/>
              <a:defRPr>
                <a:solidFill>
                  <a:srgbClr val="998C9B"/>
                </a:solidFill>
              </a:defRPr>
            </a:lvl6pPr>
            <a:lvl7pPr lvl="6" algn="ctr">
              <a:lnSpc>
                <a:spcPct val="100000"/>
              </a:lnSpc>
              <a:spcBef>
                <a:spcPts val="400"/>
              </a:spcBef>
              <a:spcAft>
                <a:spcPts val="0"/>
              </a:spcAft>
              <a:buClr>
                <a:srgbClr val="998C9B"/>
              </a:buClr>
              <a:buSzPts val="2000"/>
              <a:buNone/>
              <a:defRPr>
                <a:solidFill>
                  <a:srgbClr val="998C9B"/>
                </a:solidFill>
              </a:defRPr>
            </a:lvl7pPr>
            <a:lvl8pPr lvl="7" algn="ctr">
              <a:lnSpc>
                <a:spcPct val="100000"/>
              </a:lnSpc>
              <a:spcBef>
                <a:spcPts val="400"/>
              </a:spcBef>
              <a:spcAft>
                <a:spcPts val="0"/>
              </a:spcAft>
              <a:buClr>
                <a:srgbClr val="998C9B"/>
              </a:buClr>
              <a:buSzPts val="2000"/>
              <a:buNone/>
              <a:defRPr>
                <a:solidFill>
                  <a:srgbClr val="998C9B"/>
                </a:solidFill>
              </a:defRPr>
            </a:lvl8pPr>
            <a:lvl9pPr lvl="8" algn="ctr">
              <a:lnSpc>
                <a:spcPct val="100000"/>
              </a:lnSpc>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6" name="Shape 36"/>
        <p:cNvGrpSpPr/>
        <p:nvPr/>
      </p:nvGrpSpPr>
      <p:grpSpPr>
        <a:xfrm>
          <a:off x="0" y="0"/>
          <a:ext cx="0" cy="0"/>
          <a:chOff x="0" y="0"/>
          <a:chExt cx="0" cy="0"/>
        </a:xfrm>
      </p:grpSpPr>
      <p:sp>
        <p:nvSpPr>
          <p:cNvPr id="37" name="Google Shape;37;p7"/>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argepurplelogo-transparent.png" id="38" name="Google Shape;38;p7"/>
          <p:cNvPicPr preferRelativeResize="0"/>
          <p:nvPr/>
        </p:nvPicPr>
        <p:blipFill rotWithShape="1">
          <a:blip r:embed="rId2">
            <a:alphaModFix/>
          </a:blip>
          <a:srcRect b="0" l="0" r="0" t="0"/>
          <a:stretch/>
        </p:blipFill>
        <p:spPr>
          <a:xfrm>
            <a:off x="13026" y="9770"/>
            <a:ext cx="7810500" cy="5868987"/>
          </a:xfrm>
          <a:prstGeom prst="rect">
            <a:avLst/>
          </a:prstGeom>
          <a:noFill/>
          <a:ln>
            <a:noFill/>
          </a:ln>
        </p:spPr>
      </p:pic>
      <p:pic>
        <p:nvPicPr>
          <p:cNvPr descr="eResources-stacked-white.png" id="39" name="Google Shape;39;p7"/>
          <p:cNvPicPr preferRelativeResize="0"/>
          <p:nvPr/>
        </p:nvPicPr>
        <p:blipFill rotWithShape="1">
          <a:blip r:embed="rId3">
            <a:alphaModFix/>
          </a:blip>
          <a:srcRect b="0" l="0" r="0" t="0"/>
          <a:stretch/>
        </p:blipFill>
        <p:spPr>
          <a:xfrm>
            <a:off x="2713567" y="2741614"/>
            <a:ext cx="6741584" cy="955675"/>
          </a:xfrm>
          <a:prstGeom prst="rect">
            <a:avLst/>
          </a:prstGeom>
          <a:noFill/>
          <a:ln>
            <a:noFill/>
          </a:ln>
        </p:spPr>
      </p:pic>
      <p:sp>
        <p:nvSpPr>
          <p:cNvPr id="40" name="Google Shape;40;p7"/>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 name="Google Shape;41;p7"/>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3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lt2"/>
              </a:buClr>
              <a:buSzPts val="2400"/>
              <a:buFont typeface="Arial"/>
              <a:buNone/>
              <a:defRPr sz="2400">
                <a:solidFill>
                  <a:schemeClr val="lt2"/>
                </a:solidFill>
              </a:defRPr>
            </a:lvl1pPr>
            <a:lvl2pPr lvl="1" algn="ctr">
              <a:lnSpc>
                <a:spcPct val="100000"/>
              </a:lnSpc>
              <a:spcBef>
                <a:spcPts val="440"/>
              </a:spcBef>
              <a:spcAft>
                <a:spcPts val="0"/>
              </a:spcAft>
              <a:buClr>
                <a:srgbClr val="998C9B"/>
              </a:buClr>
              <a:buSzPts val="2200"/>
              <a:buNone/>
              <a:defRPr>
                <a:solidFill>
                  <a:srgbClr val="998C9B"/>
                </a:solidFill>
              </a:defRPr>
            </a:lvl2pPr>
            <a:lvl3pPr lvl="2" algn="ctr">
              <a:lnSpc>
                <a:spcPct val="100000"/>
              </a:lnSpc>
              <a:spcBef>
                <a:spcPts val="380"/>
              </a:spcBef>
              <a:spcAft>
                <a:spcPts val="0"/>
              </a:spcAft>
              <a:buClr>
                <a:srgbClr val="998C9B"/>
              </a:buClr>
              <a:buSzPts val="1900"/>
              <a:buNone/>
              <a:defRPr>
                <a:solidFill>
                  <a:srgbClr val="998C9B"/>
                </a:solidFill>
              </a:defRPr>
            </a:lvl3pPr>
            <a:lvl4pPr lvl="3" algn="ctr">
              <a:lnSpc>
                <a:spcPct val="100000"/>
              </a:lnSpc>
              <a:spcBef>
                <a:spcPts val="320"/>
              </a:spcBef>
              <a:spcAft>
                <a:spcPts val="0"/>
              </a:spcAft>
              <a:buClr>
                <a:srgbClr val="998C9B"/>
              </a:buClr>
              <a:buSzPts val="1600"/>
              <a:buNone/>
              <a:defRPr>
                <a:solidFill>
                  <a:srgbClr val="998C9B"/>
                </a:solidFill>
              </a:defRPr>
            </a:lvl4pPr>
            <a:lvl5pPr lvl="4" algn="ctr">
              <a:lnSpc>
                <a:spcPct val="100000"/>
              </a:lnSpc>
              <a:spcBef>
                <a:spcPts val="280"/>
              </a:spcBef>
              <a:spcAft>
                <a:spcPts val="0"/>
              </a:spcAft>
              <a:buClr>
                <a:srgbClr val="998C9B"/>
              </a:buClr>
              <a:buSzPts val="1400"/>
              <a:buNone/>
              <a:defRPr>
                <a:solidFill>
                  <a:srgbClr val="998C9B"/>
                </a:solidFill>
              </a:defRPr>
            </a:lvl5pPr>
            <a:lvl6pPr lvl="5" algn="ctr">
              <a:lnSpc>
                <a:spcPct val="100000"/>
              </a:lnSpc>
              <a:spcBef>
                <a:spcPts val="400"/>
              </a:spcBef>
              <a:spcAft>
                <a:spcPts val="0"/>
              </a:spcAft>
              <a:buClr>
                <a:srgbClr val="998C9B"/>
              </a:buClr>
              <a:buSzPts val="2000"/>
              <a:buNone/>
              <a:defRPr>
                <a:solidFill>
                  <a:srgbClr val="998C9B"/>
                </a:solidFill>
              </a:defRPr>
            </a:lvl6pPr>
            <a:lvl7pPr lvl="6" algn="ctr">
              <a:lnSpc>
                <a:spcPct val="100000"/>
              </a:lnSpc>
              <a:spcBef>
                <a:spcPts val="400"/>
              </a:spcBef>
              <a:spcAft>
                <a:spcPts val="0"/>
              </a:spcAft>
              <a:buClr>
                <a:srgbClr val="998C9B"/>
              </a:buClr>
              <a:buSzPts val="2000"/>
              <a:buNone/>
              <a:defRPr>
                <a:solidFill>
                  <a:srgbClr val="998C9B"/>
                </a:solidFill>
              </a:defRPr>
            </a:lvl7pPr>
            <a:lvl8pPr lvl="7" algn="ctr">
              <a:lnSpc>
                <a:spcPct val="100000"/>
              </a:lnSpc>
              <a:spcBef>
                <a:spcPts val="400"/>
              </a:spcBef>
              <a:spcAft>
                <a:spcPts val="0"/>
              </a:spcAft>
              <a:buClr>
                <a:srgbClr val="998C9B"/>
              </a:buClr>
              <a:buSzPts val="2000"/>
              <a:buNone/>
              <a:defRPr>
                <a:solidFill>
                  <a:srgbClr val="998C9B"/>
                </a:solidFill>
              </a:defRPr>
            </a:lvl8pPr>
            <a:lvl9pPr lvl="8" algn="ctr">
              <a:lnSpc>
                <a:spcPct val="100000"/>
              </a:lnSpc>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3" name="Shape 43"/>
        <p:cNvGrpSpPr/>
        <p:nvPr/>
      </p:nvGrpSpPr>
      <p:grpSpPr>
        <a:xfrm>
          <a:off x="0" y="0"/>
          <a:ext cx="0" cy="0"/>
          <a:chOff x="0" y="0"/>
          <a:chExt cx="0" cy="0"/>
        </a:xfrm>
      </p:grpSpPr>
      <p:sp>
        <p:nvSpPr>
          <p:cNvPr id="44" name="Google Shape;44;p8"/>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argepurplelogo-transparent.png" id="45" name="Google Shape;45;p8"/>
          <p:cNvPicPr preferRelativeResize="0"/>
          <p:nvPr/>
        </p:nvPicPr>
        <p:blipFill rotWithShape="1">
          <a:blip r:embed="rId2">
            <a:alphaModFix/>
          </a:blip>
          <a:srcRect b="0" l="0" r="0" t="0"/>
          <a:stretch/>
        </p:blipFill>
        <p:spPr>
          <a:xfrm>
            <a:off x="14334" y="12274"/>
            <a:ext cx="7810500" cy="5868987"/>
          </a:xfrm>
          <a:prstGeom prst="rect">
            <a:avLst/>
          </a:prstGeom>
          <a:noFill/>
          <a:ln>
            <a:noFill/>
          </a:ln>
        </p:spPr>
      </p:pic>
      <p:sp>
        <p:nvSpPr>
          <p:cNvPr id="46" name="Google Shape;46;p8"/>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Share-stacked-white.png" id="47" name="Google Shape;47;p8"/>
          <p:cNvPicPr preferRelativeResize="0"/>
          <p:nvPr/>
        </p:nvPicPr>
        <p:blipFill rotWithShape="1">
          <a:blip r:embed="rId3">
            <a:alphaModFix/>
          </a:blip>
          <a:srcRect b="0" l="0" r="0" t="0"/>
          <a:stretch/>
        </p:blipFill>
        <p:spPr>
          <a:xfrm>
            <a:off x="3594101" y="2725738"/>
            <a:ext cx="4567767" cy="971550"/>
          </a:xfrm>
          <a:prstGeom prst="rect">
            <a:avLst/>
          </a:prstGeom>
          <a:noFill/>
          <a:ln>
            <a:noFill/>
          </a:ln>
        </p:spPr>
      </p:pic>
      <p:sp>
        <p:nvSpPr>
          <p:cNvPr id="48" name="Google Shape;48;p8"/>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3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lt2"/>
              </a:buClr>
              <a:buSzPts val="2400"/>
              <a:buFont typeface="Arial"/>
              <a:buNone/>
              <a:defRPr sz="2400">
                <a:solidFill>
                  <a:schemeClr val="lt2"/>
                </a:solidFill>
              </a:defRPr>
            </a:lvl1pPr>
            <a:lvl2pPr lvl="1" algn="ctr">
              <a:lnSpc>
                <a:spcPct val="100000"/>
              </a:lnSpc>
              <a:spcBef>
                <a:spcPts val="440"/>
              </a:spcBef>
              <a:spcAft>
                <a:spcPts val="0"/>
              </a:spcAft>
              <a:buClr>
                <a:srgbClr val="998C9B"/>
              </a:buClr>
              <a:buSzPts val="2200"/>
              <a:buNone/>
              <a:defRPr>
                <a:solidFill>
                  <a:srgbClr val="998C9B"/>
                </a:solidFill>
              </a:defRPr>
            </a:lvl2pPr>
            <a:lvl3pPr lvl="2" algn="ctr">
              <a:lnSpc>
                <a:spcPct val="100000"/>
              </a:lnSpc>
              <a:spcBef>
                <a:spcPts val="380"/>
              </a:spcBef>
              <a:spcAft>
                <a:spcPts val="0"/>
              </a:spcAft>
              <a:buClr>
                <a:srgbClr val="998C9B"/>
              </a:buClr>
              <a:buSzPts val="1900"/>
              <a:buNone/>
              <a:defRPr>
                <a:solidFill>
                  <a:srgbClr val="998C9B"/>
                </a:solidFill>
              </a:defRPr>
            </a:lvl3pPr>
            <a:lvl4pPr lvl="3" algn="ctr">
              <a:lnSpc>
                <a:spcPct val="100000"/>
              </a:lnSpc>
              <a:spcBef>
                <a:spcPts val="320"/>
              </a:spcBef>
              <a:spcAft>
                <a:spcPts val="0"/>
              </a:spcAft>
              <a:buClr>
                <a:srgbClr val="998C9B"/>
              </a:buClr>
              <a:buSzPts val="1600"/>
              <a:buNone/>
              <a:defRPr>
                <a:solidFill>
                  <a:srgbClr val="998C9B"/>
                </a:solidFill>
              </a:defRPr>
            </a:lvl4pPr>
            <a:lvl5pPr lvl="4" algn="ctr">
              <a:lnSpc>
                <a:spcPct val="100000"/>
              </a:lnSpc>
              <a:spcBef>
                <a:spcPts val="280"/>
              </a:spcBef>
              <a:spcAft>
                <a:spcPts val="0"/>
              </a:spcAft>
              <a:buClr>
                <a:srgbClr val="998C9B"/>
              </a:buClr>
              <a:buSzPts val="1400"/>
              <a:buNone/>
              <a:defRPr>
                <a:solidFill>
                  <a:srgbClr val="998C9B"/>
                </a:solidFill>
              </a:defRPr>
            </a:lvl5pPr>
            <a:lvl6pPr lvl="5" algn="ctr">
              <a:lnSpc>
                <a:spcPct val="100000"/>
              </a:lnSpc>
              <a:spcBef>
                <a:spcPts val="400"/>
              </a:spcBef>
              <a:spcAft>
                <a:spcPts val="0"/>
              </a:spcAft>
              <a:buClr>
                <a:srgbClr val="998C9B"/>
              </a:buClr>
              <a:buSzPts val="2000"/>
              <a:buNone/>
              <a:defRPr>
                <a:solidFill>
                  <a:srgbClr val="998C9B"/>
                </a:solidFill>
              </a:defRPr>
            </a:lvl6pPr>
            <a:lvl7pPr lvl="6" algn="ctr">
              <a:lnSpc>
                <a:spcPct val="100000"/>
              </a:lnSpc>
              <a:spcBef>
                <a:spcPts val="400"/>
              </a:spcBef>
              <a:spcAft>
                <a:spcPts val="0"/>
              </a:spcAft>
              <a:buClr>
                <a:srgbClr val="998C9B"/>
              </a:buClr>
              <a:buSzPts val="2000"/>
              <a:buNone/>
              <a:defRPr>
                <a:solidFill>
                  <a:srgbClr val="998C9B"/>
                </a:solidFill>
              </a:defRPr>
            </a:lvl7pPr>
            <a:lvl8pPr lvl="7" algn="ctr">
              <a:lnSpc>
                <a:spcPct val="100000"/>
              </a:lnSpc>
              <a:spcBef>
                <a:spcPts val="400"/>
              </a:spcBef>
              <a:spcAft>
                <a:spcPts val="0"/>
              </a:spcAft>
              <a:buClr>
                <a:srgbClr val="998C9B"/>
              </a:buClr>
              <a:buSzPts val="2000"/>
              <a:buNone/>
              <a:defRPr>
                <a:solidFill>
                  <a:srgbClr val="998C9B"/>
                </a:solidFill>
              </a:defRPr>
            </a:lvl8pPr>
            <a:lvl9pPr lvl="8" algn="ctr">
              <a:lnSpc>
                <a:spcPct val="100000"/>
              </a:lnSpc>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0" name="Shape 50"/>
        <p:cNvGrpSpPr/>
        <p:nvPr/>
      </p:nvGrpSpPr>
      <p:grpSpPr>
        <a:xfrm>
          <a:off x="0" y="0"/>
          <a:ext cx="0" cy="0"/>
          <a:chOff x="0" y="0"/>
          <a:chExt cx="0" cy="0"/>
        </a:xfrm>
      </p:grpSpPr>
      <p:sp>
        <p:nvSpPr>
          <p:cNvPr id="51" name="Google Shape;51;p9"/>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argepurplelogo-transparent.png" id="52" name="Google Shape;52;p9"/>
          <p:cNvPicPr preferRelativeResize="0"/>
          <p:nvPr/>
        </p:nvPicPr>
        <p:blipFill rotWithShape="1">
          <a:blip r:embed="rId2">
            <a:alphaModFix/>
          </a:blip>
          <a:srcRect b="0" l="0" r="0" t="0"/>
          <a:stretch/>
        </p:blipFill>
        <p:spPr>
          <a:xfrm>
            <a:off x="-11719" y="-19538"/>
            <a:ext cx="7810500" cy="5868987"/>
          </a:xfrm>
          <a:prstGeom prst="rect">
            <a:avLst/>
          </a:prstGeom>
          <a:noFill/>
          <a:ln>
            <a:noFill/>
          </a:ln>
        </p:spPr>
      </p:pic>
      <p:sp>
        <p:nvSpPr>
          <p:cNvPr id="53" name="Google Shape;53;p9"/>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CollectionsManagement-stacked-white.png" id="54" name="Google Shape;54;p9"/>
          <p:cNvPicPr preferRelativeResize="0"/>
          <p:nvPr/>
        </p:nvPicPr>
        <p:blipFill rotWithShape="1">
          <a:blip r:embed="rId3">
            <a:alphaModFix/>
          </a:blip>
          <a:srcRect b="0" l="0" r="0" t="0"/>
          <a:stretch/>
        </p:blipFill>
        <p:spPr>
          <a:xfrm>
            <a:off x="372534" y="2882901"/>
            <a:ext cx="11345333" cy="930275"/>
          </a:xfrm>
          <a:prstGeom prst="rect">
            <a:avLst/>
          </a:prstGeom>
          <a:noFill/>
          <a:ln>
            <a:noFill/>
          </a:ln>
        </p:spPr>
      </p:pic>
      <p:sp>
        <p:nvSpPr>
          <p:cNvPr id="55" name="Google Shape;55;p9"/>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3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lt2"/>
              </a:buClr>
              <a:buSzPts val="2400"/>
              <a:buFont typeface="Arial"/>
              <a:buNone/>
              <a:defRPr sz="2400">
                <a:solidFill>
                  <a:schemeClr val="lt2"/>
                </a:solidFill>
              </a:defRPr>
            </a:lvl1pPr>
            <a:lvl2pPr lvl="1" algn="ctr">
              <a:lnSpc>
                <a:spcPct val="100000"/>
              </a:lnSpc>
              <a:spcBef>
                <a:spcPts val="440"/>
              </a:spcBef>
              <a:spcAft>
                <a:spcPts val="0"/>
              </a:spcAft>
              <a:buClr>
                <a:srgbClr val="998C9B"/>
              </a:buClr>
              <a:buSzPts val="2200"/>
              <a:buNone/>
              <a:defRPr>
                <a:solidFill>
                  <a:srgbClr val="998C9B"/>
                </a:solidFill>
              </a:defRPr>
            </a:lvl2pPr>
            <a:lvl3pPr lvl="2" algn="ctr">
              <a:lnSpc>
                <a:spcPct val="100000"/>
              </a:lnSpc>
              <a:spcBef>
                <a:spcPts val="380"/>
              </a:spcBef>
              <a:spcAft>
                <a:spcPts val="0"/>
              </a:spcAft>
              <a:buClr>
                <a:srgbClr val="998C9B"/>
              </a:buClr>
              <a:buSzPts val="1900"/>
              <a:buNone/>
              <a:defRPr>
                <a:solidFill>
                  <a:srgbClr val="998C9B"/>
                </a:solidFill>
              </a:defRPr>
            </a:lvl3pPr>
            <a:lvl4pPr lvl="3" algn="ctr">
              <a:lnSpc>
                <a:spcPct val="100000"/>
              </a:lnSpc>
              <a:spcBef>
                <a:spcPts val="320"/>
              </a:spcBef>
              <a:spcAft>
                <a:spcPts val="0"/>
              </a:spcAft>
              <a:buClr>
                <a:srgbClr val="998C9B"/>
              </a:buClr>
              <a:buSzPts val="1600"/>
              <a:buNone/>
              <a:defRPr>
                <a:solidFill>
                  <a:srgbClr val="998C9B"/>
                </a:solidFill>
              </a:defRPr>
            </a:lvl4pPr>
            <a:lvl5pPr lvl="4" algn="ctr">
              <a:lnSpc>
                <a:spcPct val="100000"/>
              </a:lnSpc>
              <a:spcBef>
                <a:spcPts val="280"/>
              </a:spcBef>
              <a:spcAft>
                <a:spcPts val="0"/>
              </a:spcAft>
              <a:buClr>
                <a:srgbClr val="998C9B"/>
              </a:buClr>
              <a:buSzPts val="1400"/>
              <a:buNone/>
              <a:defRPr>
                <a:solidFill>
                  <a:srgbClr val="998C9B"/>
                </a:solidFill>
              </a:defRPr>
            </a:lvl5pPr>
            <a:lvl6pPr lvl="5" algn="ctr">
              <a:lnSpc>
                <a:spcPct val="100000"/>
              </a:lnSpc>
              <a:spcBef>
                <a:spcPts val="400"/>
              </a:spcBef>
              <a:spcAft>
                <a:spcPts val="0"/>
              </a:spcAft>
              <a:buClr>
                <a:srgbClr val="998C9B"/>
              </a:buClr>
              <a:buSzPts val="2000"/>
              <a:buNone/>
              <a:defRPr>
                <a:solidFill>
                  <a:srgbClr val="998C9B"/>
                </a:solidFill>
              </a:defRPr>
            </a:lvl6pPr>
            <a:lvl7pPr lvl="6" algn="ctr">
              <a:lnSpc>
                <a:spcPct val="100000"/>
              </a:lnSpc>
              <a:spcBef>
                <a:spcPts val="400"/>
              </a:spcBef>
              <a:spcAft>
                <a:spcPts val="0"/>
              </a:spcAft>
              <a:buClr>
                <a:srgbClr val="998C9B"/>
              </a:buClr>
              <a:buSzPts val="2000"/>
              <a:buNone/>
              <a:defRPr>
                <a:solidFill>
                  <a:srgbClr val="998C9B"/>
                </a:solidFill>
              </a:defRPr>
            </a:lvl7pPr>
            <a:lvl8pPr lvl="7" algn="ctr">
              <a:lnSpc>
                <a:spcPct val="100000"/>
              </a:lnSpc>
              <a:spcBef>
                <a:spcPts val="400"/>
              </a:spcBef>
              <a:spcAft>
                <a:spcPts val="0"/>
              </a:spcAft>
              <a:buClr>
                <a:srgbClr val="998C9B"/>
              </a:buClr>
              <a:buSzPts val="2000"/>
              <a:buNone/>
              <a:defRPr>
                <a:solidFill>
                  <a:srgbClr val="998C9B"/>
                </a:solidFill>
              </a:defRPr>
            </a:lvl8pPr>
            <a:lvl9pPr lvl="8" algn="ctr">
              <a:lnSpc>
                <a:spcPct val="100000"/>
              </a:lnSpc>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7" name="Shape 57"/>
        <p:cNvGrpSpPr/>
        <p:nvPr/>
      </p:nvGrpSpPr>
      <p:grpSpPr>
        <a:xfrm>
          <a:off x="0" y="0"/>
          <a:ext cx="0" cy="0"/>
          <a:chOff x="0" y="0"/>
          <a:chExt cx="0" cy="0"/>
        </a:xfrm>
      </p:grpSpPr>
      <p:sp>
        <p:nvSpPr>
          <p:cNvPr id="58" name="Google Shape;58;p10"/>
          <p:cNvSpPr/>
          <p:nvPr/>
        </p:nvSpPr>
        <p:spPr>
          <a:xfrm>
            <a:off x="0" y="0"/>
            <a:ext cx="12192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argepurplelogo-transparent.png" id="59" name="Google Shape;59;p10"/>
          <p:cNvPicPr preferRelativeResize="0"/>
          <p:nvPr/>
        </p:nvPicPr>
        <p:blipFill rotWithShape="1">
          <a:blip r:embed="rId2">
            <a:alphaModFix/>
          </a:blip>
          <a:srcRect b="0" l="0" r="0" t="0"/>
          <a:stretch/>
        </p:blipFill>
        <p:spPr>
          <a:xfrm>
            <a:off x="8326" y="12992"/>
            <a:ext cx="7810500" cy="5868987"/>
          </a:xfrm>
          <a:prstGeom prst="rect">
            <a:avLst/>
          </a:prstGeom>
          <a:noFill/>
          <a:ln>
            <a:noFill/>
          </a:ln>
        </p:spPr>
      </p:pic>
      <p:sp>
        <p:nvSpPr>
          <p:cNvPr id="60" name="Google Shape;60;p10"/>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DigitalCollections-stacked-white.png" id="61" name="Google Shape;61;p10"/>
          <p:cNvPicPr preferRelativeResize="0"/>
          <p:nvPr/>
        </p:nvPicPr>
        <p:blipFill rotWithShape="1">
          <a:blip r:embed="rId3">
            <a:alphaModFix/>
          </a:blip>
          <a:srcRect b="0" l="0" r="0" t="0"/>
          <a:stretch/>
        </p:blipFill>
        <p:spPr>
          <a:xfrm>
            <a:off x="1320800" y="2792414"/>
            <a:ext cx="9550400" cy="1036637"/>
          </a:xfrm>
          <a:prstGeom prst="rect">
            <a:avLst/>
          </a:prstGeom>
          <a:noFill/>
          <a:ln>
            <a:noFill/>
          </a:ln>
        </p:spPr>
      </p:pic>
      <p:sp>
        <p:nvSpPr>
          <p:cNvPr id="62" name="Google Shape;62;p10"/>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3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lt2"/>
              </a:buClr>
              <a:buSzPts val="2400"/>
              <a:buFont typeface="Arial"/>
              <a:buNone/>
              <a:defRPr sz="2400">
                <a:solidFill>
                  <a:schemeClr val="lt2"/>
                </a:solidFill>
              </a:defRPr>
            </a:lvl1pPr>
            <a:lvl2pPr lvl="1" algn="ctr">
              <a:lnSpc>
                <a:spcPct val="100000"/>
              </a:lnSpc>
              <a:spcBef>
                <a:spcPts val="440"/>
              </a:spcBef>
              <a:spcAft>
                <a:spcPts val="0"/>
              </a:spcAft>
              <a:buClr>
                <a:srgbClr val="998C9B"/>
              </a:buClr>
              <a:buSzPts val="2200"/>
              <a:buNone/>
              <a:defRPr>
                <a:solidFill>
                  <a:srgbClr val="998C9B"/>
                </a:solidFill>
              </a:defRPr>
            </a:lvl2pPr>
            <a:lvl3pPr lvl="2" algn="ctr">
              <a:lnSpc>
                <a:spcPct val="100000"/>
              </a:lnSpc>
              <a:spcBef>
                <a:spcPts val="380"/>
              </a:spcBef>
              <a:spcAft>
                <a:spcPts val="0"/>
              </a:spcAft>
              <a:buClr>
                <a:srgbClr val="998C9B"/>
              </a:buClr>
              <a:buSzPts val="1900"/>
              <a:buNone/>
              <a:defRPr>
                <a:solidFill>
                  <a:srgbClr val="998C9B"/>
                </a:solidFill>
              </a:defRPr>
            </a:lvl3pPr>
            <a:lvl4pPr lvl="3" algn="ctr">
              <a:lnSpc>
                <a:spcPct val="100000"/>
              </a:lnSpc>
              <a:spcBef>
                <a:spcPts val="320"/>
              </a:spcBef>
              <a:spcAft>
                <a:spcPts val="0"/>
              </a:spcAft>
              <a:buClr>
                <a:srgbClr val="998C9B"/>
              </a:buClr>
              <a:buSzPts val="1600"/>
              <a:buNone/>
              <a:defRPr>
                <a:solidFill>
                  <a:srgbClr val="998C9B"/>
                </a:solidFill>
              </a:defRPr>
            </a:lvl4pPr>
            <a:lvl5pPr lvl="4" algn="ctr">
              <a:lnSpc>
                <a:spcPct val="100000"/>
              </a:lnSpc>
              <a:spcBef>
                <a:spcPts val="280"/>
              </a:spcBef>
              <a:spcAft>
                <a:spcPts val="0"/>
              </a:spcAft>
              <a:buClr>
                <a:srgbClr val="998C9B"/>
              </a:buClr>
              <a:buSzPts val="1400"/>
              <a:buNone/>
              <a:defRPr>
                <a:solidFill>
                  <a:srgbClr val="998C9B"/>
                </a:solidFill>
              </a:defRPr>
            </a:lvl5pPr>
            <a:lvl6pPr lvl="5" algn="ctr">
              <a:lnSpc>
                <a:spcPct val="100000"/>
              </a:lnSpc>
              <a:spcBef>
                <a:spcPts val="400"/>
              </a:spcBef>
              <a:spcAft>
                <a:spcPts val="0"/>
              </a:spcAft>
              <a:buClr>
                <a:srgbClr val="998C9B"/>
              </a:buClr>
              <a:buSzPts val="2000"/>
              <a:buNone/>
              <a:defRPr>
                <a:solidFill>
                  <a:srgbClr val="998C9B"/>
                </a:solidFill>
              </a:defRPr>
            </a:lvl6pPr>
            <a:lvl7pPr lvl="6" algn="ctr">
              <a:lnSpc>
                <a:spcPct val="100000"/>
              </a:lnSpc>
              <a:spcBef>
                <a:spcPts val="400"/>
              </a:spcBef>
              <a:spcAft>
                <a:spcPts val="0"/>
              </a:spcAft>
              <a:buClr>
                <a:srgbClr val="998C9B"/>
              </a:buClr>
              <a:buSzPts val="2000"/>
              <a:buNone/>
              <a:defRPr>
                <a:solidFill>
                  <a:srgbClr val="998C9B"/>
                </a:solidFill>
              </a:defRPr>
            </a:lvl7pPr>
            <a:lvl8pPr lvl="7" algn="ctr">
              <a:lnSpc>
                <a:spcPct val="100000"/>
              </a:lnSpc>
              <a:spcBef>
                <a:spcPts val="400"/>
              </a:spcBef>
              <a:spcAft>
                <a:spcPts val="0"/>
              </a:spcAft>
              <a:buClr>
                <a:srgbClr val="998C9B"/>
              </a:buClr>
              <a:buSzPts val="2000"/>
              <a:buNone/>
              <a:defRPr>
                <a:solidFill>
                  <a:srgbClr val="998C9B"/>
                </a:solidFill>
              </a:defRPr>
            </a:lvl8pPr>
            <a:lvl9pPr lvl="8" algn="ctr">
              <a:lnSpc>
                <a:spcPct val="100000"/>
              </a:lnSpc>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64" name="Shape 64"/>
        <p:cNvGrpSpPr/>
        <p:nvPr/>
      </p:nvGrpSpPr>
      <p:grpSpPr>
        <a:xfrm>
          <a:off x="0" y="0"/>
          <a:ext cx="0" cy="0"/>
          <a:chOff x="0" y="0"/>
          <a:chExt cx="0" cy="0"/>
        </a:xfrm>
      </p:grpSpPr>
      <p:sp>
        <p:nvSpPr>
          <p:cNvPr id="65" name="Google Shape;65;p11"/>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argepurplelogo-transparent.png" id="66" name="Google Shape;66;p11"/>
          <p:cNvPicPr preferRelativeResize="0"/>
          <p:nvPr/>
        </p:nvPicPr>
        <p:blipFill rotWithShape="1">
          <a:blip r:embed="rId2">
            <a:alphaModFix/>
          </a:blip>
          <a:srcRect b="0" l="0" r="0" t="0"/>
          <a:stretch/>
        </p:blipFill>
        <p:spPr>
          <a:xfrm>
            <a:off x="1315" y="22043"/>
            <a:ext cx="7810500" cy="5868987"/>
          </a:xfrm>
          <a:prstGeom prst="rect">
            <a:avLst/>
          </a:prstGeom>
          <a:noFill/>
          <a:ln>
            <a:noFill/>
          </a:ln>
        </p:spPr>
      </p:pic>
      <p:sp>
        <p:nvSpPr>
          <p:cNvPr id="67" name="Google Shape;67;p11"/>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 name="Google Shape;68;p11"/>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3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lt2"/>
              </a:buClr>
              <a:buSzPts val="2400"/>
              <a:buFont typeface="Arial"/>
              <a:buNone/>
              <a:defRPr sz="2400">
                <a:solidFill>
                  <a:schemeClr val="lt2"/>
                </a:solidFill>
              </a:defRPr>
            </a:lvl1pPr>
            <a:lvl2pPr lvl="1" algn="ctr">
              <a:lnSpc>
                <a:spcPct val="100000"/>
              </a:lnSpc>
              <a:spcBef>
                <a:spcPts val="440"/>
              </a:spcBef>
              <a:spcAft>
                <a:spcPts val="0"/>
              </a:spcAft>
              <a:buClr>
                <a:srgbClr val="998C9B"/>
              </a:buClr>
              <a:buSzPts val="2200"/>
              <a:buNone/>
              <a:defRPr>
                <a:solidFill>
                  <a:srgbClr val="998C9B"/>
                </a:solidFill>
              </a:defRPr>
            </a:lvl2pPr>
            <a:lvl3pPr lvl="2" algn="ctr">
              <a:lnSpc>
                <a:spcPct val="100000"/>
              </a:lnSpc>
              <a:spcBef>
                <a:spcPts val="380"/>
              </a:spcBef>
              <a:spcAft>
                <a:spcPts val="0"/>
              </a:spcAft>
              <a:buClr>
                <a:srgbClr val="998C9B"/>
              </a:buClr>
              <a:buSzPts val="1900"/>
              <a:buNone/>
              <a:defRPr>
                <a:solidFill>
                  <a:srgbClr val="998C9B"/>
                </a:solidFill>
              </a:defRPr>
            </a:lvl3pPr>
            <a:lvl4pPr lvl="3" algn="ctr">
              <a:lnSpc>
                <a:spcPct val="100000"/>
              </a:lnSpc>
              <a:spcBef>
                <a:spcPts val="320"/>
              </a:spcBef>
              <a:spcAft>
                <a:spcPts val="0"/>
              </a:spcAft>
              <a:buClr>
                <a:srgbClr val="998C9B"/>
              </a:buClr>
              <a:buSzPts val="1600"/>
              <a:buNone/>
              <a:defRPr>
                <a:solidFill>
                  <a:srgbClr val="998C9B"/>
                </a:solidFill>
              </a:defRPr>
            </a:lvl4pPr>
            <a:lvl5pPr lvl="4" algn="ctr">
              <a:lnSpc>
                <a:spcPct val="100000"/>
              </a:lnSpc>
              <a:spcBef>
                <a:spcPts val="280"/>
              </a:spcBef>
              <a:spcAft>
                <a:spcPts val="0"/>
              </a:spcAft>
              <a:buClr>
                <a:srgbClr val="998C9B"/>
              </a:buClr>
              <a:buSzPts val="1400"/>
              <a:buNone/>
              <a:defRPr>
                <a:solidFill>
                  <a:srgbClr val="998C9B"/>
                </a:solidFill>
              </a:defRPr>
            </a:lvl5pPr>
            <a:lvl6pPr lvl="5" algn="ctr">
              <a:lnSpc>
                <a:spcPct val="100000"/>
              </a:lnSpc>
              <a:spcBef>
                <a:spcPts val="400"/>
              </a:spcBef>
              <a:spcAft>
                <a:spcPts val="0"/>
              </a:spcAft>
              <a:buClr>
                <a:srgbClr val="998C9B"/>
              </a:buClr>
              <a:buSzPts val="2000"/>
              <a:buNone/>
              <a:defRPr>
                <a:solidFill>
                  <a:srgbClr val="998C9B"/>
                </a:solidFill>
              </a:defRPr>
            </a:lvl6pPr>
            <a:lvl7pPr lvl="6" algn="ctr">
              <a:lnSpc>
                <a:spcPct val="100000"/>
              </a:lnSpc>
              <a:spcBef>
                <a:spcPts val="400"/>
              </a:spcBef>
              <a:spcAft>
                <a:spcPts val="0"/>
              </a:spcAft>
              <a:buClr>
                <a:srgbClr val="998C9B"/>
              </a:buClr>
              <a:buSzPts val="2000"/>
              <a:buNone/>
              <a:defRPr>
                <a:solidFill>
                  <a:srgbClr val="998C9B"/>
                </a:solidFill>
              </a:defRPr>
            </a:lvl7pPr>
            <a:lvl8pPr lvl="7" algn="ctr">
              <a:lnSpc>
                <a:spcPct val="100000"/>
              </a:lnSpc>
              <a:spcBef>
                <a:spcPts val="400"/>
              </a:spcBef>
              <a:spcAft>
                <a:spcPts val="0"/>
              </a:spcAft>
              <a:buClr>
                <a:srgbClr val="998C9B"/>
              </a:buClr>
              <a:buSzPts val="2000"/>
              <a:buNone/>
              <a:defRPr>
                <a:solidFill>
                  <a:srgbClr val="998C9B"/>
                </a:solidFill>
              </a:defRPr>
            </a:lvl8pPr>
            <a:lvl9pPr lvl="8" algn="ctr">
              <a:lnSpc>
                <a:spcPct val="100000"/>
              </a:lnSpc>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0" name="Shape 70"/>
        <p:cNvGrpSpPr/>
        <p:nvPr/>
      </p:nvGrpSpPr>
      <p:grpSpPr>
        <a:xfrm>
          <a:off x="0" y="0"/>
          <a:ext cx="0" cy="0"/>
          <a:chOff x="0" y="0"/>
          <a:chExt cx="0" cy="0"/>
        </a:xfrm>
      </p:grpSpPr>
      <p:sp>
        <p:nvSpPr>
          <p:cNvPr id="71" name="Google Shape;71;p12"/>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12"/>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16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 type="body"/>
          </p:nvPr>
        </p:nvSpPr>
        <p:spPr>
          <a:xfrm>
            <a:off x="306917" y="634996"/>
            <a:ext cx="5635143" cy="48609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 name="Google Shape;74;p12"/>
          <p:cNvSpPr txBox="1"/>
          <p:nvPr>
            <p:ph idx="2" type="body"/>
          </p:nvPr>
        </p:nvSpPr>
        <p:spPr>
          <a:xfrm>
            <a:off x="6096001" y="634996"/>
            <a:ext cx="5710767" cy="48609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2"/>
          <p:cNvSpPr txBox="1"/>
          <p:nvPr>
            <p:ph idx="3" type="body"/>
          </p:nvPr>
        </p:nvSpPr>
        <p:spPr>
          <a:xfrm>
            <a:off x="306918" y="5599113"/>
            <a:ext cx="11499849" cy="635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400"/>
              <a:buNone/>
              <a:defRPr sz="14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9pPr>
          </a:lstStyle>
          <a:p/>
        </p:txBody>
      </p:sp>
      <p:sp>
        <p:nvSpPr>
          <p:cNvPr id="11" name="Google Shape;11;p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rgbClr val="000000"/>
              </a:buClr>
              <a:buSzPts val="1400"/>
              <a:buFont typeface="Arial"/>
              <a:buNone/>
              <a:defRPr b="0" i="0" sz="2500" u="none" cap="none" strike="noStrike">
                <a:solidFill>
                  <a:schemeClr val="dk1"/>
                </a:solidFill>
                <a:latin typeface="Arial"/>
                <a:ea typeface="Arial"/>
                <a:cs typeface="Arial"/>
                <a:sym typeface="Arial"/>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9250" lvl="2" marL="13716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grpSp>
        <p:nvGrpSpPr>
          <p:cNvPr id="12" name="Google Shape;12;p3"/>
          <p:cNvGrpSpPr/>
          <p:nvPr/>
        </p:nvGrpSpPr>
        <p:grpSpPr>
          <a:xfrm>
            <a:off x="1" y="6450776"/>
            <a:ext cx="12203936" cy="415057"/>
            <a:chOff x="126124" y="6360379"/>
            <a:chExt cx="9091992" cy="504457"/>
          </a:xfrm>
        </p:grpSpPr>
        <p:sp>
          <p:nvSpPr>
            <p:cNvPr id="13" name="Google Shape;13;p3"/>
            <p:cNvSpPr/>
            <p:nvPr/>
          </p:nvSpPr>
          <p:spPr>
            <a:xfrm>
              <a:off x="126124" y="6363184"/>
              <a:ext cx="8680743" cy="50165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 name="Google Shape;14;p3"/>
            <p:cNvGrpSpPr/>
            <p:nvPr/>
          </p:nvGrpSpPr>
          <p:grpSpPr>
            <a:xfrm>
              <a:off x="8817821" y="6360379"/>
              <a:ext cx="400295" cy="501650"/>
              <a:chOff x="-682839" y="6360379"/>
              <a:chExt cx="8484472" cy="501650"/>
            </a:xfrm>
          </p:grpSpPr>
          <p:sp>
            <p:nvSpPr>
              <p:cNvPr id="15" name="Google Shape;15;p3"/>
              <p:cNvSpPr/>
              <p:nvPr/>
            </p:nvSpPr>
            <p:spPr>
              <a:xfrm>
                <a:off x="6321173" y="6360379"/>
                <a:ext cx="1480460" cy="5016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3"/>
              <p:cNvSpPr/>
              <p:nvPr/>
            </p:nvSpPr>
            <p:spPr>
              <a:xfrm>
                <a:off x="4572123" y="6360379"/>
                <a:ext cx="1480439" cy="5016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3"/>
              <p:cNvSpPr/>
              <p:nvPr/>
            </p:nvSpPr>
            <p:spPr>
              <a:xfrm>
                <a:off x="2789407" y="6360379"/>
                <a:ext cx="1514105" cy="5016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3"/>
              <p:cNvSpPr/>
              <p:nvPr/>
            </p:nvSpPr>
            <p:spPr>
              <a:xfrm>
                <a:off x="1040335" y="6360379"/>
                <a:ext cx="1480460" cy="50165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3"/>
              <p:cNvSpPr/>
              <p:nvPr/>
            </p:nvSpPr>
            <p:spPr>
              <a:xfrm>
                <a:off x="-682839" y="6360379"/>
                <a:ext cx="1480439" cy="5016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8.jpg"/><Relationship Id="rId5" Type="http://schemas.openxmlformats.org/officeDocument/2006/relationships/hyperlink" Target="https://creativecommons.org/public-domain/cc0/" TargetMode="External"/><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nc-sa/4.0/" TargetMode="External"/><Relationship Id="rId4" Type="http://schemas.openxmlformats.org/officeDocument/2006/relationships/hyperlink" Target="https://creativecommons.org/licenses/by/4.0/" TargetMode="External"/><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omeka.org/" TargetMode="External"/><Relationship Id="rId4" Type="http://schemas.openxmlformats.org/officeDocument/2006/relationships/image" Target="../media/image15.png"/><Relationship Id="rId5" Type="http://schemas.openxmlformats.org/officeDocument/2006/relationships/hyperlink" Target="https://omeka.org/" TargetMode="External"/><Relationship Id="rId6" Type="http://schemas.openxmlformats.org/officeDocument/2006/relationships/hyperlink" Target="http://omek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omeka.net/" TargetMode="External"/><Relationship Id="rId4" Type="http://schemas.openxmlformats.org/officeDocument/2006/relationships/image" Target="../media/image13.png"/><Relationship Id="rId5" Type="http://schemas.openxmlformats.org/officeDocument/2006/relationships/hyperlink" Target="https://omek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36" name="Shape 136"/>
        <p:cNvGrpSpPr/>
        <p:nvPr/>
      </p:nvGrpSpPr>
      <p:grpSpPr>
        <a:xfrm>
          <a:off x="0" y="0"/>
          <a:ext cx="0" cy="0"/>
          <a:chOff x="0" y="0"/>
          <a:chExt cx="0" cy="0"/>
        </a:xfrm>
      </p:grpSpPr>
      <p:sp>
        <p:nvSpPr>
          <p:cNvPr id="137" name="Google Shape;137;p1"/>
          <p:cNvSpPr txBox="1"/>
          <p:nvPr>
            <p:ph type="title"/>
          </p:nvPr>
        </p:nvSpPr>
        <p:spPr>
          <a:xfrm>
            <a:off x="0" y="5130987"/>
            <a:ext cx="12150018" cy="172701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sz="2000">
                <a:solidFill>
                  <a:schemeClr val="lt1"/>
                </a:solidFill>
              </a:rPr>
              <a:t>BUILDING DIGITAL ARCHIVES WITH MINIMAL STAFFING: </a:t>
            </a:r>
            <a:br>
              <a:rPr lang="en-US" sz="2000">
                <a:solidFill>
                  <a:schemeClr val="lt1"/>
                </a:solidFill>
              </a:rPr>
            </a:br>
            <a:r>
              <a:rPr lang="en-US" sz="2000">
                <a:solidFill>
                  <a:schemeClr val="lt1"/>
                </a:solidFill>
              </a:rPr>
              <a:t>PLATFORMS AND TOOLS – DEMONSTRATION OF OMEKA</a:t>
            </a:r>
            <a:br>
              <a:rPr lang="en-US" sz="2000">
                <a:solidFill>
                  <a:schemeClr val="lt1"/>
                </a:solidFill>
              </a:rPr>
            </a:br>
            <a:br>
              <a:rPr lang="en-US" sz="2000">
                <a:solidFill>
                  <a:schemeClr val="lt1"/>
                </a:solidFill>
              </a:rPr>
            </a:br>
            <a:r>
              <a:rPr lang="en-US" sz="1600">
                <a:solidFill>
                  <a:srgbClr val="F2F2F2"/>
                </a:solidFill>
              </a:rPr>
              <a:t>PRESENTER: REBECCA FITZSIMMONS, ILLINOIS STATE UNIVERSITY</a:t>
            </a:r>
            <a:endParaRPr sz="1600">
              <a:solidFill>
                <a:srgbClr val="F2F2F2"/>
              </a:solidFill>
            </a:endParaRPr>
          </a:p>
        </p:txBody>
      </p:sp>
      <p:sp>
        <p:nvSpPr>
          <p:cNvPr id="138" name="Google Shape;138;p1"/>
          <p:cNvSpPr txBox="1"/>
          <p:nvPr/>
        </p:nvSpPr>
        <p:spPr>
          <a:xfrm>
            <a:off x="2227908" y="6523340"/>
            <a:ext cx="773373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Zoom’s live transcript is available on the Show Captions menu.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Geo"/>
              <a:buNone/>
            </a:pPr>
            <a:r>
              <a:rPr b="1" i="0" lang="en-US" sz="2000" u="none" cap="none" strike="noStrike">
                <a:solidFill>
                  <a:srgbClr val="FFFFFF"/>
                </a:solidFill>
                <a:latin typeface="Geo"/>
                <a:ea typeface="Geo"/>
                <a:cs typeface="Geo"/>
                <a:sym typeface="Geo"/>
              </a:rPr>
              <a:t>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1524000" y="1"/>
            <a:ext cx="9144000" cy="970642"/>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t/>
            </a:r>
            <a:endParaRPr b="0" i="0" sz="1800" u="none" cap="none" strike="noStrike">
              <a:solidFill>
                <a:srgbClr val="FFFFFF"/>
              </a:solidFill>
              <a:latin typeface="Times New Roman"/>
              <a:ea typeface="Times New Roman"/>
              <a:cs typeface="Times New Roman"/>
              <a:sym typeface="Times New Roman"/>
            </a:endParaRPr>
          </a:p>
        </p:txBody>
      </p:sp>
      <p:pic>
        <p:nvPicPr>
          <p:cNvPr descr="Swirled circle in teal, blue, and orange with the words professional development alliance of library consortia." id="140" name="Google Shape;140;p1"/>
          <p:cNvPicPr preferRelativeResize="0"/>
          <p:nvPr/>
        </p:nvPicPr>
        <p:blipFill rotWithShape="1">
          <a:blip r:embed="rId3">
            <a:alphaModFix/>
          </a:blip>
          <a:srcRect b="0" l="0" r="0" t="0"/>
          <a:stretch/>
        </p:blipFill>
        <p:spPr>
          <a:xfrm>
            <a:off x="9723765" y="10023"/>
            <a:ext cx="2446019" cy="970642"/>
          </a:xfrm>
          <a:prstGeom prst="rect">
            <a:avLst/>
          </a:prstGeom>
          <a:noFill/>
          <a:ln>
            <a:noFill/>
          </a:ln>
        </p:spPr>
      </p:pic>
      <p:pic>
        <p:nvPicPr>
          <p:cNvPr descr="Tilted hashtag in purple, green, teal, blue, blue, and olive with the words in purple CARLI: Consortium of Academic and Research Libraries in Illinois.&#10;" id="141" name="Google Shape;141;p1"/>
          <p:cNvPicPr preferRelativeResize="0"/>
          <p:nvPr/>
        </p:nvPicPr>
        <p:blipFill rotWithShape="1">
          <a:blip r:embed="rId4">
            <a:alphaModFix/>
          </a:blip>
          <a:srcRect b="0" l="0" r="0" t="0"/>
          <a:stretch/>
        </p:blipFill>
        <p:spPr>
          <a:xfrm>
            <a:off x="19766" y="10022"/>
            <a:ext cx="5214795" cy="960621"/>
          </a:xfrm>
          <a:prstGeom prst="rect">
            <a:avLst/>
          </a:prstGeom>
          <a:noFill/>
          <a:ln>
            <a:noFill/>
          </a:ln>
        </p:spPr>
      </p:pic>
      <p:sp>
        <p:nvSpPr>
          <p:cNvPr id="142" name="Google Shape;142;p1"/>
          <p:cNvSpPr txBox="1"/>
          <p:nvPr/>
        </p:nvSpPr>
        <p:spPr>
          <a:xfrm>
            <a:off x="8932128" y="4473364"/>
            <a:ext cx="266705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"SIUE Digitization Lab" by Marcella Lees used under </a:t>
            </a:r>
            <a:r>
              <a:rPr b="0" i="0" lang="en-US" sz="1200" u="sng" cap="none" strike="noStrike">
                <a:solidFill>
                  <a:schemeClr val="dk2"/>
                </a:solidFill>
                <a:latin typeface="Arial"/>
                <a:ea typeface="Arial"/>
                <a:cs typeface="Arial"/>
                <a:sym typeface="Arial"/>
                <a:hlinkClick r:id="rId5">
                  <a:extLst>
                    <a:ext uri="{A12FA001-AC4F-418D-AE19-62706E023703}">
                      <ahyp:hlinkClr val="tx"/>
                    </a:ext>
                  </a:extLst>
                </a:hlinkClick>
              </a:rPr>
              <a:t>CC0</a:t>
            </a:r>
            <a:r>
              <a:rPr b="0" i="0" lang="en-US" sz="12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Digital scanners, computer, and multiple computer screens in a corner of a room." id="143" name="Google Shape;143;p1"/>
          <p:cNvPicPr preferRelativeResize="0"/>
          <p:nvPr/>
        </p:nvPicPr>
        <p:blipFill rotWithShape="1">
          <a:blip r:embed="rId6">
            <a:alphaModFix/>
          </a:blip>
          <a:srcRect b="0" l="0" r="0" t="0"/>
          <a:stretch/>
        </p:blipFill>
        <p:spPr>
          <a:xfrm>
            <a:off x="3027398" y="1004096"/>
            <a:ext cx="5170140" cy="38797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idx="1" type="body"/>
          </p:nvPr>
        </p:nvSpPr>
        <p:spPr>
          <a:xfrm>
            <a:off x="416077" y="1397001"/>
            <a:ext cx="11329500" cy="37638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800">
                <a:solidFill>
                  <a:schemeClr val="dk1"/>
                </a:solidFill>
              </a:rPr>
              <a:t>				</a:t>
            </a:r>
            <a:r>
              <a:rPr lang="en-US" sz="2800"/>
              <a:t>Except where otherwise noted, this presentation “Building Digital Archives with Minimal Staffing: Platforms and Tools – Demonstration of Omeka” created by Rebecca Fitzsimmons is © 2025 by Rebecca Fitzsimmons and is released under a </a:t>
            </a:r>
            <a:r>
              <a:rPr lang="en-US" sz="2800" u="sng">
                <a:solidFill>
                  <a:schemeClr val="accent2"/>
                </a:solidFill>
                <a:hlinkClick r:id="rId3">
                  <a:extLst>
                    <a:ext uri="{A12FA001-AC4F-418D-AE19-62706E023703}">
                      <ahyp:hlinkClr val="tx"/>
                    </a:ext>
                  </a:extLst>
                </a:hlinkClick>
              </a:rPr>
              <a:t>Attribution-NonCommercial-ShareAlike 4.0 International License</a:t>
            </a:r>
            <a:r>
              <a:rPr lang="en-US" sz="2800"/>
              <a:t>.</a:t>
            </a:r>
            <a:r>
              <a:rPr lang="en-US" sz="2800">
                <a:solidFill>
                  <a:srgbClr val="0918EB"/>
                </a:solidFill>
              </a:rPr>
              <a:t> </a:t>
            </a:r>
            <a:endParaRPr/>
          </a:p>
        </p:txBody>
      </p:sp>
      <p:sp>
        <p:nvSpPr>
          <p:cNvPr id="150" name="Google Shape;150;p2"/>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a:t>ATTRIBUTION</a:t>
            </a:r>
            <a:endParaRPr/>
          </a:p>
        </p:txBody>
      </p:sp>
      <p:pic>
        <p:nvPicPr>
          <p:cNvPr descr="Creative Commons Attribution 4.0 International License" id="151" name="Google Shape;151;p2">
            <a:hlinkClick r:id="rId4"/>
          </p:cNvPr>
          <p:cNvPicPr preferRelativeResize="0"/>
          <p:nvPr/>
        </p:nvPicPr>
        <p:blipFill rotWithShape="1">
          <a:blip r:embed="rId5">
            <a:alphaModFix/>
          </a:blip>
          <a:srcRect b="0" l="0" r="0" t="0"/>
          <a:stretch/>
        </p:blipFill>
        <p:spPr>
          <a:xfrm>
            <a:off x="472033" y="1274500"/>
            <a:ext cx="1755800" cy="573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590bacad39_0_0"/>
          <p:cNvSpPr txBox="1"/>
          <p:nvPr>
            <p:ph type="title"/>
          </p:nvPr>
        </p:nvSpPr>
        <p:spPr>
          <a:xfrm>
            <a:off x="307220" y="-94785"/>
            <a:ext cx="10972800" cy="602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u="sng">
                <a:solidFill>
                  <a:schemeClr val="lt1"/>
                </a:solidFill>
                <a:hlinkClick r:id="rId3">
                  <a:extLst>
                    <a:ext uri="{A12FA001-AC4F-418D-AE19-62706E023703}">
                      <ahyp:hlinkClr val="tx"/>
                    </a:ext>
                  </a:extLst>
                </a:hlinkClick>
              </a:rPr>
              <a:t>Omeka Classic and OmekaS</a:t>
            </a:r>
            <a:endParaRPr b="1">
              <a:solidFill>
                <a:schemeClr val="lt1"/>
              </a:solidFill>
            </a:endParaRPr>
          </a:p>
        </p:txBody>
      </p:sp>
      <p:pic>
        <p:nvPicPr>
          <p:cNvPr descr="Screenshot of the Omeka.org landing page showing boxes for Omeka S and Omeka Classic." id="158" name="Google Shape;158;g3590bacad39_0_0" title="Screenshot of Omeka landing page"/>
          <p:cNvPicPr preferRelativeResize="0"/>
          <p:nvPr/>
        </p:nvPicPr>
        <p:blipFill rotWithShape="1">
          <a:blip r:embed="rId4">
            <a:alphaModFix/>
          </a:blip>
          <a:srcRect b="0" l="0" r="1077" t="0"/>
          <a:stretch/>
        </p:blipFill>
        <p:spPr>
          <a:xfrm>
            <a:off x="409475" y="379325"/>
            <a:ext cx="11231677" cy="6071376"/>
          </a:xfrm>
          <a:prstGeom prst="rect">
            <a:avLst/>
          </a:prstGeom>
          <a:noFill/>
          <a:ln cap="flat" cmpd="sng" w="9525">
            <a:solidFill>
              <a:schemeClr val="accent2"/>
            </a:solidFill>
            <a:prstDash val="solid"/>
            <a:round/>
            <a:headEnd len="sm" w="sm" type="none"/>
            <a:tailEnd len="sm" w="sm" type="none"/>
          </a:ln>
        </p:spPr>
      </p:pic>
      <p:sp>
        <p:nvSpPr>
          <p:cNvPr id="159" name="Google Shape;159;g3590bacad39_0_0"/>
          <p:cNvSpPr txBox="1"/>
          <p:nvPr>
            <p:ph type="title"/>
          </p:nvPr>
        </p:nvSpPr>
        <p:spPr>
          <a:xfrm>
            <a:off x="891095" y="6359340"/>
            <a:ext cx="10972800" cy="602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a:t>Hosted (Omeka Classic only):</a:t>
            </a:r>
            <a:r>
              <a:rPr lang="en-US"/>
              <a:t> </a:t>
            </a:r>
            <a:r>
              <a:rPr lang="en-US" u="sng">
                <a:solidFill>
                  <a:schemeClr val="lt1"/>
                </a:solidFill>
                <a:hlinkClick r:id="rId5">
                  <a:extLst>
                    <a:ext uri="{A12FA001-AC4F-418D-AE19-62706E023703}">
                      <ahyp:hlinkClr val="tx"/>
                    </a:ext>
                  </a:extLst>
                </a:hlinkClick>
              </a:rPr>
              <a:t>Omeka.net</a:t>
            </a:r>
            <a:r>
              <a:rPr lang="en-US">
                <a:solidFill>
                  <a:schemeClr val="lt1"/>
                </a:solidFill>
              </a:rPr>
              <a:t>         </a:t>
            </a:r>
            <a:r>
              <a:rPr b="1" lang="en-US">
                <a:solidFill>
                  <a:schemeClr val="lt1"/>
                </a:solidFill>
              </a:rPr>
              <a:t>Self-hosted (Omeka S or Omeka Classic): </a:t>
            </a:r>
            <a:r>
              <a:rPr lang="en-US" u="sng">
                <a:solidFill>
                  <a:schemeClr val="lt1"/>
                </a:solidFill>
                <a:hlinkClick r:id="rId6">
                  <a:extLst>
                    <a:ext uri="{A12FA001-AC4F-418D-AE19-62706E023703}">
                      <ahyp:hlinkClr val="tx"/>
                    </a:ext>
                  </a:extLst>
                </a:hlinkClick>
              </a:rPr>
              <a:t>Omeka.org</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590bacad39_0_8"/>
          <p:cNvSpPr txBox="1"/>
          <p:nvPr>
            <p:ph type="title"/>
          </p:nvPr>
        </p:nvSpPr>
        <p:spPr>
          <a:xfrm>
            <a:off x="307220" y="-94785"/>
            <a:ext cx="10972800" cy="602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u="sng">
                <a:solidFill>
                  <a:schemeClr val="lt1"/>
                </a:solidFill>
                <a:hlinkClick r:id="rId3">
                  <a:extLst>
                    <a:ext uri="{A12FA001-AC4F-418D-AE19-62706E023703}">
                      <ahyp:hlinkClr val="tx"/>
                    </a:ext>
                  </a:extLst>
                </a:hlinkClick>
              </a:rPr>
              <a:t>Omeka.net</a:t>
            </a:r>
            <a:endParaRPr b="1">
              <a:solidFill>
                <a:schemeClr val="lt1"/>
              </a:solidFill>
            </a:endParaRPr>
          </a:p>
        </p:txBody>
      </p:sp>
      <p:pic>
        <p:nvPicPr>
          <p:cNvPr descr="Screenshot showing the Omeka.net page with comparisons of the pricing plans ranging from Plus at $35 to Platinum at $1000." id="166" name="Google Shape;166;g3590bacad39_0_8" title="Screenshot of Omeka.net pricing plans"/>
          <p:cNvPicPr preferRelativeResize="0"/>
          <p:nvPr/>
        </p:nvPicPr>
        <p:blipFill rotWithShape="1">
          <a:blip r:embed="rId4">
            <a:alphaModFix/>
          </a:blip>
          <a:srcRect b="0" l="494" r="503" t="0"/>
          <a:stretch/>
        </p:blipFill>
        <p:spPr>
          <a:xfrm>
            <a:off x="409475" y="379325"/>
            <a:ext cx="11231677" cy="6071377"/>
          </a:xfrm>
          <a:prstGeom prst="rect">
            <a:avLst/>
          </a:prstGeom>
          <a:noFill/>
          <a:ln cap="flat" cmpd="sng" w="9525">
            <a:solidFill>
              <a:schemeClr val="accent2"/>
            </a:solidFill>
            <a:prstDash val="solid"/>
            <a:round/>
            <a:headEnd len="sm" w="sm" type="none"/>
            <a:tailEnd len="sm" w="sm" type="none"/>
          </a:ln>
        </p:spPr>
      </p:pic>
      <p:sp>
        <p:nvSpPr>
          <p:cNvPr id="167" name="Google Shape;167;g3590bacad39_0_8"/>
          <p:cNvSpPr txBox="1"/>
          <p:nvPr>
            <p:ph type="title"/>
          </p:nvPr>
        </p:nvSpPr>
        <p:spPr>
          <a:xfrm>
            <a:off x="668350" y="6450700"/>
            <a:ext cx="10972800" cy="40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a:t>Hosted (Omeka Classic only):</a:t>
            </a:r>
            <a:r>
              <a:rPr lang="en-US"/>
              <a:t> </a:t>
            </a:r>
            <a:r>
              <a:rPr lang="en-US" u="sng">
                <a:solidFill>
                  <a:schemeClr val="lt1"/>
                </a:solidFill>
                <a:hlinkClick r:id="rId5">
                  <a:extLst>
                    <a:ext uri="{A12FA001-AC4F-418D-AE19-62706E023703}">
                      <ahyp:hlinkClr val="tx"/>
                    </a:ext>
                  </a:extLst>
                </a:hlinkClick>
              </a:rPr>
              <a:t>Omeka.net</a:t>
            </a:r>
            <a:endParaRPr>
              <a:solidFill>
                <a:schemeClr val="lt1"/>
              </a:solidFill>
            </a:endParaRPr>
          </a:p>
        </p:txBody>
      </p:sp>
      <p:sp>
        <p:nvSpPr>
          <p:cNvPr id="168" name="Google Shape;168;g3590bacad39_0_8"/>
          <p:cNvSpPr txBox="1"/>
          <p:nvPr/>
        </p:nvSpPr>
        <p:spPr>
          <a:xfrm>
            <a:off x="489150" y="1357625"/>
            <a:ext cx="2845200" cy="354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Pros:</a:t>
            </a: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Inexpensive</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Doesn’t require much institutional IT maintenance</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Range of plan options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Easy and fast to get started</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Access to quite a few plugins, including Timeline, Maps, and Exhibit Builder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Cons:</a:t>
            </a:r>
            <a:endParaRPr b="1" i="0" sz="20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Fewer options to customize</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Limited plugins with some plans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No Omeka S, Classic only</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Does not include some useful plugins such as Scripto (transcription) or  Neatline (maps and timelines)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590bacad39_0_149"/>
          <p:cNvSpPr txBox="1"/>
          <p:nvPr>
            <p:ph type="title"/>
          </p:nvPr>
        </p:nvSpPr>
        <p:spPr>
          <a:xfrm>
            <a:off x="307220" y="-94785"/>
            <a:ext cx="10972800" cy="602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a:solidFill>
                  <a:schemeClr val="lt1"/>
                </a:solidFill>
              </a:rPr>
              <a:t>Platform demonstration</a:t>
            </a:r>
            <a:endParaRPr b="1">
              <a:solidFill>
                <a:schemeClr val="lt1"/>
              </a:solidFill>
            </a:endParaRPr>
          </a:p>
        </p:txBody>
      </p:sp>
      <p:pic>
        <p:nvPicPr>
          <p:cNvPr descr="Screen shot 3 thumbnail images next to collection names on an Omeka COllections landing page." id="175" name="Google Shape;175;g3590bacad39_0_149" title="Screenshot of an Omeka collections page"/>
          <p:cNvPicPr preferRelativeResize="0"/>
          <p:nvPr/>
        </p:nvPicPr>
        <p:blipFill rotWithShape="1">
          <a:blip r:embed="rId3">
            <a:alphaModFix/>
          </a:blip>
          <a:srcRect b="0" l="494" r="503" t="0"/>
          <a:stretch/>
        </p:blipFill>
        <p:spPr>
          <a:xfrm>
            <a:off x="409475" y="379325"/>
            <a:ext cx="11231677" cy="6071377"/>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590bacad39_0_16"/>
          <p:cNvSpPr txBox="1"/>
          <p:nvPr>
            <p:ph type="title"/>
          </p:nvPr>
        </p:nvSpPr>
        <p:spPr>
          <a:xfrm>
            <a:off x="307220" y="-94785"/>
            <a:ext cx="10972800" cy="602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b="1" lang="en-US"/>
              <a:t>QUESTIONS?</a:t>
            </a:r>
            <a:endParaRPr b="1"/>
          </a:p>
        </p:txBody>
      </p:sp>
      <p:sp>
        <p:nvSpPr>
          <p:cNvPr id="182" name="Google Shape;182;g3590bacad39_0_16"/>
          <p:cNvSpPr txBox="1"/>
          <p:nvPr/>
        </p:nvSpPr>
        <p:spPr>
          <a:xfrm>
            <a:off x="4947850" y="1629375"/>
            <a:ext cx="3838500" cy="254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500"/>
              <a:buFont typeface="Arial"/>
              <a:buNone/>
            </a:pPr>
            <a:r>
              <a:rPr b="1" i="0" lang="en-US" sz="2500" u="none" cap="none" strike="noStrike">
                <a:solidFill>
                  <a:schemeClr val="accent1"/>
                </a:solidFill>
                <a:latin typeface="Arial"/>
                <a:ea typeface="Arial"/>
                <a:cs typeface="Arial"/>
                <a:sym typeface="Arial"/>
              </a:rPr>
              <a:t>Rebecca Fitzsimmons</a:t>
            </a:r>
            <a:endParaRPr b="1" i="0" sz="2500" u="none" cap="none" strike="noStrike">
              <a:solidFill>
                <a:schemeClr val="accen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chemeClr val="accent1"/>
                </a:solidFill>
                <a:latin typeface="Arial"/>
                <a:ea typeface="Arial"/>
                <a:cs typeface="Arial"/>
                <a:sym typeface="Arial"/>
              </a:rPr>
              <a:t>Special Collections Librarian</a:t>
            </a:r>
            <a:endParaRPr b="0" i="0" sz="2200" u="none" cap="none" strike="noStrike">
              <a:solidFill>
                <a:schemeClr val="accen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chemeClr val="accent1"/>
                </a:solidFill>
                <a:latin typeface="Arial"/>
                <a:ea typeface="Arial"/>
                <a:cs typeface="Arial"/>
                <a:sym typeface="Arial"/>
              </a:rPr>
              <a:t>Illinois State University</a:t>
            </a:r>
            <a:endParaRPr b="0" i="0" sz="2200" u="none" cap="none" strike="noStrike">
              <a:solidFill>
                <a:schemeClr val="accen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chemeClr val="accent1"/>
                </a:solidFill>
                <a:latin typeface="Arial"/>
                <a:ea typeface="Arial"/>
                <a:cs typeface="Arial"/>
                <a:sym typeface="Arial"/>
              </a:rPr>
              <a:t>rlfitzs@ilstu.edu</a:t>
            </a:r>
            <a:endParaRPr b="0" i="0" sz="2200" u="none" cap="none" strike="noStrike">
              <a:solidFill>
                <a:schemeClr val="accen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Headshot photograph of a woman wearing a paisley shirt, gray sweater, and glasses looking at the camera. She stands in a book storage area with rare books and posters in the background." id="183" name="Google Shape;183;g3590bacad39_0_16" title="Rebecca.jpg"/>
          <p:cNvPicPr preferRelativeResize="0"/>
          <p:nvPr/>
        </p:nvPicPr>
        <p:blipFill rotWithShape="1">
          <a:blip r:embed="rId3">
            <a:alphaModFix/>
          </a:blip>
          <a:srcRect b="0" l="0" r="0" t="0"/>
          <a:stretch/>
        </p:blipFill>
        <p:spPr>
          <a:xfrm>
            <a:off x="676419" y="1026473"/>
            <a:ext cx="3838558" cy="4805051"/>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resentation11">
  <a:themeElements>
    <a:clrScheme name="CARLI colors 1">
      <a:dk1>
        <a:srgbClr val="592C5F"/>
      </a:dk1>
      <a:lt1>
        <a:srgbClr val="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2022-03-17T14:16:19Z</dcterms:created>
  <dc:creator>Mead-Harvey, Benjamin Lee</dc:creator>
</cp:coreProperties>
</file>