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Geo"/>
      <p:regular r:id="rId13"/>
      <p: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hY1YiOcyrip9xIpYGoWrPf+AZs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Geo-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Ge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&lt;CARLI Staff set up:&gt;</a:t>
            </a:r>
            <a:endParaRPr/>
          </a:p>
          <a:p>
            <a:pPr indent="0" lvl="0" marL="0" marR="0" rtl="0" algn="l">
              <a:spcBef>
                <a:spcPts val="0"/>
              </a:spcBef>
              <a:spcAft>
                <a:spcPts val="0"/>
              </a:spcAft>
              <a:buNone/>
            </a:pPr>
            <a:r>
              <a:rPr lang="en-US" sz="1800">
                <a:latin typeface="Calibri"/>
                <a:ea typeface="Calibri"/>
                <a:cs typeface="Calibri"/>
                <a:sym typeface="Calibri"/>
              </a:rPr>
              <a:t>&lt;CARLI Staff: Enable transcription&gt;</a:t>
            </a:r>
            <a:endParaRPr/>
          </a:p>
          <a:p>
            <a:pPr indent="0" lvl="0" marL="0" marR="0" rtl="0" algn="l">
              <a:spcBef>
                <a:spcPts val="0"/>
              </a:spcBef>
              <a:spcAft>
                <a:spcPts val="0"/>
              </a:spcAft>
              <a:buNone/>
            </a:pPr>
            <a:r>
              <a:rPr lang="en-US" sz="1800">
                <a:latin typeface="Calibri"/>
                <a:ea typeface="Calibri"/>
                <a:cs typeface="Calibri"/>
                <a:sym typeface="Calibri"/>
              </a:rPr>
              <a:t>&lt;CARLI Staff: Give presenters co-host permissions&gt;</a:t>
            </a:r>
            <a:endParaRPr/>
          </a:p>
          <a:p>
            <a:pPr indent="0" lvl="0" marL="0" marR="0" rtl="0" algn="l">
              <a:spcBef>
                <a:spcPts val="0"/>
              </a:spcBef>
              <a:spcAft>
                <a:spcPts val="0"/>
              </a:spcAft>
              <a:buNone/>
            </a:pPr>
            <a:r>
              <a:rPr lang="en-US" sz="1800">
                <a:latin typeface="Calibri"/>
                <a:ea typeface="Calibri"/>
                <a:cs typeface="Calibri"/>
                <a:sym typeface="Calibri"/>
              </a:rPr>
              <a:t>&lt;NAME will be progressing slides&gt;</a:t>
            </a:r>
            <a:endParaRPr/>
          </a:p>
          <a:p>
            <a:pPr indent="0" lvl="0" marL="0" marR="0" rtl="0" algn="l">
              <a:spcBef>
                <a:spcPts val="0"/>
              </a:spcBef>
              <a:spcAft>
                <a:spcPts val="0"/>
              </a:spcAft>
              <a:buNone/>
            </a:pPr>
            <a:r>
              <a:rPr lang="en-US" sz="1800">
                <a:latin typeface="Calibri"/>
                <a:ea typeface="Calibri"/>
                <a:cs typeface="Calibri"/>
                <a:sym typeface="Calibri"/>
              </a:rPr>
              <a:t>&lt;CARLI Staff: Watch for access issues (RT and email)&gt;</a:t>
            </a:r>
            <a:endParaRPr/>
          </a:p>
          <a:p>
            <a:pPr indent="0" lvl="0" marL="0" marR="0" rtl="0" algn="l">
              <a:spcBef>
                <a:spcPts val="0"/>
              </a:spcBef>
              <a:spcAft>
                <a:spcPts val="0"/>
              </a:spcAft>
              <a:buNone/>
            </a:pPr>
            <a:r>
              <a:t/>
            </a:r>
            <a:endParaRPr sz="1800">
              <a:latin typeface="Calibri"/>
              <a:ea typeface="Calibri"/>
              <a:cs typeface="Calibri"/>
              <a:sym typeface="Calibri"/>
            </a:endParaRPr>
          </a:p>
          <a:p>
            <a:pPr indent="0" lvl="0" marL="0" marR="0" rtl="0" algn="l">
              <a:spcBef>
                <a:spcPts val="0"/>
              </a:spcBef>
              <a:spcAft>
                <a:spcPts val="0"/>
              </a:spcAft>
              <a:buNone/>
            </a:pPr>
            <a:r>
              <a:rPr lang="en-US" sz="1800">
                <a:latin typeface="Calibri"/>
                <a:ea typeface="Calibri"/>
                <a:cs typeface="Calibri"/>
                <a:sym typeface="Calibri"/>
              </a:rPr>
              <a:t>&lt;start recording&gt;</a:t>
            </a:r>
            <a:endParaRPr/>
          </a:p>
          <a:p>
            <a:pPr indent="0" lvl="0" marL="0" marR="0" rtl="0" algn="l">
              <a:spcBef>
                <a:spcPts val="0"/>
              </a:spcBef>
              <a:spcAft>
                <a:spcPts val="0"/>
              </a:spcAft>
              <a:buNone/>
            </a:pPr>
            <a:r>
              <a:rPr lang="en-US" sz="1800">
                <a:latin typeface="Calibri"/>
                <a:ea typeface="Calibri"/>
                <a:cs typeface="Calibri"/>
                <a:sym typeface="Calibri"/>
              </a:rPr>
              <a:t> </a:t>
            </a:r>
            <a:endParaRPr/>
          </a:p>
          <a:p>
            <a:pPr indent="0" lvl="0" marL="0" marR="0" rtl="0" algn="l">
              <a:lnSpc>
                <a:spcPct val="107000"/>
              </a:lnSpc>
              <a:spcBef>
                <a:spcPts val="0"/>
              </a:spcBef>
              <a:spcAft>
                <a:spcPts val="0"/>
              </a:spcAft>
              <a:buNone/>
            </a:pPr>
            <a:r>
              <a:rPr i="1" lang="en-US" sz="1800">
                <a:latin typeface="Calibri"/>
                <a:ea typeface="Calibri"/>
                <a:cs typeface="Calibri"/>
                <a:sym typeface="Calibri"/>
              </a:rPr>
              <a:t>&lt;NAME: Welcome&gt;</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Hello everyone, I’m NAME from INSTITUTION and am a member of the CARLI Archives Task Force. We are pleased to welcome you all to this 2-day Building Digital Archives with Minimal Staffing program.</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&lt;NAME</a:t>
            </a:r>
            <a:r>
              <a:rPr i="1" lang="en-US" sz="1800">
                <a:latin typeface="Calibri"/>
                <a:ea typeface="Calibri"/>
                <a:cs typeface="Calibri"/>
                <a:sym typeface="Calibri"/>
              </a:rPr>
              <a:t>: Introduction</a:t>
            </a:r>
            <a:r>
              <a:rPr lang="en-US" sz="1800">
                <a:latin typeface="Calibri"/>
                <a:ea typeface="Calibri"/>
                <a:cs typeface="Calibri"/>
                <a:sym typeface="Calibri"/>
              </a:rPr>
              <a:t>&gt;</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Just a few reminders:</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A few reminders:</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Please ensure your microphones are muted.</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We will be recording the program today. Once we’ve had the opportunity to add captions for accessibility, we will be sharing the recording along with any handouts on the CARLI website. We will share the link when it is available with the attendees.</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Questions will be taken at the end of each program and are welcome via the chat box or by unmuting. If you are unmuting, please also share your video if you are able. It helps those of us who benefit from lip reading.</a:t>
            </a:r>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We are not enabling Zoom’s AI Companion features during this session, but Otter.ai transcription is enabled. Select Show captions at the bottom of the screen to turn on captions, or from the Show Captions arrow menu you can select view full transcript.</a:t>
            </a:r>
            <a:endParaRPr/>
          </a:p>
          <a:p>
            <a:pPr indent="-228600" lvl="0" marL="342900" marR="0" rtl="0" algn="l">
              <a:lnSpc>
                <a:spcPct val="107000"/>
              </a:lnSpc>
              <a:spcBef>
                <a:spcPts val="800"/>
              </a:spcBef>
              <a:spcAft>
                <a:spcPts val="0"/>
              </a:spcAft>
              <a:buClr>
                <a:schemeClr val="dk1"/>
              </a:buClr>
              <a:buSzPts val="1800"/>
              <a:buFont typeface="Arial"/>
              <a:buNone/>
            </a:pPr>
            <a:r>
              <a:t/>
            </a:r>
            <a:endParaRPr sz="1800">
              <a:latin typeface="Calibri"/>
              <a:ea typeface="Calibri"/>
              <a:cs typeface="Calibri"/>
              <a:sym typeface="Calibri"/>
            </a:endParaRPr>
          </a:p>
          <a:p>
            <a:pPr indent="-228600" lvl="0" marL="342900" marR="0" rtl="0" algn="l">
              <a:lnSpc>
                <a:spcPct val="107000"/>
              </a:lnSpc>
              <a:spcBef>
                <a:spcPts val="800"/>
              </a:spcBef>
              <a:spcAft>
                <a:spcPts val="0"/>
              </a:spcAft>
              <a:buClr>
                <a:schemeClr val="dk1"/>
              </a:buClr>
              <a:buSzPts val="1800"/>
              <a:buFont typeface="Arial"/>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&lt;NAME</a:t>
            </a:r>
            <a:r>
              <a:rPr i="1" lang="en-US" sz="1800">
                <a:latin typeface="Calibri"/>
                <a:ea typeface="Calibri"/>
                <a:cs typeface="Calibri"/>
                <a:sym typeface="Calibri"/>
              </a:rPr>
              <a:t>: Introduction</a:t>
            </a:r>
            <a:r>
              <a:rPr lang="en-US" sz="1800">
                <a:latin typeface="Calibri"/>
                <a:ea typeface="Calibri"/>
                <a:cs typeface="Calibri"/>
                <a:sym typeface="Calibri"/>
              </a:rPr>
              <a:t>&gt;</a:t>
            </a:r>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marR="0" rtl="0" algn="l">
              <a:lnSpc>
                <a:spcPct val="107000"/>
              </a:lnSpc>
              <a:spcBef>
                <a:spcPts val="800"/>
              </a:spcBef>
              <a:spcAft>
                <a:spcPts val="0"/>
              </a:spcAft>
              <a:buNone/>
            </a:pPr>
            <a:r>
              <a:t/>
            </a:r>
            <a:endParaRPr sz="1800">
              <a:latin typeface="Calibri"/>
              <a:ea typeface="Calibri"/>
              <a:cs typeface="Calibri"/>
              <a:sym typeface="Calibri"/>
            </a:endParaRPr>
          </a:p>
          <a:p>
            <a:pPr indent="0" lvl="0" marL="0" rtl="0" algn="l">
              <a:spcBef>
                <a:spcPts val="8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update with author and license information.</a:t>
            </a:r>
            <a:endParaRPr/>
          </a:p>
        </p:txBody>
      </p:sp>
      <p:sp>
        <p:nvSpPr>
          <p:cNvPr id="147" name="Google Shape;1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73b959c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73b959c2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3573b959c2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58e65c288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58e65c288a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358e65c288a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8e65c288a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8e65c288a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58e65c288a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58e65c288a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58e65c288a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358e65c288a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58e65c28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8e65c288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358e65c288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573b959c2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573b959c2e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3573b959c2e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20" name="Shape 20"/>
        <p:cNvGrpSpPr/>
        <p:nvPr/>
      </p:nvGrpSpPr>
      <p:grpSpPr>
        <a:xfrm>
          <a:off x="0" y="0"/>
          <a:ext cx="0" cy="0"/>
          <a:chOff x="0" y="0"/>
          <a:chExt cx="0" cy="0"/>
        </a:xfrm>
      </p:grpSpPr>
      <p:sp>
        <p:nvSpPr>
          <p:cNvPr id="21" name="Google Shape;21;p4"/>
          <p:cNvSpPr/>
          <p:nvPr/>
        </p:nvSpPr>
        <p:spPr>
          <a:xfrm>
            <a:off x="0" y="4895850"/>
            <a:ext cx="12192000" cy="15128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sp>
        <p:nvSpPr>
          <p:cNvPr id="22" name="Google Shape;22;p4"/>
          <p:cNvSpPr/>
          <p:nvPr>
            <p:ph idx="2" type="pic"/>
          </p:nvPr>
        </p:nvSpPr>
        <p:spPr>
          <a:xfrm>
            <a:off x="0" y="1"/>
            <a:ext cx="12192000" cy="4895272"/>
          </a:xfrm>
          <a:prstGeom prst="rect">
            <a:avLst/>
          </a:prstGeom>
          <a:noFill/>
          <a:ln>
            <a:noFill/>
          </a:ln>
        </p:spPr>
      </p:sp>
      <p:sp>
        <p:nvSpPr>
          <p:cNvPr id="23" name="Google Shape;23;p4"/>
          <p:cNvSpPr txBox="1"/>
          <p:nvPr>
            <p:ph type="title"/>
          </p:nvPr>
        </p:nvSpPr>
        <p:spPr>
          <a:xfrm>
            <a:off x="1339274" y="5323455"/>
            <a:ext cx="9698181"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SzPts val="1400"/>
              <a:buNone/>
              <a:defRPr b="1" sz="2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1339273" y="4504306"/>
            <a:ext cx="9987011" cy="81914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rgbClr val="D8D8D8"/>
              </a:buClr>
              <a:buSzPts val="1600"/>
              <a:buFont typeface="Arial"/>
              <a:buNone/>
              <a:defRPr sz="1600">
                <a:solidFill>
                  <a:srgbClr val="D8D8D8"/>
                </a:solidFill>
              </a:defRPr>
            </a:lvl1pPr>
            <a:lvl2pPr indent="-228600" lvl="1" marL="914400" algn="l">
              <a:spcBef>
                <a:spcPts val="360"/>
              </a:spcBef>
              <a:spcAft>
                <a:spcPts val="0"/>
              </a:spcAft>
              <a:buClr>
                <a:srgbClr val="998C9B"/>
              </a:buClr>
              <a:buSzPts val="1800"/>
              <a:buNone/>
              <a:defRPr sz="1800">
                <a:solidFill>
                  <a:srgbClr val="998C9B"/>
                </a:solidFill>
              </a:defRPr>
            </a:lvl2pPr>
            <a:lvl3pPr indent="-228600" lvl="2" marL="1371600" algn="l">
              <a:spcBef>
                <a:spcPts val="320"/>
              </a:spcBef>
              <a:spcAft>
                <a:spcPts val="0"/>
              </a:spcAft>
              <a:buClr>
                <a:srgbClr val="998C9B"/>
              </a:buClr>
              <a:buSzPts val="1600"/>
              <a:buNone/>
              <a:defRPr sz="1600">
                <a:solidFill>
                  <a:srgbClr val="998C9B"/>
                </a:solidFill>
              </a:defRPr>
            </a:lvl3pPr>
            <a:lvl4pPr indent="-228600" lvl="3" marL="1828800" algn="l">
              <a:spcBef>
                <a:spcPts val="280"/>
              </a:spcBef>
              <a:spcAft>
                <a:spcPts val="0"/>
              </a:spcAft>
              <a:buClr>
                <a:srgbClr val="998C9B"/>
              </a:buClr>
              <a:buSzPts val="1400"/>
              <a:buNone/>
              <a:defRPr sz="1400">
                <a:solidFill>
                  <a:srgbClr val="998C9B"/>
                </a:solidFill>
              </a:defRPr>
            </a:lvl4pPr>
            <a:lvl5pPr indent="-228600" lvl="4" marL="2286000" algn="l">
              <a:spcBef>
                <a:spcPts val="280"/>
              </a:spcBef>
              <a:spcAft>
                <a:spcPts val="0"/>
              </a:spcAft>
              <a:buClr>
                <a:srgbClr val="998C9B"/>
              </a:buClr>
              <a:buSzPts val="1400"/>
              <a:buNone/>
              <a:defRPr sz="1400">
                <a:solidFill>
                  <a:srgbClr val="998C9B"/>
                </a:solidFill>
              </a:defRPr>
            </a:lvl5pPr>
            <a:lvl6pPr indent="-228600" lvl="5" marL="2743200" algn="l">
              <a:spcBef>
                <a:spcPts val="280"/>
              </a:spcBef>
              <a:spcAft>
                <a:spcPts val="0"/>
              </a:spcAft>
              <a:buClr>
                <a:srgbClr val="998C9B"/>
              </a:buClr>
              <a:buSzPts val="1400"/>
              <a:buNone/>
              <a:defRPr sz="1400">
                <a:solidFill>
                  <a:srgbClr val="998C9B"/>
                </a:solidFill>
              </a:defRPr>
            </a:lvl6pPr>
            <a:lvl7pPr indent="-228600" lvl="6" marL="3200400" algn="l">
              <a:spcBef>
                <a:spcPts val="280"/>
              </a:spcBef>
              <a:spcAft>
                <a:spcPts val="0"/>
              </a:spcAft>
              <a:buClr>
                <a:srgbClr val="998C9B"/>
              </a:buClr>
              <a:buSzPts val="1400"/>
              <a:buNone/>
              <a:defRPr sz="1400">
                <a:solidFill>
                  <a:srgbClr val="998C9B"/>
                </a:solidFill>
              </a:defRPr>
            </a:lvl7pPr>
            <a:lvl8pPr indent="-228600" lvl="7" marL="3657600" algn="l">
              <a:spcBef>
                <a:spcPts val="280"/>
              </a:spcBef>
              <a:spcAft>
                <a:spcPts val="0"/>
              </a:spcAft>
              <a:buClr>
                <a:srgbClr val="998C9B"/>
              </a:buClr>
              <a:buSzPts val="1400"/>
              <a:buNone/>
              <a:defRPr sz="1400">
                <a:solidFill>
                  <a:srgbClr val="998C9B"/>
                </a:solidFill>
              </a:defRPr>
            </a:lvl8pPr>
            <a:lvl9pPr indent="-228600" lvl="8" marL="4114800" algn="l">
              <a:spcBef>
                <a:spcPts val="280"/>
              </a:spcBef>
              <a:spcAft>
                <a:spcPts val="0"/>
              </a:spcAft>
              <a:buClr>
                <a:srgbClr val="998C9B"/>
              </a:buClr>
              <a:buSzPts val="1400"/>
              <a:buNone/>
              <a:defRPr sz="1400">
                <a:solidFill>
                  <a:srgbClr val="998C9B"/>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6" name="Shape 76"/>
        <p:cNvGrpSpPr/>
        <p:nvPr/>
      </p:nvGrpSpPr>
      <p:grpSpPr>
        <a:xfrm>
          <a:off x="0" y="0"/>
          <a:ext cx="0" cy="0"/>
          <a:chOff x="0" y="0"/>
          <a:chExt cx="0" cy="0"/>
        </a:xfrm>
      </p:grpSpPr>
      <p:sp>
        <p:nvSpPr>
          <p:cNvPr id="77" name="Google Shape;77;p13"/>
          <p:cNvSpPr/>
          <p:nvPr/>
        </p:nvSpPr>
        <p:spPr>
          <a:xfrm>
            <a:off x="0" y="0"/>
            <a:ext cx="7495117" cy="64150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78" name="Google Shape;78;p13"/>
          <p:cNvSpPr txBox="1"/>
          <p:nvPr>
            <p:ph type="title"/>
          </p:nvPr>
        </p:nvSpPr>
        <p:spPr>
          <a:xfrm>
            <a:off x="7798570" y="273051"/>
            <a:ext cx="4011084" cy="67367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 type="body"/>
          </p:nvPr>
        </p:nvSpPr>
        <p:spPr>
          <a:xfrm>
            <a:off x="366956" y="273051"/>
            <a:ext cx="6517793" cy="5853113"/>
          </a:xfrm>
          <a:prstGeom prst="rect">
            <a:avLst/>
          </a:prstGeom>
          <a:noFill/>
          <a:ln>
            <a:noFill/>
          </a:ln>
        </p:spPr>
        <p:txBody>
          <a:bodyPr anchorCtr="0" anchor="t" bIns="45700" lIns="91425" spcFirstLastPara="1" rIns="91425" wrap="square" tIns="45700">
            <a:noAutofit/>
          </a:bodyPr>
          <a:lstStyle>
            <a:lvl1pPr indent="-228600" lvl="0" marL="457200" algn="l">
              <a:spcBef>
                <a:spcPts val="520"/>
              </a:spcBef>
              <a:spcAft>
                <a:spcPts val="0"/>
              </a:spcAft>
              <a:buSzPts val="1400"/>
              <a:buNone/>
              <a:defRPr b="0" i="0" sz="2600" cap="none">
                <a:solidFill>
                  <a:schemeClr val="lt2"/>
                </a:solidFill>
                <a:latin typeface="Arial"/>
                <a:ea typeface="Arial"/>
                <a:cs typeface="Arial"/>
                <a:sym typeface="Arial"/>
              </a:defRPr>
            </a:lvl1pPr>
            <a:lvl2pPr indent="-228600" lvl="1" marL="914400" algn="l">
              <a:spcBef>
                <a:spcPts val="320"/>
              </a:spcBef>
              <a:spcAft>
                <a:spcPts val="0"/>
              </a:spcAft>
              <a:buClr>
                <a:schemeClr val="lt2"/>
              </a:buClr>
              <a:buSzPts val="1600"/>
              <a:buFont typeface="Arial"/>
              <a:buNone/>
              <a:defRPr b="0" i="0" sz="1600">
                <a:solidFill>
                  <a:schemeClr val="lt2"/>
                </a:solidFill>
                <a:latin typeface="Arial"/>
                <a:ea typeface="Arial"/>
                <a:cs typeface="Arial"/>
                <a:sym typeface="Arial"/>
              </a:defRPr>
            </a:lvl2pPr>
            <a:lvl3pPr indent="-228600" lvl="2" marL="1371600" algn="l">
              <a:spcBef>
                <a:spcPts val="500"/>
              </a:spcBef>
              <a:spcAft>
                <a:spcPts val="0"/>
              </a:spcAft>
              <a:buClr>
                <a:schemeClr val="lt2"/>
              </a:buClr>
              <a:buSzPts val="1200"/>
              <a:buFont typeface="Arial"/>
              <a:buNone/>
              <a:defRPr b="0" i="0" sz="1200">
                <a:solidFill>
                  <a:schemeClr val="lt2"/>
                </a:solidFill>
                <a:latin typeface="Arial"/>
                <a:ea typeface="Arial"/>
                <a:cs typeface="Arial"/>
                <a:sym typeface="Arial"/>
              </a:defRPr>
            </a:lvl3pPr>
            <a:lvl4pPr indent="-355600" lvl="3" marL="1828800" algn="l">
              <a:spcBef>
                <a:spcPts val="400"/>
              </a:spcBef>
              <a:spcAft>
                <a:spcPts val="0"/>
              </a:spcAft>
              <a:buClr>
                <a:schemeClr val="dk1"/>
              </a:buClr>
              <a:buSzPts val="2000"/>
              <a:buChar char="–"/>
              <a:defRPr b="0" i="0" sz="2000">
                <a:latin typeface="Arial"/>
                <a:ea typeface="Arial"/>
                <a:cs typeface="Arial"/>
                <a:sym typeface="Arial"/>
              </a:defRPr>
            </a:lvl4pPr>
            <a:lvl5pPr indent="-355600" lvl="4" marL="2286000" algn="l">
              <a:spcBef>
                <a:spcPts val="400"/>
              </a:spcBef>
              <a:spcAft>
                <a:spcPts val="0"/>
              </a:spcAft>
              <a:buClr>
                <a:schemeClr val="dk1"/>
              </a:buClr>
              <a:buSzPts val="2000"/>
              <a:buChar char="»"/>
              <a:defRPr b="0" i="0" sz="2000">
                <a:latin typeface="Arial"/>
                <a:ea typeface="Arial"/>
                <a:cs typeface="Arial"/>
                <a:sym typeface="Arial"/>
              </a:defRPr>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0" name="Google Shape;80;p13"/>
          <p:cNvSpPr txBox="1"/>
          <p:nvPr>
            <p:ph idx="2" type="body"/>
          </p:nvPr>
        </p:nvSpPr>
        <p:spPr>
          <a:xfrm>
            <a:off x="7798570" y="1054105"/>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1" name="Shape 81"/>
        <p:cNvGrpSpPr/>
        <p:nvPr/>
      </p:nvGrpSpPr>
      <p:grpSpPr>
        <a:xfrm>
          <a:off x="0" y="0"/>
          <a:ext cx="0" cy="0"/>
          <a:chOff x="0" y="0"/>
          <a:chExt cx="0" cy="0"/>
        </a:xfrm>
      </p:grpSpPr>
      <p:sp>
        <p:nvSpPr>
          <p:cNvPr id="82" name="Google Shape;82;p14"/>
          <p:cNvSpPr/>
          <p:nvPr/>
        </p:nvSpPr>
        <p:spPr>
          <a:xfrm>
            <a:off x="1" y="0"/>
            <a:ext cx="9666817" cy="64150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83" name="Google Shape;83;p14"/>
          <p:cNvSpPr txBox="1"/>
          <p:nvPr>
            <p:ph type="title"/>
          </p:nvPr>
        </p:nvSpPr>
        <p:spPr>
          <a:xfrm>
            <a:off x="609600" y="274639"/>
            <a:ext cx="8657552" cy="68363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0" i="0" sz="24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
          <p:cNvSpPr txBox="1"/>
          <p:nvPr>
            <p:ph idx="1" type="body"/>
          </p:nvPr>
        </p:nvSpPr>
        <p:spPr>
          <a:xfrm>
            <a:off x="609601" y="1154546"/>
            <a:ext cx="8657167" cy="4906530"/>
          </a:xfrm>
          <a:prstGeom prst="rect">
            <a:avLst/>
          </a:prstGeom>
          <a:noFill/>
          <a:ln>
            <a:noFill/>
          </a:ln>
        </p:spPr>
        <p:txBody>
          <a:bodyPr anchorCtr="0" anchor="t" bIns="45700" lIns="91425" spcFirstLastPara="1" rIns="91425" wrap="square" tIns="45700">
            <a:noAutofit/>
          </a:bodyPr>
          <a:lstStyle>
            <a:lvl1pPr indent="-228600" lvl="0" marL="457200" algn="l">
              <a:spcBef>
                <a:spcPts val="500"/>
              </a:spcBef>
              <a:spcAft>
                <a:spcPts val="0"/>
              </a:spcAft>
              <a:buSzPts val="1400"/>
              <a:buNone/>
              <a:defRPr>
                <a:solidFill>
                  <a:schemeClr val="lt2"/>
                </a:solidFill>
              </a:defRPr>
            </a:lvl1pPr>
            <a:lvl2pPr indent="-368300" lvl="1" marL="914400" algn="l">
              <a:spcBef>
                <a:spcPts val="440"/>
              </a:spcBef>
              <a:spcAft>
                <a:spcPts val="0"/>
              </a:spcAft>
              <a:buClr>
                <a:schemeClr val="lt2"/>
              </a:buClr>
              <a:buSzPts val="2200"/>
              <a:buChar char="–"/>
              <a:defRPr>
                <a:solidFill>
                  <a:schemeClr val="lt2"/>
                </a:solidFill>
              </a:defRPr>
            </a:lvl2pPr>
            <a:lvl3pPr indent="-349250" lvl="2" marL="1371600" algn="l">
              <a:spcBef>
                <a:spcPts val="380"/>
              </a:spcBef>
              <a:spcAft>
                <a:spcPts val="0"/>
              </a:spcAft>
              <a:buClr>
                <a:schemeClr val="lt2"/>
              </a:buClr>
              <a:buSzPts val="1900"/>
              <a:buChar char="•"/>
              <a:defRPr>
                <a:solidFill>
                  <a:schemeClr val="lt2"/>
                </a:solidFill>
              </a:defRPr>
            </a:lvl3pPr>
            <a:lvl4pPr indent="-330200" lvl="3" marL="1828800" algn="l">
              <a:spcBef>
                <a:spcPts val="320"/>
              </a:spcBef>
              <a:spcAft>
                <a:spcPts val="0"/>
              </a:spcAft>
              <a:buClr>
                <a:schemeClr val="lt2"/>
              </a:buClr>
              <a:buSzPts val="1600"/>
              <a:buChar char="–"/>
              <a:defRPr>
                <a:solidFill>
                  <a:schemeClr val="lt2"/>
                </a:solidFill>
              </a:defRPr>
            </a:lvl4pPr>
            <a:lvl5pPr indent="-317500" lvl="4" marL="2286000" algn="l">
              <a:spcBef>
                <a:spcPts val="280"/>
              </a:spcBef>
              <a:spcAft>
                <a:spcPts val="0"/>
              </a:spcAft>
              <a:buClr>
                <a:schemeClr val="lt2"/>
              </a:buClr>
              <a:buSzPts val="14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4"/>
          <p:cNvSpPr/>
          <p:nvPr>
            <p:ph idx="2" type="pic"/>
          </p:nvPr>
        </p:nvSpPr>
        <p:spPr>
          <a:xfrm>
            <a:off x="9774768" y="0"/>
            <a:ext cx="2417233" cy="1639888"/>
          </a:xfrm>
          <a:prstGeom prst="rect">
            <a:avLst/>
          </a:prstGeom>
          <a:noFill/>
          <a:ln>
            <a:noFill/>
          </a:ln>
        </p:spPr>
      </p:sp>
      <p:sp>
        <p:nvSpPr>
          <p:cNvPr id="86" name="Google Shape;86;p14"/>
          <p:cNvSpPr/>
          <p:nvPr>
            <p:ph idx="3" type="pic"/>
          </p:nvPr>
        </p:nvSpPr>
        <p:spPr>
          <a:xfrm>
            <a:off x="9774768" y="1708440"/>
            <a:ext cx="2417233" cy="2332038"/>
          </a:xfrm>
          <a:prstGeom prst="rect">
            <a:avLst/>
          </a:prstGeom>
          <a:noFill/>
          <a:ln>
            <a:noFill/>
          </a:ln>
        </p:spPr>
      </p:sp>
      <p:sp>
        <p:nvSpPr>
          <p:cNvPr id="87" name="Google Shape;87;p14"/>
          <p:cNvSpPr/>
          <p:nvPr>
            <p:ph idx="4" type="pic"/>
          </p:nvPr>
        </p:nvSpPr>
        <p:spPr>
          <a:xfrm>
            <a:off x="9774768" y="4122305"/>
            <a:ext cx="2417233" cy="2281238"/>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88" name="Shape 88"/>
        <p:cNvGrpSpPr/>
        <p:nvPr/>
      </p:nvGrpSpPr>
      <p:grpSpPr>
        <a:xfrm>
          <a:off x="0" y="0"/>
          <a:ext cx="0" cy="0"/>
          <a:chOff x="0" y="0"/>
          <a:chExt cx="0" cy="0"/>
        </a:xfrm>
      </p:grpSpPr>
      <p:sp>
        <p:nvSpPr>
          <p:cNvPr id="89" name="Google Shape;89;p15"/>
          <p:cNvSpPr/>
          <p:nvPr/>
        </p:nvSpPr>
        <p:spPr>
          <a:xfrm>
            <a:off x="6307667" y="0"/>
            <a:ext cx="5884333" cy="6415088"/>
          </a:xfrm>
          <a:prstGeom prst="rect">
            <a:avLst/>
          </a:prstGeom>
          <a:solidFill>
            <a:srgbClr val="5E60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90" name="Google Shape;90;p15"/>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24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5"/>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spcBef>
                <a:spcPts val="500"/>
              </a:spcBef>
              <a:spcAft>
                <a:spcPts val="0"/>
              </a:spcAft>
              <a:buSzPts val="1400"/>
              <a:buNone/>
              <a:defRPr>
                <a:solidFill>
                  <a:schemeClr val="lt1"/>
                </a:solidFill>
              </a:defRPr>
            </a:lvl1pPr>
            <a:lvl2pPr indent="-368300" lvl="1" marL="914400" algn="l">
              <a:spcBef>
                <a:spcPts val="440"/>
              </a:spcBef>
              <a:spcAft>
                <a:spcPts val="0"/>
              </a:spcAft>
              <a:buClr>
                <a:schemeClr val="lt1"/>
              </a:buClr>
              <a:buSzPts val="2200"/>
              <a:buChar char="–"/>
              <a:defRPr>
                <a:solidFill>
                  <a:schemeClr val="lt1"/>
                </a:solidFill>
              </a:defRPr>
            </a:lvl2pPr>
            <a:lvl3pPr indent="-349250" lvl="2" marL="1371600" algn="l">
              <a:spcBef>
                <a:spcPts val="380"/>
              </a:spcBef>
              <a:spcAft>
                <a:spcPts val="0"/>
              </a:spcAft>
              <a:buClr>
                <a:schemeClr val="lt1"/>
              </a:buClr>
              <a:buSzPts val="1900"/>
              <a:buChar char="•"/>
              <a:defRPr>
                <a:solidFill>
                  <a:schemeClr val="lt1"/>
                </a:solidFill>
              </a:defRPr>
            </a:lvl3pPr>
            <a:lvl4pPr indent="-330200" lvl="3" marL="1828800" algn="l">
              <a:spcBef>
                <a:spcPts val="320"/>
              </a:spcBef>
              <a:spcAft>
                <a:spcPts val="0"/>
              </a:spcAft>
              <a:buClr>
                <a:schemeClr val="lt1"/>
              </a:buClr>
              <a:buSzPts val="1600"/>
              <a:buChar char="–"/>
              <a:defRPr>
                <a:solidFill>
                  <a:schemeClr val="lt1"/>
                </a:solidFill>
              </a:defRPr>
            </a:lvl4pPr>
            <a:lvl5pPr indent="-317500" lvl="4" marL="2286000" algn="l">
              <a:spcBef>
                <a:spcPts val="280"/>
              </a:spcBef>
              <a:spcAft>
                <a:spcPts val="0"/>
              </a:spcAft>
              <a:buClr>
                <a:schemeClr val="lt1"/>
              </a:buClr>
              <a:buSzPts val="14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15"/>
          <p:cNvSpPr/>
          <p:nvPr>
            <p:ph idx="2" type="pic"/>
          </p:nvPr>
        </p:nvSpPr>
        <p:spPr>
          <a:xfrm>
            <a:off x="0" y="0"/>
            <a:ext cx="6231467" cy="3247320"/>
          </a:xfrm>
          <a:prstGeom prst="rect">
            <a:avLst/>
          </a:prstGeom>
          <a:noFill/>
          <a:ln>
            <a:noFill/>
          </a:ln>
        </p:spPr>
      </p:sp>
      <p:sp>
        <p:nvSpPr>
          <p:cNvPr id="93" name="Google Shape;93;p15"/>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 name="Shape 94"/>
        <p:cNvGrpSpPr/>
        <p:nvPr/>
      </p:nvGrpSpPr>
      <p:grpSpPr>
        <a:xfrm>
          <a:off x="0" y="0"/>
          <a:ext cx="0" cy="0"/>
          <a:chOff x="0" y="0"/>
          <a:chExt cx="0" cy="0"/>
        </a:xfrm>
      </p:grpSpPr>
      <p:sp>
        <p:nvSpPr>
          <p:cNvPr id="95" name="Google Shape;95;p16"/>
          <p:cNvSpPr/>
          <p:nvPr/>
        </p:nvSpPr>
        <p:spPr>
          <a:xfrm>
            <a:off x="6307667" y="0"/>
            <a:ext cx="5884333" cy="64150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96" name="Google Shape;96;p16"/>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24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6"/>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spcBef>
                <a:spcPts val="500"/>
              </a:spcBef>
              <a:spcAft>
                <a:spcPts val="0"/>
              </a:spcAft>
              <a:buSzPts val="1400"/>
              <a:buNone/>
              <a:defRPr>
                <a:solidFill>
                  <a:schemeClr val="lt1"/>
                </a:solidFill>
              </a:defRPr>
            </a:lvl1pPr>
            <a:lvl2pPr indent="-368300" lvl="1" marL="914400" algn="l">
              <a:spcBef>
                <a:spcPts val="440"/>
              </a:spcBef>
              <a:spcAft>
                <a:spcPts val="0"/>
              </a:spcAft>
              <a:buClr>
                <a:schemeClr val="lt1"/>
              </a:buClr>
              <a:buSzPts val="2200"/>
              <a:buChar char="–"/>
              <a:defRPr>
                <a:solidFill>
                  <a:schemeClr val="lt1"/>
                </a:solidFill>
              </a:defRPr>
            </a:lvl2pPr>
            <a:lvl3pPr indent="-349250" lvl="2" marL="1371600" algn="l">
              <a:spcBef>
                <a:spcPts val="380"/>
              </a:spcBef>
              <a:spcAft>
                <a:spcPts val="0"/>
              </a:spcAft>
              <a:buClr>
                <a:schemeClr val="lt1"/>
              </a:buClr>
              <a:buSzPts val="1900"/>
              <a:buChar char="•"/>
              <a:defRPr>
                <a:solidFill>
                  <a:schemeClr val="lt1"/>
                </a:solidFill>
              </a:defRPr>
            </a:lvl3pPr>
            <a:lvl4pPr indent="-330200" lvl="3" marL="1828800" algn="l">
              <a:spcBef>
                <a:spcPts val="320"/>
              </a:spcBef>
              <a:spcAft>
                <a:spcPts val="0"/>
              </a:spcAft>
              <a:buClr>
                <a:schemeClr val="lt1"/>
              </a:buClr>
              <a:buSzPts val="1600"/>
              <a:buChar char="–"/>
              <a:defRPr>
                <a:solidFill>
                  <a:schemeClr val="lt1"/>
                </a:solidFill>
              </a:defRPr>
            </a:lvl4pPr>
            <a:lvl5pPr indent="-317500" lvl="4" marL="2286000" algn="l">
              <a:spcBef>
                <a:spcPts val="280"/>
              </a:spcBef>
              <a:spcAft>
                <a:spcPts val="0"/>
              </a:spcAft>
              <a:buClr>
                <a:schemeClr val="lt1"/>
              </a:buClr>
              <a:buSzPts val="14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16"/>
          <p:cNvSpPr/>
          <p:nvPr>
            <p:ph idx="2" type="pic"/>
          </p:nvPr>
        </p:nvSpPr>
        <p:spPr>
          <a:xfrm>
            <a:off x="0" y="0"/>
            <a:ext cx="6231467" cy="3247320"/>
          </a:xfrm>
          <a:prstGeom prst="rect">
            <a:avLst/>
          </a:prstGeom>
          <a:noFill/>
          <a:ln>
            <a:noFill/>
          </a:ln>
        </p:spPr>
      </p:sp>
      <p:sp>
        <p:nvSpPr>
          <p:cNvPr id="99" name="Google Shape;99;p16"/>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00" name="Shape 100"/>
        <p:cNvGrpSpPr/>
        <p:nvPr/>
      </p:nvGrpSpPr>
      <p:grpSpPr>
        <a:xfrm>
          <a:off x="0" y="0"/>
          <a:ext cx="0" cy="0"/>
          <a:chOff x="0" y="0"/>
          <a:chExt cx="0" cy="0"/>
        </a:xfrm>
      </p:grpSpPr>
      <p:sp>
        <p:nvSpPr>
          <p:cNvPr id="101" name="Google Shape;101;p17"/>
          <p:cNvSpPr/>
          <p:nvPr/>
        </p:nvSpPr>
        <p:spPr>
          <a:xfrm>
            <a:off x="6307667" y="0"/>
            <a:ext cx="5884333" cy="6415088"/>
          </a:xfrm>
          <a:prstGeom prst="rect">
            <a:avLst/>
          </a:prstGeom>
          <a:solidFill>
            <a:srgbClr val="0026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02" name="Google Shape;102;p17"/>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24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7"/>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spcBef>
                <a:spcPts val="500"/>
              </a:spcBef>
              <a:spcAft>
                <a:spcPts val="0"/>
              </a:spcAft>
              <a:buSzPts val="1400"/>
              <a:buNone/>
              <a:defRPr>
                <a:solidFill>
                  <a:schemeClr val="lt1"/>
                </a:solidFill>
              </a:defRPr>
            </a:lvl1pPr>
            <a:lvl2pPr indent="-368300" lvl="1" marL="914400" algn="l">
              <a:spcBef>
                <a:spcPts val="440"/>
              </a:spcBef>
              <a:spcAft>
                <a:spcPts val="0"/>
              </a:spcAft>
              <a:buClr>
                <a:schemeClr val="lt1"/>
              </a:buClr>
              <a:buSzPts val="2200"/>
              <a:buChar char="–"/>
              <a:defRPr>
                <a:solidFill>
                  <a:schemeClr val="lt1"/>
                </a:solidFill>
              </a:defRPr>
            </a:lvl2pPr>
            <a:lvl3pPr indent="-349250" lvl="2" marL="1371600" algn="l">
              <a:spcBef>
                <a:spcPts val="380"/>
              </a:spcBef>
              <a:spcAft>
                <a:spcPts val="0"/>
              </a:spcAft>
              <a:buClr>
                <a:schemeClr val="lt1"/>
              </a:buClr>
              <a:buSzPts val="1900"/>
              <a:buChar char="•"/>
              <a:defRPr>
                <a:solidFill>
                  <a:schemeClr val="lt1"/>
                </a:solidFill>
              </a:defRPr>
            </a:lvl3pPr>
            <a:lvl4pPr indent="-330200" lvl="3" marL="1828800" algn="l">
              <a:spcBef>
                <a:spcPts val="320"/>
              </a:spcBef>
              <a:spcAft>
                <a:spcPts val="0"/>
              </a:spcAft>
              <a:buClr>
                <a:schemeClr val="lt1"/>
              </a:buClr>
              <a:buSzPts val="1600"/>
              <a:buChar char="–"/>
              <a:defRPr>
                <a:solidFill>
                  <a:schemeClr val="lt1"/>
                </a:solidFill>
              </a:defRPr>
            </a:lvl4pPr>
            <a:lvl5pPr indent="-317500" lvl="4" marL="2286000" algn="l">
              <a:spcBef>
                <a:spcPts val="280"/>
              </a:spcBef>
              <a:spcAft>
                <a:spcPts val="0"/>
              </a:spcAft>
              <a:buClr>
                <a:schemeClr val="lt1"/>
              </a:buClr>
              <a:buSzPts val="14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17"/>
          <p:cNvSpPr/>
          <p:nvPr>
            <p:ph idx="2" type="pic"/>
          </p:nvPr>
        </p:nvSpPr>
        <p:spPr>
          <a:xfrm>
            <a:off x="0" y="0"/>
            <a:ext cx="6231467" cy="3247320"/>
          </a:xfrm>
          <a:prstGeom prst="rect">
            <a:avLst/>
          </a:prstGeom>
          <a:noFill/>
          <a:ln>
            <a:noFill/>
          </a:ln>
        </p:spPr>
      </p:sp>
      <p:sp>
        <p:nvSpPr>
          <p:cNvPr id="105" name="Google Shape;105;p17"/>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06" name="Shape 106"/>
        <p:cNvGrpSpPr/>
        <p:nvPr/>
      </p:nvGrpSpPr>
      <p:grpSpPr>
        <a:xfrm>
          <a:off x="0" y="0"/>
          <a:ext cx="0" cy="0"/>
          <a:chOff x="0" y="0"/>
          <a:chExt cx="0" cy="0"/>
        </a:xfrm>
      </p:grpSpPr>
      <p:sp>
        <p:nvSpPr>
          <p:cNvPr id="107" name="Google Shape;107;p18"/>
          <p:cNvSpPr/>
          <p:nvPr/>
        </p:nvSpPr>
        <p:spPr>
          <a:xfrm>
            <a:off x="6307667" y="0"/>
            <a:ext cx="5884333" cy="6415088"/>
          </a:xfrm>
          <a:prstGeom prst="rect">
            <a:avLst/>
          </a:prstGeom>
          <a:solidFill>
            <a:srgbClr val="067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08" name="Google Shape;108;p18"/>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24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8"/>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spcBef>
                <a:spcPts val="500"/>
              </a:spcBef>
              <a:spcAft>
                <a:spcPts val="0"/>
              </a:spcAft>
              <a:buSzPts val="1400"/>
              <a:buNone/>
              <a:defRPr>
                <a:solidFill>
                  <a:schemeClr val="lt1"/>
                </a:solidFill>
              </a:defRPr>
            </a:lvl1pPr>
            <a:lvl2pPr indent="-368300" lvl="1" marL="914400" algn="l">
              <a:spcBef>
                <a:spcPts val="440"/>
              </a:spcBef>
              <a:spcAft>
                <a:spcPts val="0"/>
              </a:spcAft>
              <a:buClr>
                <a:schemeClr val="lt1"/>
              </a:buClr>
              <a:buSzPts val="2200"/>
              <a:buChar char="–"/>
              <a:defRPr>
                <a:solidFill>
                  <a:schemeClr val="lt1"/>
                </a:solidFill>
              </a:defRPr>
            </a:lvl2pPr>
            <a:lvl3pPr indent="-349250" lvl="2" marL="1371600" algn="l">
              <a:spcBef>
                <a:spcPts val="380"/>
              </a:spcBef>
              <a:spcAft>
                <a:spcPts val="0"/>
              </a:spcAft>
              <a:buClr>
                <a:schemeClr val="lt1"/>
              </a:buClr>
              <a:buSzPts val="1900"/>
              <a:buChar char="•"/>
              <a:defRPr>
                <a:solidFill>
                  <a:schemeClr val="lt1"/>
                </a:solidFill>
              </a:defRPr>
            </a:lvl3pPr>
            <a:lvl4pPr indent="-330200" lvl="3" marL="1828800" algn="l">
              <a:spcBef>
                <a:spcPts val="320"/>
              </a:spcBef>
              <a:spcAft>
                <a:spcPts val="0"/>
              </a:spcAft>
              <a:buClr>
                <a:schemeClr val="lt1"/>
              </a:buClr>
              <a:buSzPts val="1600"/>
              <a:buChar char="–"/>
              <a:defRPr>
                <a:solidFill>
                  <a:schemeClr val="lt1"/>
                </a:solidFill>
              </a:defRPr>
            </a:lvl4pPr>
            <a:lvl5pPr indent="-317500" lvl="4" marL="2286000" algn="l">
              <a:spcBef>
                <a:spcPts val="280"/>
              </a:spcBef>
              <a:spcAft>
                <a:spcPts val="0"/>
              </a:spcAft>
              <a:buClr>
                <a:schemeClr val="lt1"/>
              </a:buClr>
              <a:buSzPts val="14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18"/>
          <p:cNvSpPr/>
          <p:nvPr>
            <p:ph idx="2" type="pic"/>
          </p:nvPr>
        </p:nvSpPr>
        <p:spPr>
          <a:xfrm>
            <a:off x="0" y="0"/>
            <a:ext cx="6231467" cy="3247320"/>
          </a:xfrm>
          <a:prstGeom prst="rect">
            <a:avLst/>
          </a:prstGeom>
          <a:noFill/>
          <a:ln>
            <a:noFill/>
          </a:ln>
        </p:spPr>
      </p:sp>
      <p:sp>
        <p:nvSpPr>
          <p:cNvPr id="111" name="Google Shape;111;p18"/>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2" name="Shape 112"/>
        <p:cNvGrpSpPr/>
        <p:nvPr/>
      </p:nvGrpSpPr>
      <p:grpSpPr>
        <a:xfrm>
          <a:off x="0" y="0"/>
          <a:ext cx="0" cy="0"/>
          <a:chOff x="0" y="0"/>
          <a:chExt cx="0" cy="0"/>
        </a:xfrm>
      </p:grpSpPr>
      <p:sp>
        <p:nvSpPr>
          <p:cNvPr id="113" name="Google Shape;113;p19"/>
          <p:cNvSpPr/>
          <p:nvPr/>
        </p:nvSpPr>
        <p:spPr>
          <a:xfrm>
            <a:off x="6307667" y="0"/>
            <a:ext cx="5884333" cy="6415088"/>
          </a:xfrm>
          <a:prstGeom prst="rect">
            <a:avLst/>
          </a:prstGeom>
          <a:solidFill>
            <a:srgbClr val="422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14" name="Google Shape;114;p19"/>
          <p:cNvSpPr txBox="1"/>
          <p:nvPr>
            <p:ph type="ctrTitle"/>
          </p:nvPr>
        </p:nvSpPr>
        <p:spPr>
          <a:xfrm>
            <a:off x="6581541" y="349638"/>
            <a:ext cx="5289673" cy="80004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24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9"/>
          <p:cNvSpPr txBox="1"/>
          <p:nvPr>
            <p:ph idx="1" type="body"/>
          </p:nvPr>
        </p:nvSpPr>
        <p:spPr>
          <a:xfrm>
            <a:off x="6580718" y="1243263"/>
            <a:ext cx="5289549" cy="5013158"/>
          </a:xfrm>
          <a:prstGeom prst="rect">
            <a:avLst/>
          </a:prstGeom>
          <a:noFill/>
          <a:ln>
            <a:noFill/>
          </a:ln>
        </p:spPr>
        <p:txBody>
          <a:bodyPr anchorCtr="0" anchor="t" bIns="45700" lIns="91425" spcFirstLastPara="1" rIns="91425" wrap="square" tIns="45700">
            <a:noAutofit/>
          </a:bodyPr>
          <a:lstStyle>
            <a:lvl1pPr indent="-228600" lvl="0" marL="457200" algn="l">
              <a:spcBef>
                <a:spcPts val="500"/>
              </a:spcBef>
              <a:spcAft>
                <a:spcPts val="0"/>
              </a:spcAft>
              <a:buSzPts val="1400"/>
              <a:buNone/>
              <a:defRPr>
                <a:solidFill>
                  <a:schemeClr val="lt1"/>
                </a:solidFill>
              </a:defRPr>
            </a:lvl1pPr>
            <a:lvl2pPr indent="-368300" lvl="1" marL="914400" algn="l">
              <a:spcBef>
                <a:spcPts val="440"/>
              </a:spcBef>
              <a:spcAft>
                <a:spcPts val="0"/>
              </a:spcAft>
              <a:buClr>
                <a:schemeClr val="lt1"/>
              </a:buClr>
              <a:buSzPts val="2200"/>
              <a:buChar char="–"/>
              <a:defRPr>
                <a:solidFill>
                  <a:schemeClr val="lt1"/>
                </a:solidFill>
              </a:defRPr>
            </a:lvl2pPr>
            <a:lvl3pPr indent="-349250" lvl="2" marL="1371600" algn="l">
              <a:spcBef>
                <a:spcPts val="380"/>
              </a:spcBef>
              <a:spcAft>
                <a:spcPts val="0"/>
              </a:spcAft>
              <a:buClr>
                <a:schemeClr val="lt1"/>
              </a:buClr>
              <a:buSzPts val="1900"/>
              <a:buChar char="•"/>
              <a:defRPr>
                <a:solidFill>
                  <a:schemeClr val="lt1"/>
                </a:solidFill>
              </a:defRPr>
            </a:lvl3pPr>
            <a:lvl4pPr indent="-330200" lvl="3" marL="1828800" algn="l">
              <a:spcBef>
                <a:spcPts val="320"/>
              </a:spcBef>
              <a:spcAft>
                <a:spcPts val="0"/>
              </a:spcAft>
              <a:buClr>
                <a:schemeClr val="lt1"/>
              </a:buClr>
              <a:buSzPts val="1600"/>
              <a:buChar char="–"/>
              <a:defRPr>
                <a:solidFill>
                  <a:schemeClr val="lt1"/>
                </a:solidFill>
              </a:defRPr>
            </a:lvl4pPr>
            <a:lvl5pPr indent="-317500" lvl="4" marL="2286000" algn="l">
              <a:spcBef>
                <a:spcPts val="280"/>
              </a:spcBef>
              <a:spcAft>
                <a:spcPts val="0"/>
              </a:spcAft>
              <a:buClr>
                <a:schemeClr val="lt1"/>
              </a:buClr>
              <a:buSzPts val="1400"/>
              <a:buChar char="»"/>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19"/>
          <p:cNvSpPr/>
          <p:nvPr>
            <p:ph idx="2" type="pic"/>
          </p:nvPr>
        </p:nvSpPr>
        <p:spPr>
          <a:xfrm>
            <a:off x="0" y="0"/>
            <a:ext cx="6231467" cy="3247320"/>
          </a:xfrm>
          <a:prstGeom prst="rect">
            <a:avLst/>
          </a:prstGeom>
          <a:noFill/>
          <a:ln>
            <a:noFill/>
          </a:ln>
        </p:spPr>
      </p:sp>
      <p:sp>
        <p:nvSpPr>
          <p:cNvPr id="117" name="Google Shape;117;p19"/>
          <p:cNvSpPr/>
          <p:nvPr>
            <p:ph idx="3" type="pic"/>
          </p:nvPr>
        </p:nvSpPr>
        <p:spPr>
          <a:xfrm>
            <a:off x="0" y="3313124"/>
            <a:ext cx="6231467" cy="3100388"/>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8" name="Shape 118"/>
        <p:cNvGrpSpPr/>
        <p:nvPr/>
      </p:nvGrpSpPr>
      <p:grpSpPr>
        <a:xfrm>
          <a:off x="0" y="0"/>
          <a:ext cx="0" cy="0"/>
          <a:chOff x="0" y="0"/>
          <a:chExt cx="0" cy="0"/>
        </a:xfrm>
      </p:grpSpPr>
      <p:sp>
        <p:nvSpPr>
          <p:cNvPr id="119" name="Google Shape;119;p20"/>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20" name="Google Shape;120;p20"/>
          <p:cNvSpPr txBox="1"/>
          <p:nvPr>
            <p:ph idx="1" type="body"/>
          </p:nvPr>
        </p:nvSpPr>
        <p:spPr>
          <a:xfrm>
            <a:off x="416077" y="759030"/>
            <a:ext cx="6311076" cy="5440879"/>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20"/>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16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0"/>
          <p:cNvSpPr/>
          <p:nvPr>
            <p:ph idx="2" type="chart"/>
          </p:nvPr>
        </p:nvSpPr>
        <p:spPr>
          <a:xfrm>
            <a:off x="6881284" y="758826"/>
            <a:ext cx="5018616" cy="2473325"/>
          </a:xfrm>
          <a:prstGeom prst="rect">
            <a:avLst/>
          </a:prstGeom>
          <a:noFill/>
          <a:ln>
            <a:noFill/>
          </a:ln>
        </p:spPr>
        <p:txBody>
          <a:bodyPr anchorCtr="0" anchor="t" bIns="45700" lIns="91425" spcFirstLastPara="1" rIns="91425" wrap="square" tIns="45700">
            <a:normAutofit/>
          </a:bodyPr>
          <a:lstStyle>
            <a:lvl1pPr lvl="0" marR="0" rtl="0" algn="l">
              <a:spcBef>
                <a:spcPts val="500"/>
              </a:spcBef>
              <a:spcAft>
                <a:spcPts val="0"/>
              </a:spcAft>
              <a:buSzPts val="1400"/>
              <a:buNone/>
              <a:defRPr b="0" i="0" sz="2500" u="none" cap="none" strike="noStrike">
                <a:solidFill>
                  <a:schemeClr val="dk1"/>
                </a:solidFill>
                <a:latin typeface="Arial"/>
                <a:ea typeface="Arial"/>
                <a:cs typeface="Arial"/>
                <a:sym typeface="Arial"/>
              </a:defRPr>
            </a:lvl1pPr>
            <a:lvl2pPr lvl="1"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lvl="2"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3" name="Google Shape;123;p20"/>
          <p:cNvSpPr/>
          <p:nvPr>
            <p:ph idx="3" type="pic"/>
          </p:nvPr>
        </p:nvSpPr>
        <p:spPr>
          <a:xfrm>
            <a:off x="6881284" y="3394076"/>
            <a:ext cx="5018616" cy="2805113"/>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4" name="Shape 124"/>
        <p:cNvGrpSpPr/>
        <p:nvPr/>
      </p:nvGrpSpPr>
      <p:grpSpPr>
        <a:xfrm>
          <a:off x="0" y="0"/>
          <a:ext cx="0" cy="0"/>
          <a:chOff x="0" y="0"/>
          <a:chExt cx="0" cy="0"/>
        </a:xfrm>
      </p:grpSpPr>
      <p:sp>
        <p:nvSpPr>
          <p:cNvPr id="125" name="Google Shape;125;p21"/>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126" name="Google Shape;126;p21"/>
          <p:cNvSpPr txBox="1"/>
          <p:nvPr>
            <p:ph idx="1" type="body"/>
          </p:nvPr>
        </p:nvSpPr>
        <p:spPr>
          <a:xfrm>
            <a:off x="416077" y="5369701"/>
            <a:ext cx="11329500" cy="86484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7" name="Google Shape;127;p21"/>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16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p:nvPr>
            <p:ph idx="2" type="chart"/>
          </p:nvPr>
        </p:nvSpPr>
        <p:spPr>
          <a:xfrm>
            <a:off x="416077" y="1004888"/>
            <a:ext cx="11329308" cy="4144962"/>
          </a:xfrm>
          <a:prstGeom prst="rect">
            <a:avLst/>
          </a:prstGeom>
          <a:noFill/>
          <a:ln>
            <a:noFill/>
          </a:ln>
        </p:spPr>
        <p:txBody>
          <a:bodyPr anchorCtr="0" anchor="t" bIns="45700" lIns="91425" spcFirstLastPara="1" rIns="91425" wrap="square" tIns="45700">
            <a:normAutofit/>
          </a:bodyPr>
          <a:lstStyle>
            <a:lvl1pPr lvl="0" marR="0" rtl="0" algn="l">
              <a:spcBef>
                <a:spcPts val="500"/>
              </a:spcBef>
              <a:spcAft>
                <a:spcPts val="0"/>
              </a:spcAft>
              <a:buSzPts val="1400"/>
              <a:buNone/>
              <a:defRPr b="0" i="0" sz="2500" u="none" cap="none" strike="noStrike">
                <a:solidFill>
                  <a:schemeClr val="dk1"/>
                </a:solidFill>
                <a:latin typeface="Arial"/>
                <a:ea typeface="Arial"/>
                <a:cs typeface="Arial"/>
                <a:sym typeface="Arial"/>
              </a:defRPr>
            </a:lvl1pPr>
            <a:lvl2pPr lvl="1"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lvl="2"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lvl="3"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29" name="Shape 129"/>
        <p:cNvGrpSpPr/>
        <p:nvPr/>
      </p:nvGrpSpPr>
      <p:grpSpPr>
        <a:xfrm>
          <a:off x="0" y="0"/>
          <a:ext cx="0" cy="0"/>
          <a:chOff x="0" y="0"/>
          <a:chExt cx="0" cy="0"/>
        </a:xfrm>
      </p:grpSpPr>
      <p:sp>
        <p:nvSpPr>
          <p:cNvPr id="130" name="Google Shape;130;p22"/>
          <p:cNvSpPr/>
          <p:nvPr>
            <p:ph idx="2" type="pic"/>
          </p:nvPr>
        </p:nvSpPr>
        <p:spPr>
          <a:xfrm>
            <a:off x="0" y="1"/>
            <a:ext cx="5988051" cy="6384925"/>
          </a:xfrm>
          <a:prstGeom prst="rect">
            <a:avLst/>
          </a:prstGeom>
          <a:noFill/>
          <a:ln>
            <a:noFill/>
          </a:ln>
        </p:spPr>
      </p:sp>
      <p:sp>
        <p:nvSpPr>
          <p:cNvPr id="131" name="Google Shape;131;p22"/>
          <p:cNvSpPr/>
          <p:nvPr>
            <p:ph idx="3" type="pic"/>
          </p:nvPr>
        </p:nvSpPr>
        <p:spPr>
          <a:xfrm>
            <a:off x="6096001" y="0"/>
            <a:ext cx="6096000" cy="3290888"/>
          </a:xfrm>
          <a:prstGeom prst="rect">
            <a:avLst/>
          </a:prstGeom>
          <a:noFill/>
          <a:ln>
            <a:noFill/>
          </a:ln>
        </p:spPr>
      </p:sp>
      <p:sp>
        <p:nvSpPr>
          <p:cNvPr id="132" name="Google Shape;132;p22"/>
          <p:cNvSpPr/>
          <p:nvPr>
            <p:ph idx="4" type="pic"/>
          </p:nvPr>
        </p:nvSpPr>
        <p:spPr>
          <a:xfrm>
            <a:off x="6096000" y="3371998"/>
            <a:ext cx="6096000" cy="301292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5" name="Shape 25"/>
        <p:cNvGrpSpPr/>
        <p:nvPr/>
      </p:nvGrpSpPr>
      <p:grpSpPr>
        <a:xfrm>
          <a:off x="0" y="0"/>
          <a:ext cx="0" cy="0"/>
          <a:chOff x="0" y="0"/>
          <a:chExt cx="0" cy="0"/>
        </a:xfrm>
      </p:grpSpPr>
      <p:sp>
        <p:nvSpPr>
          <p:cNvPr id="26" name="Google Shape;26;p5"/>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27" name="Google Shape;27;p5"/>
          <p:cNvSpPr txBox="1"/>
          <p:nvPr>
            <p:ph idx="1" type="body"/>
          </p:nvPr>
        </p:nvSpPr>
        <p:spPr>
          <a:xfrm>
            <a:off x="416077" y="1397001"/>
            <a:ext cx="11329500" cy="3763818"/>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16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argepurplelogo-transparent.png" id="31" name="Google Shape;31;p6"/>
          <p:cNvPicPr preferRelativeResize="0"/>
          <p:nvPr/>
        </p:nvPicPr>
        <p:blipFill rotWithShape="1">
          <a:blip r:embed="rId2">
            <a:alphaModFix/>
          </a:blip>
          <a:srcRect b="0" l="0" r="0" t="0"/>
          <a:stretch/>
        </p:blipFill>
        <p:spPr>
          <a:xfrm>
            <a:off x="4415367" y="1358901"/>
            <a:ext cx="3092451" cy="2322513"/>
          </a:xfrm>
          <a:prstGeom prst="rect">
            <a:avLst/>
          </a:prstGeom>
          <a:noFill/>
          <a:ln>
            <a:noFill/>
          </a:ln>
        </p:spPr>
      </p:pic>
      <p:pic>
        <p:nvPicPr>
          <p:cNvPr id="32" name="Google Shape;32;p6"/>
          <p:cNvPicPr preferRelativeResize="0"/>
          <p:nvPr/>
        </p:nvPicPr>
        <p:blipFill rotWithShape="1">
          <a:blip r:embed="rId3">
            <a:alphaModFix/>
          </a:blip>
          <a:srcRect b="0" l="0" r="0" t="0"/>
          <a:stretch/>
        </p:blipFill>
        <p:spPr>
          <a:xfrm>
            <a:off x="0" y="6477001"/>
            <a:ext cx="12192000" cy="161925"/>
          </a:xfrm>
          <a:prstGeom prst="rect">
            <a:avLst/>
          </a:prstGeom>
          <a:noFill/>
          <a:ln>
            <a:noFill/>
          </a:ln>
        </p:spPr>
      </p:pic>
      <p:pic>
        <p:nvPicPr>
          <p:cNvPr descr="CARLI2.png" id="33" name="Google Shape;33;p6"/>
          <p:cNvPicPr preferRelativeResize="0"/>
          <p:nvPr/>
        </p:nvPicPr>
        <p:blipFill rotWithShape="1">
          <a:blip r:embed="rId4">
            <a:alphaModFix/>
          </a:blip>
          <a:srcRect b="0" l="0" r="0" t="0"/>
          <a:stretch/>
        </p:blipFill>
        <p:spPr>
          <a:xfrm>
            <a:off x="4451351" y="3906838"/>
            <a:ext cx="2984500" cy="463550"/>
          </a:xfrm>
          <a:prstGeom prst="rect">
            <a:avLst/>
          </a:prstGeom>
          <a:noFill/>
          <a:ln>
            <a:noFill/>
          </a:ln>
        </p:spPr>
      </p:pic>
      <p:sp>
        <p:nvSpPr>
          <p:cNvPr id="34" name="Google Shape;34;p6"/>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32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lt2"/>
              </a:buClr>
              <a:buSzPts val="2400"/>
              <a:buFont typeface="Arial"/>
              <a:buNone/>
              <a:defRPr sz="2400">
                <a:solidFill>
                  <a:schemeClr val="lt2"/>
                </a:solidFill>
              </a:defRPr>
            </a:lvl1pPr>
            <a:lvl2pPr lvl="1" algn="ctr">
              <a:spcBef>
                <a:spcPts val="440"/>
              </a:spcBef>
              <a:spcAft>
                <a:spcPts val="0"/>
              </a:spcAft>
              <a:buClr>
                <a:srgbClr val="998C9B"/>
              </a:buClr>
              <a:buSzPts val="2200"/>
              <a:buNone/>
              <a:defRPr>
                <a:solidFill>
                  <a:srgbClr val="998C9B"/>
                </a:solidFill>
              </a:defRPr>
            </a:lvl2pPr>
            <a:lvl3pPr lvl="2" algn="ctr">
              <a:spcBef>
                <a:spcPts val="380"/>
              </a:spcBef>
              <a:spcAft>
                <a:spcPts val="0"/>
              </a:spcAft>
              <a:buClr>
                <a:srgbClr val="998C9B"/>
              </a:buClr>
              <a:buSzPts val="1900"/>
              <a:buNone/>
              <a:defRPr>
                <a:solidFill>
                  <a:srgbClr val="998C9B"/>
                </a:solidFill>
              </a:defRPr>
            </a:lvl3pPr>
            <a:lvl4pPr lvl="3" algn="ctr">
              <a:spcBef>
                <a:spcPts val="320"/>
              </a:spcBef>
              <a:spcAft>
                <a:spcPts val="0"/>
              </a:spcAft>
              <a:buClr>
                <a:srgbClr val="998C9B"/>
              </a:buClr>
              <a:buSzPts val="1600"/>
              <a:buNone/>
              <a:defRPr>
                <a:solidFill>
                  <a:srgbClr val="998C9B"/>
                </a:solidFill>
              </a:defRPr>
            </a:lvl4pPr>
            <a:lvl5pPr lvl="4" algn="ctr">
              <a:spcBef>
                <a:spcPts val="280"/>
              </a:spcBef>
              <a:spcAft>
                <a:spcPts val="0"/>
              </a:spcAft>
              <a:buClr>
                <a:srgbClr val="998C9B"/>
              </a:buClr>
              <a:buSzPts val="1400"/>
              <a:buNone/>
              <a:defRPr>
                <a:solidFill>
                  <a:srgbClr val="998C9B"/>
                </a:solidFill>
              </a:defRPr>
            </a:lvl5pPr>
            <a:lvl6pPr lvl="5" algn="ctr">
              <a:spcBef>
                <a:spcPts val="400"/>
              </a:spcBef>
              <a:spcAft>
                <a:spcPts val="0"/>
              </a:spcAft>
              <a:buClr>
                <a:srgbClr val="998C9B"/>
              </a:buClr>
              <a:buSzPts val="2000"/>
              <a:buNone/>
              <a:defRPr>
                <a:solidFill>
                  <a:srgbClr val="998C9B"/>
                </a:solidFill>
              </a:defRPr>
            </a:lvl6pPr>
            <a:lvl7pPr lvl="6" algn="ctr">
              <a:spcBef>
                <a:spcPts val="400"/>
              </a:spcBef>
              <a:spcAft>
                <a:spcPts val="0"/>
              </a:spcAft>
              <a:buClr>
                <a:srgbClr val="998C9B"/>
              </a:buClr>
              <a:buSzPts val="2000"/>
              <a:buNone/>
              <a:defRPr>
                <a:solidFill>
                  <a:srgbClr val="998C9B"/>
                </a:solidFill>
              </a:defRPr>
            </a:lvl7pPr>
            <a:lvl8pPr lvl="7" algn="ctr">
              <a:spcBef>
                <a:spcPts val="400"/>
              </a:spcBef>
              <a:spcAft>
                <a:spcPts val="0"/>
              </a:spcAft>
              <a:buClr>
                <a:srgbClr val="998C9B"/>
              </a:buClr>
              <a:buSzPts val="2000"/>
              <a:buNone/>
              <a:defRPr>
                <a:solidFill>
                  <a:srgbClr val="998C9B"/>
                </a:solidFill>
              </a:defRPr>
            </a:lvl8pPr>
            <a:lvl9pPr lvl="8" algn="ctr">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6" name="Shape 36"/>
        <p:cNvGrpSpPr/>
        <p:nvPr/>
      </p:nvGrpSpPr>
      <p:grpSpPr>
        <a:xfrm>
          <a:off x="0" y="0"/>
          <a:ext cx="0" cy="0"/>
          <a:chOff x="0" y="0"/>
          <a:chExt cx="0" cy="0"/>
        </a:xfrm>
      </p:grpSpPr>
      <p:sp>
        <p:nvSpPr>
          <p:cNvPr id="37" name="Google Shape;37;p7"/>
          <p:cNvSpPr/>
          <p:nvPr/>
        </p:nvSpPr>
        <p:spPr>
          <a:xfrm>
            <a:off x="0" y="0"/>
            <a:ext cx="12192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argepurplelogo-transparent.png" id="38" name="Google Shape;38;p7"/>
          <p:cNvPicPr preferRelativeResize="0"/>
          <p:nvPr/>
        </p:nvPicPr>
        <p:blipFill rotWithShape="1">
          <a:blip r:embed="rId2">
            <a:alphaModFix/>
          </a:blip>
          <a:srcRect b="0" l="0" r="0" t="0"/>
          <a:stretch/>
        </p:blipFill>
        <p:spPr>
          <a:xfrm>
            <a:off x="13026" y="9770"/>
            <a:ext cx="7810500" cy="5868987"/>
          </a:xfrm>
          <a:prstGeom prst="rect">
            <a:avLst/>
          </a:prstGeom>
          <a:noFill/>
          <a:ln>
            <a:noFill/>
          </a:ln>
        </p:spPr>
      </p:pic>
      <p:pic>
        <p:nvPicPr>
          <p:cNvPr descr="eResources-stacked-white.png" id="39" name="Google Shape;39;p7"/>
          <p:cNvPicPr preferRelativeResize="0"/>
          <p:nvPr/>
        </p:nvPicPr>
        <p:blipFill rotWithShape="1">
          <a:blip r:embed="rId3">
            <a:alphaModFix/>
          </a:blip>
          <a:srcRect b="0" l="0" r="0" t="0"/>
          <a:stretch/>
        </p:blipFill>
        <p:spPr>
          <a:xfrm>
            <a:off x="2713567" y="2741614"/>
            <a:ext cx="6741584" cy="955675"/>
          </a:xfrm>
          <a:prstGeom prst="rect">
            <a:avLst/>
          </a:prstGeom>
          <a:noFill/>
          <a:ln>
            <a:noFill/>
          </a:ln>
        </p:spPr>
      </p:pic>
      <p:sp>
        <p:nvSpPr>
          <p:cNvPr id="40" name="Google Shape;40;p7"/>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7"/>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32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lt2"/>
              </a:buClr>
              <a:buSzPts val="2400"/>
              <a:buFont typeface="Arial"/>
              <a:buNone/>
              <a:defRPr sz="2400">
                <a:solidFill>
                  <a:schemeClr val="lt2"/>
                </a:solidFill>
              </a:defRPr>
            </a:lvl1pPr>
            <a:lvl2pPr lvl="1" algn="ctr">
              <a:spcBef>
                <a:spcPts val="440"/>
              </a:spcBef>
              <a:spcAft>
                <a:spcPts val="0"/>
              </a:spcAft>
              <a:buClr>
                <a:srgbClr val="998C9B"/>
              </a:buClr>
              <a:buSzPts val="2200"/>
              <a:buNone/>
              <a:defRPr>
                <a:solidFill>
                  <a:srgbClr val="998C9B"/>
                </a:solidFill>
              </a:defRPr>
            </a:lvl2pPr>
            <a:lvl3pPr lvl="2" algn="ctr">
              <a:spcBef>
                <a:spcPts val="380"/>
              </a:spcBef>
              <a:spcAft>
                <a:spcPts val="0"/>
              </a:spcAft>
              <a:buClr>
                <a:srgbClr val="998C9B"/>
              </a:buClr>
              <a:buSzPts val="1900"/>
              <a:buNone/>
              <a:defRPr>
                <a:solidFill>
                  <a:srgbClr val="998C9B"/>
                </a:solidFill>
              </a:defRPr>
            </a:lvl3pPr>
            <a:lvl4pPr lvl="3" algn="ctr">
              <a:spcBef>
                <a:spcPts val="320"/>
              </a:spcBef>
              <a:spcAft>
                <a:spcPts val="0"/>
              </a:spcAft>
              <a:buClr>
                <a:srgbClr val="998C9B"/>
              </a:buClr>
              <a:buSzPts val="1600"/>
              <a:buNone/>
              <a:defRPr>
                <a:solidFill>
                  <a:srgbClr val="998C9B"/>
                </a:solidFill>
              </a:defRPr>
            </a:lvl4pPr>
            <a:lvl5pPr lvl="4" algn="ctr">
              <a:spcBef>
                <a:spcPts val="280"/>
              </a:spcBef>
              <a:spcAft>
                <a:spcPts val="0"/>
              </a:spcAft>
              <a:buClr>
                <a:srgbClr val="998C9B"/>
              </a:buClr>
              <a:buSzPts val="1400"/>
              <a:buNone/>
              <a:defRPr>
                <a:solidFill>
                  <a:srgbClr val="998C9B"/>
                </a:solidFill>
              </a:defRPr>
            </a:lvl5pPr>
            <a:lvl6pPr lvl="5" algn="ctr">
              <a:spcBef>
                <a:spcPts val="400"/>
              </a:spcBef>
              <a:spcAft>
                <a:spcPts val="0"/>
              </a:spcAft>
              <a:buClr>
                <a:srgbClr val="998C9B"/>
              </a:buClr>
              <a:buSzPts val="2000"/>
              <a:buNone/>
              <a:defRPr>
                <a:solidFill>
                  <a:srgbClr val="998C9B"/>
                </a:solidFill>
              </a:defRPr>
            </a:lvl6pPr>
            <a:lvl7pPr lvl="6" algn="ctr">
              <a:spcBef>
                <a:spcPts val="400"/>
              </a:spcBef>
              <a:spcAft>
                <a:spcPts val="0"/>
              </a:spcAft>
              <a:buClr>
                <a:srgbClr val="998C9B"/>
              </a:buClr>
              <a:buSzPts val="2000"/>
              <a:buNone/>
              <a:defRPr>
                <a:solidFill>
                  <a:srgbClr val="998C9B"/>
                </a:solidFill>
              </a:defRPr>
            </a:lvl7pPr>
            <a:lvl8pPr lvl="7" algn="ctr">
              <a:spcBef>
                <a:spcPts val="400"/>
              </a:spcBef>
              <a:spcAft>
                <a:spcPts val="0"/>
              </a:spcAft>
              <a:buClr>
                <a:srgbClr val="998C9B"/>
              </a:buClr>
              <a:buSzPts val="2000"/>
              <a:buNone/>
              <a:defRPr>
                <a:solidFill>
                  <a:srgbClr val="998C9B"/>
                </a:solidFill>
              </a:defRPr>
            </a:lvl8pPr>
            <a:lvl9pPr lvl="8" algn="ctr">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3" name="Shape 43"/>
        <p:cNvGrpSpPr/>
        <p:nvPr/>
      </p:nvGrpSpPr>
      <p:grpSpPr>
        <a:xfrm>
          <a:off x="0" y="0"/>
          <a:ext cx="0" cy="0"/>
          <a:chOff x="0" y="0"/>
          <a:chExt cx="0" cy="0"/>
        </a:xfrm>
      </p:grpSpPr>
      <p:sp>
        <p:nvSpPr>
          <p:cNvPr id="44" name="Google Shape;44;p8"/>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argepurplelogo-transparent.png" id="45" name="Google Shape;45;p8"/>
          <p:cNvPicPr preferRelativeResize="0"/>
          <p:nvPr/>
        </p:nvPicPr>
        <p:blipFill rotWithShape="1">
          <a:blip r:embed="rId2">
            <a:alphaModFix/>
          </a:blip>
          <a:srcRect b="0" l="0" r="0" t="0"/>
          <a:stretch/>
        </p:blipFill>
        <p:spPr>
          <a:xfrm>
            <a:off x="14334" y="12274"/>
            <a:ext cx="7810500" cy="5868987"/>
          </a:xfrm>
          <a:prstGeom prst="rect">
            <a:avLst/>
          </a:prstGeom>
          <a:noFill/>
          <a:ln>
            <a:noFill/>
          </a:ln>
        </p:spPr>
      </p:pic>
      <p:sp>
        <p:nvSpPr>
          <p:cNvPr id="46" name="Google Shape;46;p8"/>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Share-stacked-white.png" id="47" name="Google Shape;47;p8"/>
          <p:cNvPicPr preferRelativeResize="0"/>
          <p:nvPr/>
        </p:nvPicPr>
        <p:blipFill rotWithShape="1">
          <a:blip r:embed="rId3">
            <a:alphaModFix/>
          </a:blip>
          <a:srcRect b="0" l="0" r="0" t="0"/>
          <a:stretch/>
        </p:blipFill>
        <p:spPr>
          <a:xfrm>
            <a:off x="3594101" y="2725738"/>
            <a:ext cx="4567767" cy="971550"/>
          </a:xfrm>
          <a:prstGeom prst="rect">
            <a:avLst/>
          </a:prstGeom>
          <a:noFill/>
          <a:ln>
            <a:noFill/>
          </a:ln>
        </p:spPr>
      </p:pic>
      <p:sp>
        <p:nvSpPr>
          <p:cNvPr id="48" name="Google Shape;48;p8"/>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32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lt2"/>
              </a:buClr>
              <a:buSzPts val="2400"/>
              <a:buFont typeface="Arial"/>
              <a:buNone/>
              <a:defRPr sz="2400">
                <a:solidFill>
                  <a:schemeClr val="lt2"/>
                </a:solidFill>
              </a:defRPr>
            </a:lvl1pPr>
            <a:lvl2pPr lvl="1" algn="ctr">
              <a:spcBef>
                <a:spcPts val="440"/>
              </a:spcBef>
              <a:spcAft>
                <a:spcPts val="0"/>
              </a:spcAft>
              <a:buClr>
                <a:srgbClr val="998C9B"/>
              </a:buClr>
              <a:buSzPts val="2200"/>
              <a:buNone/>
              <a:defRPr>
                <a:solidFill>
                  <a:srgbClr val="998C9B"/>
                </a:solidFill>
              </a:defRPr>
            </a:lvl2pPr>
            <a:lvl3pPr lvl="2" algn="ctr">
              <a:spcBef>
                <a:spcPts val="380"/>
              </a:spcBef>
              <a:spcAft>
                <a:spcPts val="0"/>
              </a:spcAft>
              <a:buClr>
                <a:srgbClr val="998C9B"/>
              </a:buClr>
              <a:buSzPts val="1900"/>
              <a:buNone/>
              <a:defRPr>
                <a:solidFill>
                  <a:srgbClr val="998C9B"/>
                </a:solidFill>
              </a:defRPr>
            </a:lvl3pPr>
            <a:lvl4pPr lvl="3" algn="ctr">
              <a:spcBef>
                <a:spcPts val="320"/>
              </a:spcBef>
              <a:spcAft>
                <a:spcPts val="0"/>
              </a:spcAft>
              <a:buClr>
                <a:srgbClr val="998C9B"/>
              </a:buClr>
              <a:buSzPts val="1600"/>
              <a:buNone/>
              <a:defRPr>
                <a:solidFill>
                  <a:srgbClr val="998C9B"/>
                </a:solidFill>
              </a:defRPr>
            </a:lvl4pPr>
            <a:lvl5pPr lvl="4" algn="ctr">
              <a:spcBef>
                <a:spcPts val="280"/>
              </a:spcBef>
              <a:spcAft>
                <a:spcPts val="0"/>
              </a:spcAft>
              <a:buClr>
                <a:srgbClr val="998C9B"/>
              </a:buClr>
              <a:buSzPts val="1400"/>
              <a:buNone/>
              <a:defRPr>
                <a:solidFill>
                  <a:srgbClr val="998C9B"/>
                </a:solidFill>
              </a:defRPr>
            </a:lvl5pPr>
            <a:lvl6pPr lvl="5" algn="ctr">
              <a:spcBef>
                <a:spcPts val="400"/>
              </a:spcBef>
              <a:spcAft>
                <a:spcPts val="0"/>
              </a:spcAft>
              <a:buClr>
                <a:srgbClr val="998C9B"/>
              </a:buClr>
              <a:buSzPts val="2000"/>
              <a:buNone/>
              <a:defRPr>
                <a:solidFill>
                  <a:srgbClr val="998C9B"/>
                </a:solidFill>
              </a:defRPr>
            </a:lvl6pPr>
            <a:lvl7pPr lvl="6" algn="ctr">
              <a:spcBef>
                <a:spcPts val="400"/>
              </a:spcBef>
              <a:spcAft>
                <a:spcPts val="0"/>
              </a:spcAft>
              <a:buClr>
                <a:srgbClr val="998C9B"/>
              </a:buClr>
              <a:buSzPts val="2000"/>
              <a:buNone/>
              <a:defRPr>
                <a:solidFill>
                  <a:srgbClr val="998C9B"/>
                </a:solidFill>
              </a:defRPr>
            </a:lvl7pPr>
            <a:lvl8pPr lvl="7" algn="ctr">
              <a:spcBef>
                <a:spcPts val="400"/>
              </a:spcBef>
              <a:spcAft>
                <a:spcPts val="0"/>
              </a:spcAft>
              <a:buClr>
                <a:srgbClr val="998C9B"/>
              </a:buClr>
              <a:buSzPts val="2000"/>
              <a:buNone/>
              <a:defRPr>
                <a:solidFill>
                  <a:srgbClr val="998C9B"/>
                </a:solidFill>
              </a:defRPr>
            </a:lvl8pPr>
            <a:lvl9pPr lvl="8" algn="ctr">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0" name="Shape 50"/>
        <p:cNvGrpSpPr/>
        <p:nvPr/>
      </p:nvGrpSpPr>
      <p:grpSpPr>
        <a:xfrm>
          <a:off x="0" y="0"/>
          <a:ext cx="0" cy="0"/>
          <a:chOff x="0" y="0"/>
          <a:chExt cx="0" cy="0"/>
        </a:xfrm>
      </p:grpSpPr>
      <p:sp>
        <p:nvSpPr>
          <p:cNvPr id="51" name="Google Shape;51;p9"/>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argepurplelogo-transparent.png" id="52" name="Google Shape;52;p9"/>
          <p:cNvPicPr preferRelativeResize="0"/>
          <p:nvPr/>
        </p:nvPicPr>
        <p:blipFill rotWithShape="1">
          <a:blip r:embed="rId2">
            <a:alphaModFix/>
          </a:blip>
          <a:srcRect b="0" l="0" r="0" t="0"/>
          <a:stretch/>
        </p:blipFill>
        <p:spPr>
          <a:xfrm>
            <a:off x="-11719" y="-19538"/>
            <a:ext cx="7810500" cy="5868987"/>
          </a:xfrm>
          <a:prstGeom prst="rect">
            <a:avLst/>
          </a:prstGeom>
          <a:noFill/>
          <a:ln>
            <a:noFill/>
          </a:ln>
        </p:spPr>
      </p:pic>
      <p:sp>
        <p:nvSpPr>
          <p:cNvPr id="53" name="Google Shape;53;p9"/>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ollectionsManagement-stacked-white.png" id="54" name="Google Shape;54;p9"/>
          <p:cNvPicPr preferRelativeResize="0"/>
          <p:nvPr/>
        </p:nvPicPr>
        <p:blipFill rotWithShape="1">
          <a:blip r:embed="rId3">
            <a:alphaModFix/>
          </a:blip>
          <a:srcRect b="0" l="0" r="0" t="0"/>
          <a:stretch/>
        </p:blipFill>
        <p:spPr>
          <a:xfrm>
            <a:off x="372534" y="2882901"/>
            <a:ext cx="11345333" cy="930275"/>
          </a:xfrm>
          <a:prstGeom prst="rect">
            <a:avLst/>
          </a:prstGeom>
          <a:noFill/>
          <a:ln>
            <a:noFill/>
          </a:ln>
        </p:spPr>
      </p:pic>
      <p:sp>
        <p:nvSpPr>
          <p:cNvPr id="55" name="Google Shape;55;p9"/>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32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lt2"/>
              </a:buClr>
              <a:buSzPts val="2400"/>
              <a:buFont typeface="Arial"/>
              <a:buNone/>
              <a:defRPr sz="2400">
                <a:solidFill>
                  <a:schemeClr val="lt2"/>
                </a:solidFill>
              </a:defRPr>
            </a:lvl1pPr>
            <a:lvl2pPr lvl="1" algn="ctr">
              <a:spcBef>
                <a:spcPts val="440"/>
              </a:spcBef>
              <a:spcAft>
                <a:spcPts val="0"/>
              </a:spcAft>
              <a:buClr>
                <a:srgbClr val="998C9B"/>
              </a:buClr>
              <a:buSzPts val="2200"/>
              <a:buNone/>
              <a:defRPr>
                <a:solidFill>
                  <a:srgbClr val="998C9B"/>
                </a:solidFill>
              </a:defRPr>
            </a:lvl2pPr>
            <a:lvl3pPr lvl="2" algn="ctr">
              <a:spcBef>
                <a:spcPts val="380"/>
              </a:spcBef>
              <a:spcAft>
                <a:spcPts val="0"/>
              </a:spcAft>
              <a:buClr>
                <a:srgbClr val="998C9B"/>
              </a:buClr>
              <a:buSzPts val="1900"/>
              <a:buNone/>
              <a:defRPr>
                <a:solidFill>
                  <a:srgbClr val="998C9B"/>
                </a:solidFill>
              </a:defRPr>
            </a:lvl3pPr>
            <a:lvl4pPr lvl="3" algn="ctr">
              <a:spcBef>
                <a:spcPts val="320"/>
              </a:spcBef>
              <a:spcAft>
                <a:spcPts val="0"/>
              </a:spcAft>
              <a:buClr>
                <a:srgbClr val="998C9B"/>
              </a:buClr>
              <a:buSzPts val="1600"/>
              <a:buNone/>
              <a:defRPr>
                <a:solidFill>
                  <a:srgbClr val="998C9B"/>
                </a:solidFill>
              </a:defRPr>
            </a:lvl4pPr>
            <a:lvl5pPr lvl="4" algn="ctr">
              <a:spcBef>
                <a:spcPts val="280"/>
              </a:spcBef>
              <a:spcAft>
                <a:spcPts val="0"/>
              </a:spcAft>
              <a:buClr>
                <a:srgbClr val="998C9B"/>
              </a:buClr>
              <a:buSzPts val="1400"/>
              <a:buNone/>
              <a:defRPr>
                <a:solidFill>
                  <a:srgbClr val="998C9B"/>
                </a:solidFill>
              </a:defRPr>
            </a:lvl5pPr>
            <a:lvl6pPr lvl="5" algn="ctr">
              <a:spcBef>
                <a:spcPts val="400"/>
              </a:spcBef>
              <a:spcAft>
                <a:spcPts val="0"/>
              </a:spcAft>
              <a:buClr>
                <a:srgbClr val="998C9B"/>
              </a:buClr>
              <a:buSzPts val="2000"/>
              <a:buNone/>
              <a:defRPr>
                <a:solidFill>
                  <a:srgbClr val="998C9B"/>
                </a:solidFill>
              </a:defRPr>
            </a:lvl6pPr>
            <a:lvl7pPr lvl="6" algn="ctr">
              <a:spcBef>
                <a:spcPts val="400"/>
              </a:spcBef>
              <a:spcAft>
                <a:spcPts val="0"/>
              </a:spcAft>
              <a:buClr>
                <a:srgbClr val="998C9B"/>
              </a:buClr>
              <a:buSzPts val="2000"/>
              <a:buNone/>
              <a:defRPr>
                <a:solidFill>
                  <a:srgbClr val="998C9B"/>
                </a:solidFill>
              </a:defRPr>
            </a:lvl7pPr>
            <a:lvl8pPr lvl="7" algn="ctr">
              <a:spcBef>
                <a:spcPts val="400"/>
              </a:spcBef>
              <a:spcAft>
                <a:spcPts val="0"/>
              </a:spcAft>
              <a:buClr>
                <a:srgbClr val="998C9B"/>
              </a:buClr>
              <a:buSzPts val="2000"/>
              <a:buNone/>
              <a:defRPr>
                <a:solidFill>
                  <a:srgbClr val="998C9B"/>
                </a:solidFill>
              </a:defRPr>
            </a:lvl8pPr>
            <a:lvl9pPr lvl="8" algn="ctr">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7" name="Shape 57"/>
        <p:cNvGrpSpPr/>
        <p:nvPr/>
      </p:nvGrpSpPr>
      <p:grpSpPr>
        <a:xfrm>
          <a:off x="0" y="0"/>
          <a:ext cx="0" cy="0"/>
          <a:chOff x="0" y="0"/>
          <a:chExt cx="0" cy="0"/>
        </a:xfrm>
      </p:grpSpPr>
      <p:sp>
        <p:nvSpPr>
          <p:cNvPr id="58" name="Google Shape;58;p10"/>
          <p:cNvSpPr/>
          <p:nvPr/>
        </p:nvSpPr>
        <p:spPr>
          <a:xfrm>
            <a:off x="0" y="0"/>
            <a:ext cx="1219200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argepurplelogo-transparent.png" id="59" name="Google Shape;59;p10"/>
          <p:cNvPicPr preferRelativeResize="0"/>
          <p:nvPr/>
        </p:nvPicPr>
        <p:blipFill rotWithShape="1">
          <a:blip r:embed="rId2">
            <a:alphaModFix/>
          </a:blip>
          <a:srcRect b="0" l="0" r="0" t="0"/>
          <a:stretch/>
        </p:blipFill>
        <p:spPr>
          <a:xfrm>
            <a:off x="8326" y="12992"/>
            <a:ext cx="7810500" cy="5868987"/>
          </a:xfrm>
          <a:prstGeom prst="rect">
            <a:avLst/>
          </a:prstGeom>
          <a:noFill/>
          <a:ln>
            <a:noFill/>
          </a:ln>
        </p:spPr>
      </p:pic>
      <p:sp>
        <p:nvSpPr>
          <p:cNvPr id="60" name="Google Shape;60;p10"/>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DigitalCollections-stacked-white.png" id="61" name="Google Shape;61;p10"/>
          <p:cNvPicPr preferRelativeResize="0"/>
          <p:nvPr/>
        </p:nvPicPr>
        <p:blipFill rotWithShape="1">
          <a:blip r:embed="rId3">
            <a:alphaModFix/>
          </a:blip>
          <a:srcRect b="0" l="0" r="0" t="0"/>
          <a:stretch/>
        </p:blipFill>
        <p:spPr>
          <a:xfrm>
            <a:off x="1320800" y="2792414"/>
            <a:ext cx="9550400" cy="1036637"/>
          </a:xfrm>
          <a:prstGeom prst="rect">
            <a:avLst/>
          </a:prstGeom>
          <a:noFill/>
          <a:ln>
            <a:noFill/>
          </a:ln>
        </p:spPr>
      </p:pic>
      <p:sp>
        <p:nvSpPr>
          <p:cNvPr id="62" name="Google Shape;62;p10"/>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32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lt2"/>
              </a:buClr>
              <a:buSzPts val="2400"/>
              <a:buFont typeface="Arial"/>
              <a:buNone/>
              <a:defRPr sz="2400">
                <a:solidFill>
                  <a:schemeClr val="lt2"/>
                </a:solidFill>
              </a:defRPr>
            </a:lvl1pPr>
            <a:lvl2pPr lvl="1" algn="ctr">
              <a:spcBef>
                <a:spcPts val="440"/>
              </a:spcBef>
              <a:spcAft>
                <a:spcPts val="0"/>
              </a:spcAft>
              <a:buClr>
                <a:srgbClr val="998C9B"/>
              </a:buClr>
              <a:buSzPts val="2200"/>
              <a:buNone/>
              <a:defRPr>
                <a:solidFill>
                  <a:srgbClr val="998C9B"/>
                </a:solidFill>
              </a:defRPr>
            </a:lvl2pPr>
            <a:lvl3pPr lvl="2" algn="ctr">
              <a:spcBef>
                <a:spcPts val="380"/>
              </a:spcBef>
              <a:spcAft>
                <a:spcPts val="0"/>
              </a:spcAft>
              <a:buClr>
                <a:srgbClr val="998C9B"/>
              </a:buClr>
              <a:buSzPts val="1900"/>
              <a:buNone/>
              <a:defRPr>
                <a:solidFill>
                  <a:srgbClr val="998C9B"/>
                </a:solidFill>
              </a:defRPr>
            </a:lvl3pPr>
            <a:lvl4pPr lvl="3" algn="ctr">
              <a:spcBef>
                <a:spcPts val="320"/>
              </a:spcBef>
              <a:spcAft>
                <a:spcPts val="0"/>
              </a:spcAft>
              <a:buClr>
                <a:srgbClr val="998C9B"/>
              </a:buClr>
              <a:buSzPts val="1600"/>
              <a:buNone/>
              <a:defRPr>
                <a:solidFill>
                  <a:srgbClr val="998C9B"/>
                </a:solidFill>
              </a:defRPr>
            </a:lvl4pPr>
            <a:lvl5pPr lvl="4" algn="ctr">
              <a:spcBef>
                <a:spcPts val="280"/>
              </a:spcBef>
              <a:spcAft>
                <a:spcPts val="0"/>
              </a:spcAft>
              <a:buClr>
                <a:srgbClr val="998C9B"/>
              </a:buClr>
              <a:buSzPts val="1400"/>
              <a:buNone/>
              <a:defRPr>
                <a:solidFill>
                  <a:srgbClr val="998C9B"/>
                </a:solidFill>
              </a:defRPr>
            </a:lvl5pPr>
            <a:lvl6pPr lvl="5" algn="ctr">
              <a:spcBef>
                <a:spcPts val="400"/>
              </a:spcBef>
              <a:spcAft>
                <a:spcPts val="0"/>
              </a:spcAft>
              <a:buClr>
                <a:srgbClr val="998C9B"/>
              </a:buClr>
              <a:buSzPts val="2000"/>
              <a:buNone/>
              <a:defRPr>
                <a:solidFill>
                  <a:srgbClr val="998C9B"/>
                </a:solidFill>
              </a:defRPr>
            </a:lvl6pPr>
            <a:lvl7pPr lvl="6" algn="ctr">
              <a:spcBef>
                <a:spcPts val="400"/>
              </a:spcBef>
              <a:spcAft>
                <a:spcPts val="0"/>
              </a:spcAft>
              <a:buClr>
                <a:srgbClr val="998C9B"/>
              </a:buClr>
              <a:buSzPts val="2000"/>
              <a:buNone/>
              <a:defRPr>
                <a:solidFill>
                  <a:srgbClr val="998C9B"/>
                </a:solidFill>
              </a:defRPr>
            </a:lvl7pPr>
            <a:lvl8pPr lvl="7" algn="ctr">
              <a:spcBef>
                <a:spcPts val="400"/>
              </a:spcBef>
              <a:spcAft>
                <a:spcPts val="0"/>
              </a:spcAft>
              <a:buClr>
                <a:srgbClr val="998C9B"/>
              </a:buClr>
              <a:buSzPts val="2000"/>
              <a:buNone/>
              <a:defRPr>
                <a:solidFill>
                  <a:srgbClr val="998C9B"/>
                </a:solidFill>
              </a:defRPr>
            </a:lvl8pPr>
            <a:lvl9pPr lvl="8" algn="ctr">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64" name="Shape 64"/>
        <p:cNvGrpSpPr/>
        <p:nvPr/>
      </p:nvGrpSpPr>
      <p:grpSpPr>
        <a:xfrm>
          <a:off x="0" y="0"/>
          <a:ext cx="0" cy="0"/>
          <a:chOff x="0" y="0"/>
          <a:chExt cx="0" cy="0"/>
        </a:xfrm>
      </p:grpSpPr>
      <p:sp>
        <p:nvSpPr>
          <p:cNvPr id="65" name="Google Shape;65;p11"/>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largepurplelogo-transparent.png" id="66" name="Google Shape;66;p11"/>
          <p:cNvPicPr preferRelativeResize="0"/>
          <p:nvPr/>
        </p:nvPicPr>
        <p:blipFill rotWithShape="1">
          <a:blip r:embed="rId2">
            <a:alphaModFix/>
          </a:blip>
          <a:srcRect b="0" l="0" r="0" t="0"/>
          <a:stretch/>
        </p:blipFill>
        <p:spPr>
          <a:xfrm>
            <a:off x="1315" y="22043"/>
            <a:ext cx="7810500" cy="5868987"/>
          </a:xfrm>
          <a:prstGeom prst="rect">
            <a:avLst/>
          </a:prstGeom>
          <a:noFill/>
          <a:ln>
            <a:noFill/>
          </a:ln>
        </p:spPr>
      </p:pic>
      <p:sp>
        <p:nvSpPr>
          <p:cNvPr id="67" name="Google Shape;67;p11"/>
          <p:cNvSpPr/>
          <p:nvPr/>
        </p:nvSpPr>
        <p:spPr>
          <a:xfrm>
            <a:off x="0" y="6646864"/>
            <a:ext cx="12192000" cy="2111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11"/>
          <p:cNvSpPr txBox="1"/>
          <p:nvPr>
            <p:ph type="ctrTitle"/>
          </p:nvPr>
        </p:nvSpPr>
        <p:spPr>
          <a:xfrm>
            <a:off x="914400" y="4919196"/>
            <a:ext cx="10363200" cy="107929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32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 type="subTitle"/>
          </p:nvPr>
        </p:nvSpPr>
        <p:spPr>
          <a:xfrm>
            <a:off x="1828800" y="5740694"/>
            <a:ext cx="8534400" cy="987225"/>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chemeClr val="lt2"/>
              </a:buClr>
              <a:buSzPts val="2400"/>
              <a:buFont typeface="Arial"/>
              <a:buNone/>
              <a:defRPr sz="2400">
                <a:solidFill>
                  <a:schemeClr val="lt2"/>
                </a:solidFill>
              </a:defRPr>
            </a:lvl1pPr>
            <a:lvl2pPr lvl="1" algn="ctr">
              <a:spcBef>
                <a:spcPts val="440"/>
              </a:spcBef>
              <a:spcAft>
                <a:spcPts val="0"/>
              </a:spcAft>
              <a:buClr>
                <a:srgbClr val="998C9B"/>
              </a:buClr>
              <a:buSzPts val="2200"/>
              <a:buNone/>
              <a:defRPr>
                <a:solidFill>
                  <a:srgbClr val="998C9B"/>
                </a:solidFill>
              </a:defRPr>
            </a:lvl2pPr>
            <a:lvl3pPr lvl="2" algn="ctr">
              <a:spcBef>
                <a:spcPts val="380"/>
              </a:spcBef>
              <a:spcAft>
                <a:spcPts val="0"/>
              </a:spcAft>
              <a:buClr>
                <a:srgbClr val="998C9B"/>
              </a:buClr>
              <a:buSzPts val="1900"/>
              <a:buNone/>
              <a:defRPr>
                <a:solidFill>
                  <a:srgbClr val="998C9B"/>
                </a:solidFill>
              </a:defRPr>
            </a:lvl3pPr>
            <a:lvl4pPr lvl="3" algn="ctr">
              <a:spcBef>
                <a:spcPts val="320"/>
              </a:spcBef>
              <a:spcAft>
                <a:spcPts val="0"/>
              </a:spcAft>
              <a:buClr>
                <a:srgbClr val="998C9B"/>
              </a:buClr>
              <a:buSzPts val="1600"/>
              <a:buNone/>
              <a:defRPr>
                <a:solidFill>
                  <a:srgbClr val="998C9B"/>
                </a:solidFill>
              </a:defRPr>
            </a:lvl4pPr>
            <a:lvl5pPr lvl="4" algn="ctr">
              <a:spcBef>
                <a:spcPts val="280"/>
              </a:spcBef>
              <a:spcAft>
                <a:spcPts val="0"/>
              </a:spcAft>
              <a:buClr>
                <a:srgbClr val="998C9B"/>
              </a:buClr>
              <a:buSzPts val="1400"/>
              <a:buNone/>
              <a:defRPr>
                <a:solidFill>
                  <a:srgbClr val="998C9B"/>
                </a:solidFill>
              </a:defRPr>
            </a:lvl5pPr>
            <a:lvl6pPr lvl="5" algn="ctr">
              <a:spcBef>
                <a:spcPts val="400"/>
              </a:spcBef>
              <a:spcAft>
                <a:spcPts val="0"/>
              </a:spcAft>
              <a:buClr>
                <a:srgbClr val="998C9B"/>
              </a:buClr>
              <a:buSzPts val="2000"/>
              <a:buNone/>
              <a:defRPr>
                <a:solidFill>
                  <a:srgbClr val="998C9B"/>
                </a:solidFill>
              </a:defRPr>
            </a:lvl6pPr>
            <a:lvl7pPr lvl="6" algn="ctr">
              <a:spcBef>
                <a:spcPts val="400"/>
              </a:spcBef>
              <a:spcAft>
                <a:spcPts val="0"/>
              </a:spcAft>
              <a:buClr>
                <a:srgbClr val="998C9B"/>
              </a:buClr>
              <a:buSzPts val="2000"/>
              <a:buNone/>
              <a:defRPr>
                <a:solidFill>
                  <a:srgbClr val="998C9B"/>
                </a:solidFill>
              </a:defRPr>
            </a:lvl7pPr>
            <a:lvl8pPr lvl="7" algn="ctr">
              <a:spcBef>
                <a:spcPts val="400"/>
              </a:spcBef>
              <a:spcAft>
                <a:spcPts val="0"/>
              </a:spcAft>
              <a:buClr>
                <a:srgbClr val="998C9B"/>
              </a:buClr>
              <a:buSzPts val="2000"/>
              <a:buNone/>
              <a:defRPr>
                <a:solidFill>
                  <a:srgbClr val="998C9B"/>
                </a:solidFill>
              </a:defRPr>
            </a:lvl8pPr>
            <a:lvl9pPr lvl="8" algn="ctr">
              <a:spcBef>
                <a:spcPts val="400"/>
              </a:spcBef>
              <a:spcAft>
                <a:spcPts val="0"/>
              </a:spcAft>
              <a:buClr>
                <a:srgbClr val="998C9B"/>
              </a:buClr>
              <a:buSzPts val="2000"/>
              <a:buNone/>
              <a:defRPr>
                <a:solidFill>
                  <a:srgbClr val="998C9B"/>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0" name="Shape 70"/>
        <p:cNvGrpSpPr/>
        <p:nvPr/>
      </p:nvGrpSpPr>
      <p:grpSpPr>
        <a:xfrm>
          <a:off x="0" y="0"/>
          <a:ext cx="0" cy="0"/>
          <a:chOff x="0" y="0"/>
          <a:chExt cx="0" cy="0"/>
        </a:xfrm>
      </p:grpSpPr>
      <p:sp>
        <p:nvSpPr>
          <p:cNvPr id="71" name="Google Shape;71;p12"/>
          <p:cNvSpPr/>
          <p:nvPr/>
        </p:nvSpPr>
        <p:spPr>
          <a:xfrm>
            <a:off x="0" y="-9525"/>
            <a:ext cx="12192000" cy="381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 </a:t>
            </a:r>
            <a:endParaRPr/>
          </a:p>
        </p:txBody>
      </p:sp>
      <p:sp>
        <p:nvSpPr>
          <p:cNvPr id="72" name="Google Shape;72;p12"/>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sz="16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 type="body"/>
          </p:nvPr>
        </p:nvSpPr>
        <p:spPr>
          <a:xfrm>
            <a:off x="306917" y="634996"/>
            <a:ext cx="5635143" cy="4860925"/>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2"/>
          <p:cNvSpPr txBox="1"/>
          <p:nvPr>
            <p:ph idx="2" type="body"/>
          </p:nvPr>
        </p:nvSpPr>
        <p:spPr>
          <a:xfrm>
            <a:off x="6096001" y="634996"/>
            <a:ext cx="5710767" cy="4860925"/>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3" type="body"/>
          </p:nvPr>
        </p:nvSpPr>
        <p:spPr>
          <a:xfrm>
            <a:off x="306918" y="5599113"/>
            <a:ext cx="11499849" cy="635000"/>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11" name="Google Shape;11;p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00"/>
              </a:spcBef>
              <a:spcAft>
                <a:spcPts val="0"/>
              </a:spcAft>
              <a:buSzPts val="1400"/>
              <a:buNone/>
              <a:defRPr b="0" i="0" sz="2500" u="none" cap="none" strike="noStrike">
                <a:solidFill>
                  <a:schemeClr val="dk1"/>
                </a:solidFill>
                <a:latin typeface="Arial"/>
                <a:ea typeface="Arial"/>
                <a:cs typeface="Arial"/>
                <a:sym typeface="Arial"/>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grpSp>
        <p:nvGrpSpPr>
          <p:cNvPr id="12" name="Google Shape;12;p3"/>
          <p:cNvGrpSpPr/>
          <p:nvPr/>
        </p:nvGrpSpPr>
        <p:grpSpPr>
          <a:xfrm>
            <a:off x="1" y="6450776"/>
            <a:ext cx="12203936" cy="415057"/>
            <a:chOff x="126124" y="6360379"/>
            <a:chExt cx="9091992" cy="504457"/>
          </a:xfrm>
        </p:grpSpPr>
        <p:sp>
          <p:nvSpPr>
            <p:cNvPr id="13" name="Google Shape;13;p3"/>
            <p:cNvSpPr/>
            <p:nvPr/>
          </p:nvSpPr>
          <p:spPr>
            <a:xfrm>
              <a:off x="126124" y="6363184"/>
              <a:ext cx="8680743" cy="50165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4" name="Google Shape;14;p3"/>
            <p:cNvGrpSpPr/>
            <p:nvPr/>
          </p:nvGrpSpPr>
          <p:grpSpPr>
            <a:xfrm>
              <a:off x="8817821" y="6360379"/>
              <a:ext cx="400295" cy="501650"/>
              <a:chOff x="-682839" y="6360379"/>
              <a:chExt cx="8484472" cy="501650"/>
            </a:xfrm>
          </p:grpSpPr>
          <p:sp>
            <p:nvSpPr>
              <p:cNvPr id="15" name="Google Shape;15;p3"/>
              <p:cNvSpPr/>
              <p:nvPr/>
            </p:nvSpPr>
            <p:spPr>
              <a:xfrm>
                <a:off x="6321173" y="6360379"/>
                <a:ext cx="1480460" cy="5016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3"/>
              <p:cNvSpPr/>
              <p:nvPr/>
            </p:nvSpPr>
            <p:spPr>
              <a:xfrm>
                <a:off x="4572123" y="6360379"/>
                <a:ext cx="1480439" cy="5016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3"/>
              <p:cNvSpPr/>
              <p:nvPr/>
            </p:nvSpPr>
            <p:spPr>
              <a:xfrm>
                <a:off x="2789407" y="6360379"/>
                <a:ext cx="1514105" cy="50165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p:nvPr/>
            </p:nvSpPr>
            <p:spPr>
              <a:xfrm>
                <a:off x="1040335" y="6360379"/>
                <a:ext cx="1480460" cy="50165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3"/>
              <p:cNvSpPr/>
              <p:nvPr/>
            </p:nvSpPr>
            <p:spPr>
              <a:xfrm>
                <a:off x="-682839" y="6360379"/>
                <a:ext cx="1480439" cy="50165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hyperlink" Target="https://creativecommons.org/public-domain/cc0/" TargetMode="External"/><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carli.illinois.edu/" TargetMode="External"/><Relationship Id="rId4" Type="http://schemas.openxmlformats.org/officeDocument/2006/relationships/hyperlink" Target="https://creativecommons.org/licenses/by/4.0/" TargetMode="External"/><Relationship Id="rId5" Type="http://schemas.openxmlformats.org/officeDocument/2006/relationships/hyperlink" Target="https://creativecommons.org/licenses/by/4.0/" TargetMode="External"/><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neiudc.neiu.edu/archiv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neiudc.neiu.edu/archives/" TargetMode="External"/><Relationship Id="rId4" Type="http://schemas.openxmlformats.org/officeDocument/2006/relationships/hyperlink" Target="https://digitalcommons.elsevier.com/" TargetMode="External"/><Relationship Id="rId5" Type="http://schemas.openxmlformats.org/officeDocument/2006/relationships/hyperlink" Target="mailto:a-howdeshell@neiu.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36" name="Shape 136"/>
        <p:cNvGrpSpPr/>
        <p:nvPr/>
      </p:nvGrpSpPr>
      <p:grpSpPr>
        <a:xfrm>
          <a:off x="0" y="0"/>
          <a:ext cx="0" cy="0"/>
          <a:chOff x="0" y="0"/>
          <a:chExt cx="0" cy="0"/>
        </a:xfrm>
      </p:grpSpPr>
      <p:sp>
        <p:nvSpPr>
          <p:cNvPr id="137" name="Google Shape;137;p1"/>
          <p:cNvSpPr txBox="1"/>
          <p:nvPr>
            <p:ph type="title"/>
          </p:nvPr>
        </p:nvSpPr>
        <p:spPr>
          <a:xfrm>
            <a:off x="0" y="5130987"/>
            <a:ext cx="12150018" cy="172701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2000">
                <a:solidFill>
                  <a:schemeClr val="lt1"/>
                </a:solidFill>
              </a:rPr>
              <a:t>BUILDING DIGITAL ARCHIVES WITH MINIMAL STAFFING: </a:t>
            </a:r>
            <a:br>
              <a:rPr lang="en-US" sz="2000">
                <a:solidFill>
                  <a:schemeClr val="lt1"/>
                </a:solidFill>
              </a:rPr>
            </a:br>
            <a:r>
              <a:rPr lang="en-US" sz="2000">
                <a:solidFill>
                  <a:schemeClr val="lt1"/>
                </a:solidFill>
              </a:rPr>
              <a:t>PLATFORMS AND TOOLS – DEMONSTRATION OF DIGITAL COMMONS</a:t>
            </a:r>
            <a:br>
              <a:rPr lang="en-US" sz="2000">
                <a:solidFill>
                  <a:schemeClr val="lt1"/>
                </a:solidFill>
              </a:rPr>
            </a:br>
            <a:br>
              <a:rPr lang="en-US" sz="2000">
                <a:solidFill>
                  <a:schemeClr val="lt1"/>
                </a:solidFill>
              </a:rPr>
            </a:br>
            <a:r>
              <a:rPr lang="en-US" sz="1600">
                <a:solidFill>
                  <a:srgbClr val="F2F2F2"/>
                </a:solidFill>
              </a:rPr>
              <a:t>PRESENTER: ASHLEY HOWDESHELL, NORTHEASTERN ILLINOIS UNIVERSITY</a:t>
            </a:r>
            <a:endParaRPr sz="1600">
              <a:solidFill>
                <a:srgbClr val="F2F2F2"/>
              </a:solidFill>
            </a:endParaRPr>
          </a:p>
        </p:txBody>
      </p:sp>
      <p:sp>
        <p:nvSpPr>
          <p:cNvPr id="138" name="Google Shape;138;p1"/>
          <p:cNvSpPr txBox="1"/>
          <p:nvPr/>
        </p:nvSpPr>
        <p:spPr>
          <a:xfrm>
            <a:off x="2227908" y="6523340"/>
            <a:ext cx="773373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Arial"/>
                <a:ea typeface="Arial"/>
                <a:cs typeface="Arial"/>
                <a:sym typeface="Arial"/>
              </a:rPr>
              <a:t>Zoom’s live transcript is available on the Show Captions menu.</a:t>
            </a:r>
            <a:endParaRPr/>
          </a:p>
          <a:p>
            <a:pPr indent="0" lvl="0" marL="0" marR="0" rtl="0" algn="ctr">
              <a:lnSpc>
                <a:spcPct val="100000"/>
              </a:lnSpc>
              <a:spcBef>
                <a:spcPts val="0"/>
              </a:spcBef>
              <a:spcAft>
                <a:spcPts val="0"/>
              </a:spcAft>
              <a:buClr>
                <a:srgbClr val="FFFFFF"/>
              </a:buClr>
              <a:buSzPts val="2000"/>
              <a:buFont typeface="Geo"/>
              <a:buNone/>
            </a:pPr>
            <a:r>
              <a:rPr b="1" i="0" lang="en-US" sz="2000" u="none" cap="none" strike="noStrike">
                <a:solidFill>
                  <a:srgbClr val="FFFFFF"/>
                </a:solidFill>
                <a:latin typeface="Geo"/>
                <a:ea typeface="Geo"/>
                <a:cs typeface="Geo"/>
                <a:sym typeface="Geo"/>
              </a:rPr>
              <a:t> </a:t>
            </a:r>
            <a:endParaRPr/>
          </a:p>
        </p:txBody>
      </p:sp>
      <p:sp>
        <p:nvSpPr>
          <p:cNvPr id="139" name="Google Shape;139;p1"/>
          <p:cNvSpPr/>
          <p:nvPr/>
        </p:nvSpPr>
        <p:spPr>
          <a:xfrm>
            <a:off x="1524000" y="1"/>
            <a:ext cx="9144000" cy="970642"/>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t/>
            </a:r>
            <a:endParaRPr b="0" i="0" sz="1800" u="none" cap="none" strike="noStrike">
              <a:solidFill>
                <a:srgbClr val="FFFFFF"/>
              </a:solidFill>
              <a:latin typeface="Times New Roman"/>
              <a:ea typeface="Times New Roman"/>
              <a:cs typeface="Times New Roman"/>
              <a:sym typeface="Times New Roman"/>
            </a:endParaRPr>
          </a:p>
        </p:txBody>
      </p:sp>
      <p:pic>
        <p:nvPicPr>
          <p:cNvPr descr="Swirled circle in teal, blue, and orange with the words professional development alliance of library consortia." id="140" name="Google Shape;140;p1"/>
          <p:cNvPicPr preferRelativeResize="0"/>
          <p:nvPr/>
        </p:nvPicPr>
        <p:blipFill rotWithShape="1">
          <a:blip r:embed="rId3">
            <a:alphaModFix/>
          </a:blip>
          <a:srcRect b="0" l="0" r="0" t="0"/>
          <a:stretch/>
        </p:blipFill>
        <p:spPr>
          <a:xfrm>
            <a:off x="9723765" y="10023"/>
            <a:ext cx="2446019" cy="970642"/>
          </a:xfrm>
          <a:prstGeom prst="rect">
            <a:avLst/>
          </a:prstGeom>
          <a:noFill/>
          <a:ln>
            <a:noFill/>
          </a:ln>
        </p:spPr>
      </p:pic>
      <p:pic>
        <p:nvPicPr>
          <p:cNvPr descr="Tilted hashtag in purple, green, teal, blue, blue, and olive with the words in purple CARLI: Consortium of Academic and Research Libraries in Illinois.&#10;" id="141" name="Google Shape;141;p1"/>
          <p:cNvPicPr preferRelativeResize="0"/>
          <p:nvPr/>
        </p:nvPicPr>
        <p:blipFill rotWithShape="1">
          <a:blip r:embed="rId4">
            <a:alphaModFix/>
          </a:blip>
          <a:srcRect b="0" l="0" r="0" t="0"/>
          <a:stretch/>
        </p:blipFill>
        <p:spPr>
          <a:xfrm>
            <a:off x="19766" y="10022"/>
            <a:ext cx="5214795" cy="960621"/>
          </a:xfrm>
          <a:prstGeom prst="rect">
            <a:avLst/>
          </a:prstGeom>
          <a:noFill/>
          <a:ln>
            <a:noFill/>
          </a:ln>
        </p:spPr>
      </p:pic>
      <p:sp>
        <p:nvSpPr>
          <p:cNvPr id="142" name="Google Shape;142;p1"/>
          <p:cNvSpPr txBox="1"/>
          <p:nvPr/>
        </p:nvSpPr>
        <p:spPr>
          <a:xfrm>
            <a:off x="8932128" y="4473364"/>
            <a:ext cx="266705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chemeClr val="dk2"/>
                </a:solidFill>
                <a:latin typeface="Arial"/>
                <a:ea typeface="Arial"/>
                <a:cs typeface="Arial"/>
                <a:sym typeface="Arial"/>
              </a:rPr>
              <a:t>"SIUE Digitization Lab" by Marcella Lees used under </a:t>
            </a:r>
            <a:r>
              <a:rPr b="0" i="0" lang="en-US" sz="1200" u="sng" cap="none" strike="noStrike">
                <a:solidFill>
                  <a:schemeClr val="dk2"/>
                </a:solidFill>
                <a:latin typeface="Arial"/>
                <a:ea typeface="Arial"/>
                <a:cs typeface="Arial"/>
                <a:sym typeface="Arial"/>
                <a:hlinkClick r:id="rId5">
                  <a:extLst>
                    <a:ext uri="{A12FA001-AC4F-418D-AE19-62706E023703}">
                      <ahyp:hlinkClr val="tx"/>
                    </a:ext>
                  </a:extLst>
                </a:hlinkClick>
              </a:rPr>
              <a:t>CC0</a:t>
            </a:r>
            <a:r>
              <a:rPr b="0" i="0" lang="en-US" sz="1200" u="none" cap="none" strike="noStrike">
                <a:solidFill>
                  <a:schemeClr val="dk2"/>
                </a:solidFill>
                <a:latin typeface="Arial"/>
                <a:ea typeface="Arial"/>
                <a:cs typeface="Arial"/>
                <a:sym typeface="Arial"/>
              </a:rPr>
              <a:t>   </a:t>
            </a:r>
            <a:endParaRPr/>
          </a:p>
        </p:txBody>
      </p:sp>
      <p:pic>
        <p:nvPicPr>
          <p:cNvPr descr="Digital scanners, computer, and multiple computer screens in a corner of a room." id="143" name="Google Shape;143;p1"/>
          <p:cNvPicPr preferRelativeResize="0"/>
          <p:nvPr/>
        </p:nvPicPr>
        <p:blipFill rotWithShape="1">
          <a:blip r:embed="rId6">
            <a:alphaModFix/>
          </a:blip>
          <a:srcRect b="0" l="0" r="0" t="0"/>
          <a:stretch/>
        </p:blipFill>
        <p:spPr>
          <a:xfrm>
            <a:off x="3027398" y="1004096"/>
            <a:ext cx="5170140" cy="38797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idx="1" type="body"/>
          </p:nvPr>
        </p:nvSpPr>
        <p:spPr>
          <a:xfrm>
            <a:off x="416077" y="1397001"/>
            <a:ext cx="11329500" cy="37638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solidFill>
                  <a:schemeClr val="dk1"/>
                </a:solidFill>
              </a:rPr>
              <a:t>				Except where otherwise noted, this presentation “Building Digital Archives with Minimal Staffing: Demonstration of Digital Commons” created by the Archives Task Force of the </a:t>
            </a:r>
            <a:r>
              <a:rPr lang="en-US" sz="2800" u="sng">
                <a:solidFill>
                  <a:srgbClr val="0918EB"/>
                </a:solidFill>
                <a:hlinkClick r:id="rId3">
                  <a:extLst>
                    <a:ext uri="{A12FA001-AC4F-418D-AE19-62706E023703}">
                      <ahyp:hlinkClr val="tx"/>
                    </a:ext>
                  </a:extLst>
                </a:hlinkClick>
              </a:rPr>
              <a:t>Consortium of Academic and Research Libraries in Illinois</a:t>
            </a:r>
            <a:r>
              <a:rPr lang="en-US" sz="2800">
                <a:solidFill>
                  <a:schemeClr val="dk1"/>
                </a:solidFill>
              </a:rPr>
              <a:t> is © 2025 by the Board of Trustees of the University of Illinois System and is released under a </a:t>
            </a:r>
            <a:r>
              <a:rPr lang="en-US" sz="2800" u="sng">
                <a:solidFill>
                  <a:srgbClr val="0918EB"/>
                </a:solidFill>
                <a:hlinkClick r:id="rId4">
                  <a:extLst>
                    <a:ext uri="{A12FA001-AC4F-418D-AE19-62706E023703}">
                      <ahyp:hlinkClr val="tx"/>
                    </a:ext>
                  </a:extLst>
                </a:hlinkClick>
              </a:rPr>
              <a:t>Creative Commons Attribution 4.0 International License</a:t>
            </a:r>
            <a:r>
              <a:rPr lang="en-US" sz="2800">
                <a:solidFill>
                  <a:srgbClr val="0918EB"/>
                </a:solidFill>
              </a:rPr>
              <a:t>. </a:t>
            </a:r>
            <a:endParaRPr/>
          </a:p>
        </p:txBody>
      </p:sp>
      <p:sp>
        <p:nvSpPr>
          <p:cNvPr id="150" name="Google Shape;150;p2"/>
          <p:cNvSpPr txBox="1"/>
          <p:nvPr>
            <p:ph type="title"/>
          </p:nvPr>
        </p:nvSpPr>
        <p:spPr>
          <a:xfrm>
            <a:off x="307220" y="-94785"/>
            <a:ext cx="10972800" cy="602796"/>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b="1" lang="en-US"/>
              <a:t>ATTRIBUTION</a:t>
            </a:r>
            <a:endParaRPr/>
          </a:p>
        </p:txBody>
      </p:sp>
      <p:pic>
        <p:nvPicPr>
          <p:cNvPr descr="Creative Commons Attribution 4.0 International License" id="151" name="Google Shape;151;p2">
            <a:hlinkClick r:id="rId5"/>
          </p:cNvPr>
          <p:cNvPicPr preferRelativeResize="0"/>
          <p:nvPr/>
        </p:nvPicPr>
        <p:blipFill rotWithShape="1">
          <a:blip r:embed="rId6">
            <a:alphaModFix/>
          </a:blip>
          <a:srcRect b="0" l="0" r="0" t="0"/>
          <a:stretch/>
        </p:blipFill>
        <p:spPr>
          <a:xfrm>
            <a:off x="472033" y="1274500"/>
            <a:ext cx="1755800" cy="573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573b959c2e_0_0"/>
          <p:cNvSpPr txBox="1"/>
          <p:nvPr>
            <p:ph idx="1" type="body"/>
          </p:nvPr>
        </p:nvSpPr>
        <p:spPr>
          <a:xfrm>
            <a:off x="5173851" y="790100"/>
            <a:ext cx="6708300" cy="5400300"/>
          </a:xfrm>
          <a:prstGeom prst="rect">
            <a:avLst/>
          </a:prstGeom>
        </p:spPr>
        <p:txBody>
          <a:bodyPr anchorCtr="0" anchor="t" bIns="45700" lIns="91425" spcFirstLastPara="1" rIns="91425" wrap="square" tIns="45700">
            <a:noAutofit/>
          </a:bodyPr>
          <a:lstStyle/>
          <a:p>
            <a:pPr indent="-330200" lvl="0" marL="457200" rtl="0" algn="l">
              <a:spcBef>
                <a:spcPts val="360"/>
              </a:spcBef>
              <a:spcAft>
                <a:spcPts val="0"/>
              </a:spcAft>
              <a:buSzPts val="1600"/>
              <a:buChar char="●"/>
            </a:pPr>
            <a:r>
              <a:rPr lang="en-US" sz="1600"/>
              <a:t>Digital Commons is traditionally used for faculty articles, theses, and conference proceedings but also useful for digital archives and special collections</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US" sz="1600"/>
              <a:t>Cloud-hosted platform built on the bepress infrastructure</a:t>
            </a:r>
            <a:endParaRPr sz="1600"/>
          </a:p>
          <a:p>
            <a:pPr indent="0" lvl="0" marL="0" rtl="0" algn="l">
              <a:spcBef>
                <a:spcPts val="360"/>
              </a:spcBef>
              <a:spcAft>
                <a:spcPts val="0"/>
              </a:spcAft>
              <a:buNone/>
            </a:pPr>
            <a:r>
              <a:t/>
            </a:r>
            <a:endParaRPr sz="1600"/>
          </a:p>
          <a:p>
            <a:pPr indent="-330200" lvl="0" marL="457200" rtl="0" algn="l">
              <a:spcBef>
                <a:spcPts val="360"/>
              </a:spcBef>
              <a:spcAft>
                <a:spcPts val="0"/>
              </a:spcAft>
              <a:buSzPts val="1600"/>
              <a:buChar char="●"/>
            </a:pPr>
            <a:r>
              <a:rPr lang="en-US" sz="1600"/>
              <a:t>Can </a:t>
            </a:r>
            <a:r>
              <a:rPr lang="en-US" sz="1600"/>
              <a:t>provide access to digital</a:t>
            </a:r>
            <a:r>
              <a:rPr lang="en-US" sz="1600"/>
              <a:t> archival materials like digital exhibits, oral histories, photographs, publications, and archival collections</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US" sz="1600"/>
              <a:t>Offers custom metadata, browseable interfaces, and keyword searching across collections or within individual collections</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US" sz="1600"/>
              <a:t>Institutions already using Digital Commons can add digital collections at no additional cost</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US" sz="1600"/>
              <a:t>Allows bulk uploads and bulk metadata editing</a:t>
            </a:r>
            <a:endParaRPr sz="1600"/>
          </a:p>
          <a:p>
            <a:pPr indent="0" lvl="0" marL="457200" rtl="0" algn="l">
              <a:spcBef>
                <a:spcPts val="360"/>
              </a:spcBef>
              <a:spcAft>
                <a:spcPts val="0"/>
              </a:spcAft>
              <a:buNone/>
            </a:pPr>
            <a:r>
              <a:t/>
            </a:r>
            <a:endParaRPr sz="1600"/>
          </a:p>
          <a:p>
            <a:pPr indent="-330200" lvl="0" marL="457200" rtl="0" algn="l">
              <a:spcBef>
                <a:spcPts val="360"/>
              </a:spcBef>
              <a:spcAft>
                <a:spcPts val="0"/>
              </a:spcAft>
              <a:buSzPts val="1600"/>
              <a:buChar char="●"/>
            </a:pPr>
            <a:r>
              <a:rPr lang="en-US" sz="1600"/>
              <a:t>Can expand access and visibility while creating teaching and engagement opportunities</a:t>
            </a:r>
            <a:endParaRPr sz="1600"/>
          </a:p>
        </p:txBody>
      </p:sp>
      <p:sp>
        <p:nvSpPr>
          <p:cNvPr id="158" name="Google Shape;158;g3573b959c2e_0_0"/>
          <p:cNvSpPr txBox="1"/>
          <p:nvPr>
            <p:ph type="title"/>
          </p:nvPr>
        </p:nvSpPr>
        <p:spPr>
          <a:xfrm>
            <a:off x="307220" y="-94785"/>
            <a:ext cx="10972800" cy="602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500"/>
              <a:t>Digital Commons and Digital Archives</a:t>
            </a:r>
            <a:endParaRPr b="1" sz="2500"/>
          </a:p>
        </p:txBody>
      </p:sp>
      <p:pic>
        <p:nvPicPr>
          <p:cNvPr descr="Homepage for NEIU Digital Commons" id="159" name="Google Shape;159;g3573b959c2e_0_0" title="Screenshot 2025-05-11 at 5.56.34 PM.png"/>
          <p:cNvPicPr preferRelativeResize="0"/>
          <p:nvPr/>
        </p:nvPicPr>
        <p:blipFill>
          <a:blip r:embed="rId3">
            <a:alphaModFix/>
          </a:blip>
          <a:stretch>
            <a:fillRect/>
          </a:stretch>
        </p:blipFill>
        <p:spPr>
          <a:xfrm>
            <a:off x="137225" y="790090"/>
            <a:ext cx="4869051" cy="4875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58e65c288a_0_6"/>
          <p:cNvSpPr txBox="1"/>
          <p:nvPr>
            <p:ph idx="1" type="body"/>
          </p:nvPr>
        </p:nvSpPr>
        <p:spPr>
          <a:xfrm>
            <a:off x="197250" y="744575"/>
            <a:ext cx="6645600" cy="19257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360"/>
              </a:spcBef>
              <a:spcAft>
                <a:spcPts val="0"/>
              </a:spcAft>
              <a:buSzPts val="1400"/>
              <a:buChar char="●"/>
            </a:pPr>
            <a:r>
              <a:rPr lang="en-US"/>
              <a:t>Collections can be </a:t>
            </a:r>
            <a:r>
              <a:rPr lang="en-US"/>
              <a:t>hierarchical</a:t>
            </a:r>
            <a:r>
              <a:rPr lang="en-US"/>
              <a:t> </a:t>
            </a:r>
            <a:endParaRPr/>
          </a:p>
          <a:p>
            <a:pPr indent="-317500" lvl="0" marL="457200" rtl="0" algn="l">
              <a:lnSpc>
                <a:spcPct val="115000"/>
              </a:lnSpc>
              <a:spcBef>
                <a:spcPts val="0"/>
              </a:spcBef>
              <a:spcAft>
                <a:spcPts val="0"/>
              </a:spcAft>
              <a:buSzPts val="1400"/>
              <a:buChar char="●"/>
            </a:pPr>
            <a:r>
              <a:rPr lang="en-US"/>
              <a:t>Only Digital Commons Reps can create collections and other structures</a:t>
            </a:r>
            <a:endParaRPr/>
          </a:p>
        </p:txBody>
      </p:sp>
      <p:sp>
        <p:nvSpPr>
          <p:cNvPr id="166" name="Google Shape;166;g358e65c288a_0_6"/>
          <p:cNvSpPr txBox="1"/>
          <p:nvPr>
            <p:ph type="title"/>
          </p:nvPr>
        </p:nvSpPr>
        <p:spPr>
          <a:xfrm>
            <a:off x="307220" y="-94785"/>
            <a:ext cx="10972800" cy="602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1900"/>
              <a:t>Creating Collections in Digital Commons</a:t>
            </a:r>
            <a:endParaRPr b="1" sz="1900"/>
          </a:p>
        </p:txBody>
      </p:sp>
      <p:pic>
        <p:nvPicPr>
          <p:cNvPr descr="List of collection in the Archives section of the NEIU Digital Commons&#10;" id="167" name="Google Shape;167;g358e65c288a_0_6" title="Screenshot 2025-05-14 at 6.01.41 PM.png"/>
          <p:cNvPicPr preferRelativeResize="0"/>
          <p:nvPr/>
        </p:nvPicPr>
        <p:blipFill>
          <a:blip r:embed="rId3">
            <a:alphaModFix/>
          </a:blip>
          <a:stretch>
            <a:fillRect/>
          </a:stretch>
        </p:blipFill>
        <p:spPr>
          <a:xfrm>
            <a:off x="7009725" y="377325"/>
            <a:ext cx="5037574" cy="5964801"/>
          </a:xfrm>
          <a:prstGeom prst="rect">
            <a:avLst/>
          </a:prstGeom>
          <a:noFill/>
          <a:ln>
            <a:noFill/>
          </a:ln>
        </p:spPr>
      </p:pic>
      <p:pic>
        <p:nvPicPr>
          <p:cNvPr descr="View of Athletics Media Guide collection page in the NEIU Digital Commons" id="168" name="Google Shape;168;g358e65c288a_0_6" title="Screenshot 2025-05-14 at 6.12.50 PM.png"/>
          <p:cNvPicPr preferRelativeResize="0"/>
          <p:nvPr/>
        </p:nvPicPr>
        <p:blipFill>
          <a:blip r:embed="rId4">
            <a:alphaModFix/>
          </a:blip>
          <a:stretch>
            <a:fillRect/>
          </a:stretch>
        </p:blipFill>
        <p:spPr>
          <a:xfrm>
            <a:off x="2795525" y="2124725"/>
            <a:ext cx="4343882" cy="4217400"/>
          </a:xfrm>
          <a:prstGeom prst="rect">
            <a:avLst/>
          </a:prstGeom>
          <a:noFill/>
          <a:ln>
            <a:noFill/>
          </a:ln>
        </p:spPr>
      </p:pic>
      <p:sp>
        <p:nvSpPr>
          <p:cNvPr id="169" name="Google Shape;169;g358e65c288a_0_6"/>
          <p:cNvSpPr txBox="1"/>
          <p:nvPr/>
        </p:nvSpPr>
        <p:spPr>
          <a:xfrm>
            <a:off x="197250" y="2275875"/>
            <a:ext cx="2457900" cy="4066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Char char="●"/>
            </a:pPr>
            <a:r>
              <a:rPr lang="en-US" sz="2500">
                <a:solidFill>
                  <a:schemeClr val="dk1"/>
                </a:solidFill>
              </a:rPr>
              <a:t>Create </a:t>
            </a:r>
            <a:r>
              <a:rPr lang="en-US" sz="2500">
                <a:solidFill>
                  <a:schemeClr val="dk1"/>
                </a:solidFill>
              </a:rPr>
              <a:t>custom</a:t>
            </a:r>
            <a:r>
              <a:rPr lang="en-US" sz="2500">
                <a:solidFill>
                  <a:schemeClr val="dk1"/>
                </a:solidFill>
              </a:rPr>
              <a:t> url tags</a:t>
            </a:r>
            <a:endParaRPr sz="2500">
              <a:solidFill>
                <a:schemeClr val="dk1"/>
              </a:solidFill>
            </a:endParaRPr>
          </a:p>
          <a:p>
            <a:pPr indent="-317500" lvl="0" marL="457200" rtl="0" algn="l">
              <a:lnSpc>
                <a:spcPct val="115000"/>
              </a:lnSpc>
              <a:spcBef>
                <a:spcPts val="0"/>
              </a:spcBef>
              <a:spcAft>
                <a:spcPts val="0"/>
              </a:spcAft>
              <a:buClr>
                <a:schemeClr val="dk1"/>
              </a:buClr>
              <a:buSzPts val="1400"/>
              <a:buChar char="●"/>
            </a:pPr>
            <a:r>
              <a:rPr lang="en-US" sz="2500">
                <a:solidFill>
                  <a:schemeClr val="dk1"/>
                </a:solidFill>
              </a:rPr>
              <a:t>Allows for </a:t>
            </a:r>
            <a:r>
              <a:rPr lang="en-US" sz="2500">
                <a:solidFill>
                  <a:schemeClr val="dk1"/>
                </a:solidFill>
              </a:rPr>
              <a:t>collection description </a:t>
            </a:r>
            <a:r>
              <a:rPr lang="en-US" sz="2500">
                <a:solidFill>
                  <a:schemeClr val="dk1"/>
                </a:solidFill>
              </a:rPr>
              <a:t>and hero image/logo</a:t>
            </a:r>
            <a:endParaRPr sz="2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58e65c288a_0_14"/>
          <p:cNvSpPr txBox="1"/>
          <p:nvPr>
            <p:ph idx="1" type="body"/>
          </p:nvPr>
        </p:nvSpPr>
        <p:spPr>
          <a:xfrm>
            <a:off x="10347700" y="507925"/>
            <a:ext cx="1578000" cy="5637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6" name="Google Shape;176;g358e65c288a_0_14"/>
          <p:cNvSpPr txBox="1"/>
          <p:nvPr>
            <p:ph type="title"/>
          </p:nvPr>
        </p:nvSpPr>
        <p:spPr>
          <a:xfrm>
            <a:off x="307220" y="-94785"/>
            <a:ext cx="10972800" cy="602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100"/>
              <a:t>Setting Metadata Fields</a:t>
            </a:r>
            <a:endParaRPr b="1" sz="2100"/>
          </a:p>
        </p:txBody>
      </p:sp>
      <p:pic>
        <p:nvPicPr>
          <p:cNvPr descr="Excel sheet containing the Dublin Core metadata fields and their descriptions for an oral history collection&#10;" id="177" name="Google Shape;177;g358e65c288a_0_14" title="Screenshot 2025-05-14 at 6.05.45 PM.png"/>
          <p:cNvPicPr preferRelativeResize="0"/>
          <p:nvPr/>
        </p:nvPicPr>
        <p:blipFill>
          <a:blip r:embed="rId3">
            <a:alphaModFix/>
          </a:blip>
          <a:stretch>
            <a:fillRect/>
          </a:stretch>
        </p:blipFill>
        <p:spPr>
          <a:xfrm>
            <a:off x="996288" y="396063"/>
            <a:ext cx="10199424" cy="6065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58e65c288a_0_23"/>
          <p:cNvSpPr txBox="1"/>
          <p:nvPr>
            <p:ph idx="1" type="body"/>
          </p:nvPr>
        </p:nvSpPr>
        <p:spPr>
          <a:xfrm>
            <a:off x="491950" y="1623449"/>
            <a:ext cx="11329500" cy="20634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a:t>Start the Demo</a:t>
            </a:r>
            <a:endParaRPr b="1"/>
          </a:p>
          <a:p>
            <a:pPr indent="0" lvl="0" marL="0" rtl="0" algn="ctr">
              <a:spcBef>
                <a:spcPts val="360"/>
              </a:spcBef>
              <a:spcAft>
                <a:spcPts val="0"/>
              </a:spcAft>
              <a:buNone/>
            </a:pPr>
            <a:r>
              <a:t/>
            </a:r>
            <a:endParaRPr b="1"/>
          </a:p>
          <a:p>
            <a:pPr indent="0" lvl="0" marL="0" rtl="0" algn="ctr">
              <a:spcBef>
                <a:spcPts val="360"/>
              </a:spcBef>
              <a:spcAft>
                <a:spcPts val="0"/>
              </a:spcAft>
              <a:buNone/>
            </a:pPr>
            <a:r>
              <a:rPr lang="en-US" sz="2700" u="sng">
                <a:solidFill>
                  <a:schemeClr val="accent2"/>
                </a:solidFill>
                <a:hlinkClick r:id="rId3">
                  <a:extLst>
                    <a:ext uri="{A12FA001-AC4F-418D-AE19-62706E023703}">
                      <ahyp:hlinkClr val="tx"/>
                    </a:ext>
                  </a:extLst>
                </a:hlinkClick>
              </a:rPr>
              <a:t>https://neiudc.neiu.edu/archives/</a:t>
            </a:r>
            <a:endParaRPr sz="2700"/>
          </a:p>
          <a:p>
            <a:pPr indent="0" lvl="0" marL="0" rtl="0" algn="ctr">
              <a:spcBef>
                <a:spcPts val="360"/>
              </a:spcBef>
              <a:spcAft>
                <a:spcPts val="0"/>
              </a:spcAft>
              <a:buNone/>
            </a:pPr>
            <a:r>
              <a:t/>
            </a:r>
            <a:endParaRPr b="1"/>
          </a:p>
        </p:txBody>
      </p:sp>
      <p:sp>
        <p:nvSpPr>
          <p:cNvPr id="184" name="Google Shape;184;g358e65c288a_0_23"/>
          <p:cNvSpPr txBox="1"/>
          <p:nvPr>
            <p:ph type="title"/>
          </p:nvPr>
        </p:nvSpPr>
        <p:spPr>
          <a:xfrm>
            <a:off x="307220" y="-94785"/>
            <a:ext cx="10972800" cy="602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b="1"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58e65c288a_0_0"/>
          <p:cNvSpPr txBox="1"/>
          <p:nvPr>
            <p:ph idx="1" type="body"/>
          </p:nvPr>
        </p:nvSpPr>
        <p:spPr>
          <a:xfrm>
            <a:off x="591725" y="804150"/>
            <a:ext cx="11106300" cy="531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300"/>
              <a:t>Pros: </a:t>
            </a:r>
            <a:endParaRPr b="1" sz="2300"/>
          </a:p>
          <a:p>
            <a:pPr indent="-304800" lvl="0" marL="457200" rtl="0" algn="l">
              <a:spcBef>
                <a:spcPts val="360"/>
              </a:spcBef>
              <a:spcAft>
                <a:spcPts val="0"/>
              </a:spcAft>
              <a:buSzPts val="1200"/>
              <a:buChar char="●"/>
            </a:pPr>
            <a:r>
              <a:rPr lang="en-US" sz="2300"/>
              <a:t>If your institution is already using Digital Commons, adding digital collections comes at no additional cost</a:t>
            </a:r>
            <a:endParaRPr sz="2300"/>
          </a:p>
          <a:p>
            <a:pPr indent="-304800" lvl="0" marL="457200" rtl="0" algn="l">
              <a:spcBef>
                <a:spcPts val="0"/>
              </a:spcBef>
              <a:spcAft>
                <a:spcPts val="0"/>
              </a:spcAft>
              <a:buSzPts val="1200"/>
              <a:buChar char="●"/>
            </a:pPr>
            <a:r>
              <a:rPr lang="en-US" sz="2300"/>
              <a:t>Easy to bulk upload and edit items</a:t>
            </a:r>
            <a:endParaRPr sz="2300"/>
          </a:p>
          <a:p>
            <a:pPr indent="-304800" lvl="0" marL="457200" rtl="0" algn="l">
              <a:spcBef>
                <a:spcPts val="0"/>
              </a:spcBef>
              <a:spcAft>
                <a:spcPts val="0"/>
              </a:spcAft>
              <a:buSzPts val="1200"/>
              <a:buChar char="●"/>
            </a:pPr>
            <a:r>
              <a:rPr lang="en-US" sz="2300"/>
              <a:t>Handles most formats</a:t>
            </a:r>
            <a:endParaRPr sz="2300"/>
          </a:p>
          <a:p>
            <a:pPr indent="-304800" lvl="0" marL="457200" rtl="0" algn="l">
              <a:spcBef>
                <a:spcPts val="0"/>
              </a:spcBef>
              <a:spcAft>
                <a:spcPts val="0"/>
              </a:spcAft>
              <a:buSzPts val="1200"/>
              <a:buChar char="●"/>
            </a:pPr>
            <a:r>
              <a:rPr lang="en-US" sz="2300"/>
              <a:t>Customizable metadata</a:t>
            </a:r>
            <a:endParaRPr sz="2300"/>
          </a:p>
          <a:p>
            <a:pPr indent="-304800" lvl="0" marL="457200" rtl="0" algn="l">
              <a:spcBef>
                <a:spcPts val="0"/>
              </a:spcBef>
              <a:spcAft>
                <a:spcPts val="0"/>
              </a:spcAft>
              <a:buSzPts val="1200"/>
              <a:buChar char="●"/>
            </a:pPr>
            <a:r>
              <a:rPr lang="en-US" sz="2300"/>
              <a:t>Good documentation</a:t>
            </a:r>
            <a:endParaRPr sz="2300"/>
          </a:p>
          <a:p>
            <a:pPr indent="-304800" lvl="0" marL="457200" rtl="0" algn="l">
              <a:spcBef>
                <a:spcPts val="0"/>
              </a:spcBef>
              <a:spcAft>
                <a:spcPts val="0"/>
              </a:spcAft>
              <a:buSzPts val="1200"/>
              <a:buChar char="●"/>
            </a:pPr>
            <a:r>
              <a:rPr lang="en-US" sz="2300"/>
              <a:t>Fairly easy to use</a:t>
            </a:r>
            <a:endParaRPr sz="2300"/>
          </a:p>
          <a:p>
            <a:pPr indent="0" lvl="0" marL="0" rtl="0" algn="l">
              <a:spcBef>
                <a:spcPts val="360"/>
              </a:spcBef>
              <a:spcAft>
                <a:spcPts val="0"/>
              </a:spcAft>
              <a:buNone/>
            </a:pPr>
            <a:r>
              <a:t/>
            </a:r>
            <a:endParaRPr sz="2300"/>
          </a:p>
          <a:p>
            <a:pPr indent="0" lvl="0" marL="0" rtl="0" algn="l">
              <a:spcBef>
                <a:spcPts val="360"/>
              </a:spcBef>
              <a:spcAft>
                <a:spcPts val="0"/>
              </a:spcAft>
              <a:buNone/>
            </a:pPr>
            <a:r>
              <a:rPr b="1" lang="en-US" sz="2300"/>
              <a:t>Cons:</a:t>
            </a:r>
            <a:endParaRPr b="1" sz="2300"/>
          </a:p>
          <a:p>
            <a:pPr indent="-304800" lvl="0" marL="457200" rtl="0" algn="l">
              <a:spcBef>
                <a:spcPts val="360"/>
              </a:spcBef>
              <a:spcAft>
                <a:spcPts val="0"/>
              </a:spcAft>
              <a:buSzPts val="1200"/>
              <a:buChar char="●"/>
            </a:pPr>
            <a:r>
              <a:rPr lang="en-US" sz="2300"/>
              <a:t>Expensive</a:t>
            </a:r>
            <a:endParaRPr sz="2300"/>
          </a:p>
          <a:p>
            <a:pPr indent="-304800" lvl="0" marL="457200" rtl="0" algn="l">
              <a:spcBef>
                <a:spcPts val="0"/>
              </a:spcBef>
              <a:spcAft>
                <a:spcPts val="0"/>
              </a:spcAft>
              <a:buSzPts val="1200"/>
              <a:buChar char="●"/>
            </a:pPr>
            <a:r>
              <a:rPr lang="en-US" sz="2300"/>
              <a:t>Rigid structure and functionality</a:t>
            </a:r>
            <a:endParaRPr sz="2300"/>
          </a:p>
          <a:p>
            <a:pPr indent="-304800" lvl="0" marL="457200" rtl="0" algn="l">
              <a:spcBef>
                <a:spcPts val="0"/>
              </a:spcBef>
              <a:spcAft>
                <a:spcPts val="0"/>
              </a:spcAft>
              <a:buSzPts val="1200"/>
              <a:buChar char="●"/>
            </a:pPr>
            <a:r>
              <a:rPr lang="en-US" sz="2300"/>
              <a:t>Not designed with archival collections in mind</a:t>
            </a:r>
            <a:endParaRPr sz="2300"/>
          </a:p>
          <a:p>
            <a:pPr indent="-304800" lvl="0" marL="457200" rtl="0" algn="l">
              <a:spcBef>
                <a:spcPts val="0"/>
              </a:spcBef>
              <a:spcAft>
                <a:spcPts val="0"/>
              </a:spcAft>
              <a:buSzPts val="1200"/>
              <a:buChar char="●"/>
            </a:pPr>
            <a:r>
              <a:rPr lang="en-US" sz="2300"/>
              <a:t>Very limited display options (ex: multi-page objects cannot be ‘flipped’ through) </a:t>
            </a:r>
            <a:endParaRPr sz="2300"/>
          </a:p>
        </p:txBody>
      </p:sp>
      <p:sp>
        <p:nvSpPr>
          <p:cNvPr id="191" name="Google Shape;191;g358e65c288a_0_0"/>
          <p:cNvSpPr txBox="1"/>
          <p:nvPr>
            <p:ph type="title"/>
          </p:nvPr>
        </p:nvSpPr>
        <p:spPr>
          <a:xfrm>
            <a:off x="307220" y="-94785"/>
            <a:ext cx="10972800" cy="602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2500">
                <a:solidFill>
                  <a:schemeClr val="lt1"/>
                </a:solidFill>
              </a:rPr>
              <a:t>Pros and Cons of Digital Commons</a:t>
            </a:r>
            <a:endParaRPr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573b959c2e_0_8"/>
          <p:cNvSpPr txBox="1"/>
          <p:nvPr>
            <p:ph idx="1" type="body"/>
          </p:nvPr>
        </p:nvSpPr>
        <p:spPr>
          <a:xfrm>
            <a:off x="416075" y="1397000"/>
            <a:ext cx="11329500" cy="45354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b="1" lang="en-US" sz="2700"/>
              <a:t>NEIU Digital Collections</a:t>
            </a:r>
            <a:endParaRPr b="1" sz="2700"/>
          </a:p>
          <a:p>
            <a:pPr indent="0" lvl="0" marL="0" rtl="0" algn="ctr">
              <a:spcBef>
                <a:spcPts val="360"/>
              </a:spcBef>
              <a:spcAft>
                <a:spcPts val="0"/>
              </a:spcAft>
              <a:buNone/>
            </a:pPr>
            <a:r>
              <a:t/>
            </a:r>
            <a:endParaRPr sz="2700"/>
          </a:p>
          <a:p>
            <a:pPr indent="0" lvl="0" marL="0" rtl="0" algn="ctr">
              <a:spcBef>
                <a:spcPts val="360"/>
              </a:spcBef>
              <a:spcAft>
                <a:spcPts val="0"/>
              </a:spcAft>
              <a:buNone/>
            </a:pPr>
            <a:r>
              <a:rPr lang="en-US" sz="2700" u="sng">
                <a:solidFill>
                  <a:schemeClr val="hlink"/>
                </a:solidFill>
                <a:hlinkClick r:id="rId3"/>
              </a:rPr>
              <a:t>https://neiudc.neiu.edu/archives/</a:t>
            </a:r>
            <a:endParaRPr sz="2700"/>
          </a:p>
          <a:p>
            <a:pPr indent="0" lvl="0" marL="0" rtl="0" algn="ctr">
              <a:spcBef>
                <a:spcPts val="360"/>
              </a:spcBef>
              <a:spcAft>
                <a:spcPts val="0"/>
              </a:spcAft>
              <a:buNone/>
            </a:pPr>
            <a:r>
              <a:t/>
            </a:r>
            <a:endParaRPr/>
          </a:p>
          <a:p>
            <a:pPr indent="0" lvl="0" marL="0" rtl="0" algn="ctr">
              <a:spcBef>
                <a:spcPts val="360"/>
              </a:spcBef>
              <a:spcAft>
                <a:spcPts val="0"/>
              </a:spcAft>
              <a:buNone/>
            </a:pPr>
            <a:r>
              <a:t/>
            </a:r>
            <a:endParaRPr/>
          </a:p>
          <a:p>
            <a:pPr indent="0" lvl="0" marL="0" rtl="0" algn="ctr">
              <a:spcBef>
                <a:spcPts val="360"/>
              </a:spcBef>
              <a:spcAft>
                <a:spcPts val="0"/>
              </a:spcAft>
              <a:buNone/>
            </a:pPr>
            <a:r>
              <a:rPr b="1" lang="en-US"/>
              <a:t>Documentation</a:t>
            </a:r>
            <a:r>
              <a:rPr b="1" lang="en-US"/>
              <a:t> and Resource Guides for Digital Commons</a:t>
            </a:r>
            <a:endParaRPr b="1"/>
          </a:p>
          <a:p>
            <a:pPr indent="0" lvl="0" marL="0" rtl="0" algn="ctr">
              <a:spcBef>
                <a:spcPts val="360"/>
              </a:spcBef>
              <a:spcAft>
                <a:spcPts val="0"/>
              </a:spcAft>
              <a:buNone/>
            </a:pPr>
            <a:r>
              <a:rPr lang="en-US" u="sng">
                <a:solidFill>
                  <a:schemeClr val="hlink"/>
                </a:solidFill>
                <a:hlinkClick r:id="rId4"/>
              </a:rPr>
              <a:t>https://digitalcommons.elsevier.com/</a:t>
            </a:r>
            <a:r>
              <a:rPr lang="en-US"/>
              <a:t> </a:t>
            </a:r>
            <a:endParaRPr/>
          </a:p>
          <a:p>
            <a:pPr indent="0" lvl="0" marL="0" rtl="0" algn="ctr">
              <a:spcBef>
                <a:spcPts val="360"/>
              </a:spcBef>
              <a:spcAft>
                <a:spcPts val="0"/>
              </a:spcAft>
              <a:buNone/>
            </a:pPr>
            <a:r>
              <a:t/>
            </a:r>
            <a:endParaRPr/>
          </a:p>
          <a:p>
            <a:pPr indent="0" lvl="0" marL="0" rtl="0" algn="ctr">
              <a:spcBef>
                <a:spcPts val="360"/>
              </a:spcBef>
              <a:spcAft>
                <a:spcPts val="0"/>
              </a:spcAft>
              <a:buNone/>
            </a:pPr>
            <a:r>
              <a:rPr lang="en-US"/>
              <a:t>My Email:</a:t>
            </a:r>
            <a:endParaRPr/>
          </a:p>
          <a:p>
            <a:pPr indent="0" lvl="0" marL="0" rtl="0" algn="ctr">
              <a:spcBef>
                <a:spcPts val="360"/>
              </a:spcBef>
              <a:spcAft>
                <a:spcPts val="0"/>
              </a:spcAft>
              <a:buNone/>
            </a:pPr>
            <a:r>
              <a:rPr lang="en-US"/>
              <a:t>Ashley</a:t>
            </a:r>
            <a:r>
              <a:rPr lang="en-US"/>
              <a:t> Howdeshell </a:t>
            </a:r>
            <a:r>
              <a:rPr lang="en-US" u="sng">
                <a:solidFill>
                  <a:schemeClr val="hlink"/>
                </a:solidFill>
                <a:hlinkClick r:id="rId5"/>
              </a:rPr>
              <a:t>a-howdeshell@neiu.edu</a:t>
            </a:r>
            <a:r>
              <a:rPr lang="en-US"/>
              <a:t> </a:t>
            </a:r>
            <a:endParaRPr/>
          </a:p>
        </p:txBody>
      </p:sp>
      <p:sp>
        <p:nvSpPr>
          <p:cNvPr id="198" name="Google Shape;198;g3573b959c2e_0_8"/>
          <p:cNvSpPr txBox="1"/>
          <p:nvPr>
            <p:ph type="title"/>
          </p:nvPr>
        </p:nvSpPr>
        <p:spPr>
          <a:xfrm>
            <a:off x="307220" y="-94785"/>
            <a:ext cx="10972800" cy="602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Presentation11">
  <a:themeElements>
    <a:clrScheme name="CARLI colors 1">
      <a:dk1>
        <a:srgbClr val="592C5F"/>
      </a:dk1>
      <a:lt1>
        <a:srgbClr val="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2022-03-17T14:16:19Z</dcterms:created>
  <dc:creator>Mead-Harvey, Benjamin Lee</dc:creator>
</cp:coreProperties>
</file>