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5"/>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12192000" cy="6858000"/>
  <p:notesSz cx="6858000" cy="9144000"/>
  <p:embeddedFontLst>
    <p:embeddedFont>
      <p:font typeface="Geo" panose="020B0604020202020204"/>
      <p:regular r:id="rId26"/>
      <p: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gJGCbedD+N8XMgMlVlig+vr9rjW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Calibri"/>
                <a:ea typeface="Calibri"/>
                <a:cs typeface="Calibri"/>
                <a:sym typeface="Calibri"/>
              </a:rPr>
              <a:t>&lt;CARLI Staff set up:&gt;</a:t>
            </a:r>
            <a:endParaRPr/>
          </a:p>
          <a:p>
            <a:pPr marL="0" marR="0" lvl="0" indent="0" algn="l" rtl="0">
              <a:spcBef>
                <a:spcPts val="0"/>
              </a:spcBef>
              <a:spcAft>
                <a:spcPts val="0"/>
              </a:spcAft>
              <a:buNone/>
            </a:pPr>
            <a:r>
              <a:rPr lang="en-US" sz="1800">
                <a:latin typeface="Calibri"/>
                <a:ea typeface="Calibri"/>
                <a:cs typeface="Calibri"/>
                <a:sym typeface="Calibri"/>
              </a:rPr>
              <a:t>&lt;CARLI Staff: Enable transcription&gt;</a:t>
            </a:r>
            <a:endParaRPr/>
          </a:p>
          <a:p>
            <a:pPr marL="0" marR="0" lvl="0" indent="0" algn="l" rtl="0">
              <a:spcBef>
                <a:spcPts val="0"/>
              </a:spcBef>
              <a:spcAft>
                <a:spcPts val="0"/>
              </a:spcAft>
              <a:buNone/>
            </a:pPr>
            <a:r>
              <a:rPr lang="en-US" sz="1800">
                <a:latin typeface="Calibri"/>
                <a:ea typeface="Calibri"/>
                <a:cs typeface="Calibri"/>
                <a:sym typeface="Calibri"/>
              </a:rPr>
              <a:t>&lt;CARLI Staff: Give presenters co-host permissions&gt;</a:t>
            </a:r>
            <a:endParaRPr/>
          </a:p>
          <a:p>
            <a:pPr marL="0" marR="0" lvl="0" indent="0" algn="l" rtl="0">
              <a:spcBef>
                <a:spcPts val="0"/>
              </a:spcBef>
              <a:spcAft>
                <a:spcPts val="0"/>
              </a:spcAft>
              <a:buNone/>
            </a:pPr>
            <a:r>
              <a:rPr lang="en-US" sz="1800">
                <a:latin typeface="Calibri"/>
                <a:ea typeface="Calibri"/>
                <a:cs typeface="Calibri"/>
                <a:sym typeface="Calibri"/>
              </a:rPr>
              <a:t>&lt;NAME will be progressing slides&gt;</a:t>
            </a:r>
            <a:endParaRPr/>
          </a:p>
          <a:p>
            <a:pPr marL="0" marR="0" lvl="0" indent="0" algn="l" rtl="0">
              <a:spcBef>
                <a:spcPts val="0"/>
              </a:spcBef>
              <a:spcAft>
                <a:spcPts val="0"/>
              </a:spcAft>
              <a:buNone/>
            </a:pPr>
            <a:r>
              <a:rPr lang="en-US" sz="1800">
                <a:latin typeface="Calibri"/>
                <a:ea typeface="Calibri"/>
                <a:cs typeface="Calibri"/>
                <a:sym typeface="Calibri"/>
              </a:rPr>
              <a:t>&lt;CARLI Staff: Watch for access issues (RT and email)&gt;</a:t>
            </a:r>
            <a:endParaRPr/>
          </a:p>
          <a:p>
            <a:pPr marL="0" marR="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None/>
            </a:pPr>
            <a:r>
              <a:rPr lang="en-US" sz="1800">
                <a:latin typeface="Calibri"/>
                <a:ea typeface="Calibri"/>
                <a:cs typeface="Calibri"/>
                <a:sym typeface="Calibri"/>
              </a:rPr>
              <a:t>&lt;start recording&gt;</a:t>
            </a:r>
            <a:endParaRPr/>
          </a:p>
          <a:p>
            <a:pPr marL="0" marR="0" lvl="0" indent="0" algn="l" rtl="0">
              <a:spcBef>
                <a:spcPts val="0"/>
              </a:spcBef>
              <a:spcAft>
                <a:spcPts val="0"/>
              </a:spcAft>
              <a:buNone/>
            </a:pPr>
            <a:r>
              <a:rPr lang="en-US" sz="1800">
                <a:latin typeface="Calibri"/>
                <a:ea typeface="Calibri"/>
                <a:cs typeface="Calibri"/>
                <a:sym typeface="Calibri"/>
              </a:rPr>
              <a:t> </a:t>
            </a:r>
            <a:endParaRPr/>
          </a:p>
          <a:p>
            <a:pPr marL="0" marR="0" lvl="0" indent="0" algn="l" rtl="0">
              <a:lnSpc>
                <a:spcPct val="107000"/>
              </a:lnSpc>
              <a:spcBef>
                <a:spcPts val="0"/>
              </a:spcBef>
              <a:spcAft>
                <a:spcPts val="0"/>
              </a:spcAft>
              <a:buNone/>
            </a:pPr>
            <a:r>
              <a:rPr lang="en-US" sz="1800" i="1">
                <a:latin typeface="Calibri"/>
                <a:ea typeface="Calibri"/>
                <a:cs typeface="Calibri"/>
                <a:sym typeface="Calibri"/>
              </a:rPr>
              <a:t>&lt;NAME: Welcome&gt;</a:t>
            </a: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Calibri"/>
                <a:ea typeface="Calibri"/>
                <a:cs typeface="Calibri"/>
                <a:sym typeface="Calibri"/>
              </a:rPr>
              <a:t>Hello everyone, I’m NAME from INSTITUTION and am a member of the CARLI Archives Task Force. We are pleased to welcome you all to this 2-day Building Digital Archives with Minimal Staffing program.</a:t>
            </a:r>
            <a:endParaRPr sz="1800" b="1">
              <a:latin typeface="Calibri"/>
              <a:ea typeface="Calibri"/>
              <a:cs typeface="Calibri"/>
              <a:sym typeface="Calibri"/>
            </a:endParaRPr>
          </a:p>
          <a:p>
            <a:pPr marL="0" marR="0" lvl="0" indent="0" algn="l" rtl="0">
              <a:lnSpc>
                <a:spcPct val="107000"/>
              </a:lnSpc>
              <a:spcBef>
                <a:spcPts val="800"/>
              </a:spcBef>
              <a:spcAft>
                <a:spcPts val="0"/>
              </a:spcAft>
              <a:buNone/>
            </a:pP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Calibri"/>
                <a:ea typeface="Calibri"/>
                <a:cs typeface="Calibri"/>
                <a:sym typeface="Calibri"/>
              </a:rPr>
              <a:t>&lt;NAME</a:t>
            </a:r>
            <a:r>
              <a:rPr lang="en-US" sz="1800" i="1">
                <a:latin typeface="Calibri"/>
                <a:ea typeface="Calibri"/>
                <a:cs typeface="Calibri"/>
                <a:sym typeface="Calibri"/>
              </a:rPr>
              <a:t>: Introduction</a:t>
            </a:r>
            <a:r>
              <a:rPr lang="en-US" sz="1800">
                <a:latin typeface="Calibri"/>
                <a:ea typeface="Calibri"/>
                <a:cs typeface="Calibri"/>
                <a:sym typeface="Calibri"/>
              </a:rPr>
              <a:t>&gt;</a:t>
            </a:r>
            <a:endParaRPr/>
          </a:p>
          <a:p>
            <a:pPr marL="0" marR="0" lvl="0" indent="0" algn="l" rtl="0">
              <a:lnSpc>
                <a:spcPct val="107000"/>
              </a:lnSpc>
              <a:spcBef>
                <a:spcPts val="800"/>
              </a:spcBef>
              <a:spcAft>
                <a:spcPts val="0"/>
              </a:spcAft>
              <a:buNone/>
            </a:pP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Calibri"/>
                <a:ea typeface="Calibri"/>
                <a:cs typeface="Calibri"/>
                <a:sym typeface="Calibri"/>
              </a:rPr>
              <a:t>Just a few reminders:</a:t>
            </a:r>
            <a:endParaRPr/>
          </a:p>
          <a:p>
            <a:pPr marL="0" marR="0" lvl="0" indent="0" algn="l" rtl="0">
              <a:lnSpc>
                <a:spcPct val="107000"/>
              </a:lnSpc>
              <a:spcBef>
                <a:spcPts val="800"/>
              </a:spcBef>
              <a:spcAft>
                <a:spcPts val="0"/>
              </a:spcAft>
              <a:buNone/>
            </a:pP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Calibri"/>
                <a:ea typeface="Calibri"/>
                <a:cs typeface="Calibri"/>
                <a:sym typeface="Calibri"/>
              </a:rPr>
              <a:t>A few reminders:</a:t>
            </a:r>
            <a:endParaRPr/>
          </a:p>
          <a:p>
            <a:pPr marL="0" marR="0" lvl="0" indent="0" algn="l" rtl="0">
              <a:lnSpc>
                <a:spcPct val="107000"/>
              </a:lnSpc>
              <a:spcBef>
                <a:spcPts val="800"/>
              </a:spcBef>
              <a:spcAft>
                <a:spcPts val="0"/>
              </a:spcAft>
              <a:buNone/>
            </a:pPr>
            <a:endParaRPr sz="1800">
              <a:latin typeface="Calibri"/>
              <a:ea typeface="Calibri"/>
              <a:cs typeface="Calibri"/>
              <a:sym typeface="Calibri"/>
            </a:endParaRPr>
          </a:p>
          <a:p>
            <a:pPr marL="342900" marR="0" lvl="0" indent="-34290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Please ensure your microphones are muted.</a:t>
            </a:r>
            <a:endParaRPr/>
          </a:p>
          <a:p>
            <a:pPr marL="342900" marR="0" lvl="0" indent="-34290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We will be recording the program today. Once we’ve had the opportunity to add captions for accessibility, we will be sharing the recording along with any handouts on the CARLI website. We will share the link when it is available with the attendees.</a:t>
            </a:r>
            <a:endParaRPr/>
          </a:p>
          <a:p>
            <a:pPr marL="342900" marR="0" lvl="0" indent="-34290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Questions will be taken at the end of each program and are welcome via the chat box or by unmuting. If you are unmuting, please also share your video if you are able. It helps those of us who benefit from lip reading.</a:t>
            </a:r>
            <a:endParaRPr/>
          </a:p>
          <a:p>
            <a:pPr marL="342900" marR="0" lvl="0" indent="-342900" algn="l" rtl="0">
              <a:lnSpc>
                <a:spcPct val="107000"/>
              </a:lnSpc>
              <a:spcBef>
                <a:spcPts val="800"/>
              </a:spcBef>
              <a:spcAft>
                <a:spcPts val="0"/>
              </a:spcAft>
              <a:buClr>
                <a:schemeClr val="dk1"/>
              </a:buClr>
              <a:buSzPts val="1800"/>
              <a:buFont typeface="Arial"/>
              <a:buChar char="•"/>
            </a:pPr>
            <a:r>
              <a:rPr lang="en-US" sz="1800">
                <a:latin typeface="Calibri"/>
                <a:ea typeface="Calibri"/>
                <a:cs typeface="Calibri"/>
                <a:sym typeface="Calibri"/>
              </a:rPr>
              <a:t>We are not enabling Zoom’s AI Companion features during this session, but Otter.ai transcription is enabled. Select Show captions at the bottom of the screen to turn on captions, or from the Show Captions arrow menu you can select view full transcript.</a:t>
            </a:r>
            <a:endParaRPr/>
          </a:p>
          <a:p>
            <a:pPr marL="342900" marR="0" lvl="0" indent="-228600" algn="l" rtl="0">
              <a:lnSpc>
                <a:spcPct val="107000"/>
              </a:lnSpc>
              <a:spcBef>
                <a:spcPts val="800"/>
              </a:spcBef>
              <a:spcAft>
                <a:spcPts val="0"/>
              </a:spcAft>
              <a:buClr>
                <a:schemeClr val="dk1"/>
              </a:buClr>
              <a:buSzPts val="1800"/>
              <a:buFont typeface="Arial"/>
              <a:buNone/>
            </a:pPr>
            <a:endParaRPr sz="1800">
              <a:latin typeface="Calibri"/>
              <a:ea typeface="Calibri"/>
              <a:cs typeface="Calibri"/>
              <a:sym typeface="Calibri"/>
            </a:endParaRPr>
          </a:p>
          <a:p>
            <a:pPr marL="342900" marR="0" lvl="0" indent="-228600" algn="l" rtl="0">
              <a:lnSpc>
                <a:spcPct val="107000"/>
              </a:lnSpc>
              <a:spcBef>
                <a:spcPts val="800"/>
              </a:spcBef>
              <a:spcAft>
                <a:spcPts val="0"/>
              </a:spcAft>
              <a:buClr>
                <a:schemeClr val="dk1"/>
              </a:buClr>
              <a:buSzPts val="1800"/>
              <a:buFont typeface="Arial"/>
              <a:buNone/>
            </a:pPr>
            <a:endParaRPr sz="1800">
              <a:latin typeface="Calibri"/>
              <a:ea typeface="Calibri"/>
              <a:cs typeface="Calibri"/>
              <a:sym typeface="Calibri"/>
            </a:endParaRPr>
          </a:p>
          <a:p>
            <a:pPr marL="0" marR="0" lvl="0" indent="0" algn="l" rtl="0">
              <a:lnSpc>
                <a:spcPct val="107000"/>
              </a:lnSpc>
              <a:spcBef>
                <a:spcPts val="800"/>
              </a:spcBef>
              <a:spcAft>
                <a:spcPts val="0"/>
              </a:spcAft>
              <a:buNone/>
            </a:pPr>
            <a:r>
              <a:rPr lang="en-US" sz="1800">
                <a:latin typeface="Calibri"/>
                <a:ea typeface="Calibri"/>
                <a:cs typeface="Calibri"/>
                <a:sym typeface="Calibri"/>
              </a:rPr>
              <a:t>&lt;NAME</a:t>
            </a:r>
            <a:r>
              <a:rPr lang="en-US" sz="1800" i="1">
                <a:latin typeface="Calibri"/>
                <a:ea typeface="Calibri"/>
                <a:cs typeface="Calibri"/>
                <a:sym typeface="Calibri"/>
              </a:rPr>
              <a:t>: Introduction</a:t>
            </a:r>
            <a:r>
              <a:rPr lang="en-US" sz="1800">
                <a:latin typeface="Calibri"/>
                <a:ea typeface="Calibri"/>
                <a:cs typeface="Calibri"/>
                <a:sym typeface="Calibri"/>
              </a:rPr>
              <a:t>&gt;</a:t>
            </a:r>
            <a:endParaRPr/>
          </a:p>
          <a:p>
            <a:pPr marL="0" marR="0" lvl="0" indent="0" algn="l" rtl="0">
              <a:lnSpc>
                <a:spcPct val="107000"/>
              </a:lnSpc>
              <a:spcBef>
                <a:spcPts val="800"/>
              </a:spcBef>
              <a:spcAft>
                <a:spcPts val="0"/>
              </a:spcAft>
              <a:buNone/>
            </a:pPr>
            <a:endParaRPr sz="1800">
              <a:latin typeface="Calibri"/>
              <a:ea typeface="Calibri"/>
              <a:cs typeface="Calibri"/>
              <a:sym typeface="Calibri"/>
            </a:endParaRPr>
          </a:p>
          <a:p>
            <a:pPr marL="0" marR="0" lvl="0" indent="0" algn="l" rtl="0">
              <a:lnSpc>
                <a:spcPct val="107000"/>
              </a:lnSpc>
              <a:spcBef>
                <a:spcPts val="800"/>
              </a:spcBef>
              <a:spcAft>
                <a:spcPts val="0"/>
              </a:spcAft>
              <a:buNone/>
            </a:pPr>
            <a:endParaRPr sz="1800">
              <a:latin typeface="Calibri"/>
              <a:ea typeface="Calibri"/>
              <a:cs typeface="Calibri"/>
              <a:sym typeface="Calibri"/>
            </a:endParaRPr>
          </a:p>
          <a:p>
            <a:pPr marL="0" lvl="0" indent="0" algn="l" rtl="0">
              <a:spcBef>
                <a:spcPts val="80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57c778b773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57c778b773_0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357c778b773_0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57c778b773_0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57c778b773_0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g357c778b773_0_1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7c778b773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7c778b773_0_1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g357c778b773_0_1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57c778b773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357c778b773_0_1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g357c778b773_0_1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57c778b773_0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57c778b773_0_1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g357c778b773_0_1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57c778b773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57c778b773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g357c778b773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7c778b773_0_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7c778b773_0_1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357c778b773_0_1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57c778b773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57c778b773_0_1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357c778b773_0_1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7c778b773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7c778b773_0_1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357c778b773_0_1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57c778b773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57c778b773_0_1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g357c778b773_0_1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57c778b773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57c778b773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g357c778b773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544e65b08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3544e65b08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Please update with author and license information.</a:t>
            </a:r>
            <a:endParaRPr/>
          </a:p>
        </p:txBody>
      </p:sp>
      <p:sp>
        <p:nvSpPr>
          <p:cNvPr id="284" name="Google Shape;284;g3544e65b08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544e65b083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544e65b083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3544e65b083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57c778b773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57c778b773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357c778b773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7c778b773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7c778b773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357c778b773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57c778b773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57c778b773_0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357c778b773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7c778b773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7c778b773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g357c778b773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57c778b773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57c778b773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g357c778b773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57c778b773_0_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57c778b773_0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357c778b773_0_9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20"/>
        <p:cNvGrpSpPr/>
        <p:nvPr/>
      </p:nvGrpSpPr>
      <p:grpSpPr>
        <a:xfrm>
          <a:off x="0" y="0"/>
          <a:ext cx="0" cy="0"/>
          <a:chOff x="0" y="0"/>
          <a:chExt cx="0" cy="0"/>
        </a:xfrm>
      </p:grpSpPr>
      <p:sp>
        <p:nvSpPr>
          <p:cNvPr id="21" name="Google Shape;21;p4"/>
          <p:cNvSpPr/>
          <p:nvPr/>
        </p:nvSpPr>
        <p:spPr>
          <a:xfrm>
            <a:off x="0" y="4895850"/>
            <a:ext cx="12192000" cy="1512888"/>
          </a:xfrm>
          <a:prstGeom prst="rect">
            <a:avLst/>
          </a:prstGeom>
          <a:solidFill>
            <a:srgbClr val="422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0" i="0" u="none" strike="noStrike" cap="none">
                <a:solidFill>
                  <a:schemeClr val="lt1"/>
                </a:solidFill>
                <a:latin typeface="Arial"/>
                <a:ea typeface="Arial"/>
                <a:cs typeface="Arial"/>
                <a:sym typeface="Arial"/>
              </a:rPr>
              <a:t> </a:t>
            </a:r>
            <a:endParaRPr/>
          </a:p>
        </p:txBody>
      </p:sp>
      <p:sp>
        <p:nvSpPr>
          <p:cNvPr id="22" name="Google Shape;22;p4"/>
          <p:cNvSpPr>
            <a:spLocks noGrp="1"/>
          </p:cNvSpPr>
          <p:nvPr>
            <p:ph type="pic" idx="2"/>
          </p:nvPr>
        </p:nvSpPr>
        <p:spPr>
          <a:xfrm>
            <a:off x="0" y="1"/>
            <a:ext cx="12192000" cy="4895272"/>
          </a:xfrm>
          <a:prstGeom prst="rect">
            <a:avLst/>
          </a:prstGeom>
          <a:noFill/>
          <a:ln>
            <a:noFill/>
          </a:ln>
        </p:spPr>
      </p:sp>
      <p:sp>
        <p:nvSpPr>
          <p:cNvPr id="23" name="Google Shape;23;p4"/>
          <p:cNvSpPr txBox="1">
            <a:spLocks noGrp="1"/>
          </p:cNvSpPr>
          <p:nvPr>
            <p:ph type="title"/>
          </p:nvPr>
        </p:nvSpPr>
        <p:spPr>
          <a:xfrm>
            <a:off x="1339274" y="5323455"/>
            <a:ext cx="9698181"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SzPts val="1400"/>
              <a:buNone/>
              <a:defRPr sz="2800" b="1"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1339273" y="4504306"/>
            <a:ext cx="9987011" cy="819148"/>
          </a:xfrm>
          <a:prstGeom prst="rect">
            <a:avLst/>
          </a:prstGeom>
          <a:noFill/>
          <a:ln>
            <a:noFill/>
          </a:ln>
        </p:spPr>
        <p:txBody>
          <a:bodyPr spcFirstLastPara="1" wrap="square" lIns="91425" tIns="45700" rIns="91425" bIns="45700" anchor="b" anchorCtr="0">
            <a:normAutofit/>
          </a:bodyPr>
          <a:lstStyle>
            <a:lvl1pPr marL="457200" lvl="0" indent="-228600" algn="l">
              <a:spcBef>
                <a:spcPts val="320"/>
              </a:spcBef>
              <a:spcAft>
                <a:spcPts val="0"/>
              </a:spcAft>
              <a:buClr>
                <a:srgbClr val="D8D8D8"/>
              </a:buClr>
              <a:buSzPts val="1600"/>
              <a:buFont typeface="Arial"/>
              <a:buNone/>
              <a:defRPr sz="1600">
                <a:solidFill>
                  <a:srgbClr val="D8D8D8"/>
                </a:solidFill>
              </a:defRPr>
            </a:lvl1pPr>
            <a:lvl2pPr marL="914400" lvl="1" indent="-228600" algn="l">
              <a:spcBef>
                <a:spcPts val="360"/>
              </a:spcBef>
              <a:spcAft>
                <a:spcPts val="0"/>
              </a:spcAft>
              <a:buClr>
                <a:srgbClr val="998C9B"/>
              </a:buClr>
              <a:buSzPts val="1800"/>
              <a:buNone/>
              <a:defRPr sz="1800">
                <a:solidFill>
                  <a:srgbClr val="998C9B"/>
                </a:solidFill>
              </a:defRPr>
            </a:lvl2pPr>
            <a:lvl3pPr marL="1371600" lvl="2" indent="-228600" algn="l">
              <a:spcBef>
                <a:spcPts val="320"/>
              </a:spcBef>
              <a:spcAft>
                <a:spcPts val="0"/>
              </a:spcAft>
              <a:buClr>
                <a:srgbClr val="998C9B"/>
              </a:buClr>
              <a:buSzPts val="1600"/>
              <a:buNone/>
              <a:defRPr sz="1600">
                <a:solidFill>
                  <a:srgbClr val="998C9B"/>
                </a:solidFill>
              </a:defRPr>
            </a:lvl3pPr>
            <a:lvl4pPr marL="1828800" lvl="3" indent="-228600" algn="l">
              <a:spcBef>
                <a:spcPts val="280"/>
              </a:spcBef>
              <a:spcAft>
                <a:spcPts val="0"/>
              </a:spcAft>
              <a:buClr>
                <a:srgbClr val="998C9B"/>
              </a:buClr>
              <a:buSzPts val="1400"/>
              <a:buNone/>
              <a:defRPr sz="1400">
                <a:solidFill>
                  <a:srgbClr val="998C9B"/>
                </a:solidFill>
              </a:defRPr>
            </a:lvl4pPr>
            <a:lvl5pPr marL="2286000" lvl="4" indent="-228600" algn="l">
              <a:spcBef>
                <a:spcPts val="280"/>
              </a:spcBef>
              <a:spcAft>
                <a:spcPts val="0"/>
              </a:spcAft>
              <a:buClr>
                <a:srgbClr val="998C9B"/>
              </a:buClr>
              <a:buSzPts val="1400"/>
              <a:buNone/>
              <a:defRPr sz="1400">
                <a:solidFill>
                  <a:srgbClr val="998C9B"/>
                </a:solidFill>
              </a:defRPr>
            </a:lvl5pPr>
            <a:lvl6pPr marL="2743200" lvl="5" indent="-228600" algn="l">
              <a:spcBef>
                <a:spcPts val="280"/>
              </a:spcBef>
              <a:spcAft>
                <a:spcPts val="0"/>
              </a:spcAft>
              <a:buClr>
                <a:srgbClr val="998C9B"/>
              </a:buClr>
              <a:buSzPts val="1400"/>
              <a:buNone/>
              <a:defRPr sz="1400">
                <a:solidFill>
                  <a:srgbClr val="998C9B"/>
                </a:solidFill>
              </a:defRPr>
            </a:lvl6pPr>
            <a:lvl7pPr marL="3200400" lvl="6" indent="-228600" algn="l">
              <a:spcBef>
                <a:spcPts val="280"/>
              </a:spcBef>
              <a:spcAft>
                <a:spcPts val="0"/>
              </a:spcAft>
              <a:buClr>
                <a:srgbClr val="998C9B"/>
              </a:buClr>
              <a:buSzPts val="1400"/>
              <a:buNone/>
              <a:defRPr sz="1400">
                <a:solidFill>
                  <a:srgbClr val="998C9B"/>
                </a:solidFill>
              </a:defRPr>
            </a:lvl7pPr>
            <a:lvl8pPr marL="3657600" lvl="7" indent="-228600" algn="l">
              <a:spcBef>
                <a:spcPts val="280"/>
              </a:spcBef>
              <a:spcAft>
                <a:spcPts val="0"/>
              </a:spcAft>
              <a:buClr>
                <a:srgbClr val="998C9B"/>
              </a:buClr>
              <a:buSzPts val="1400"/>
              <a:buNone/>
              <a:defRPr sz="1400">
                <a:solidFill>
                  <a:srgbClr val="998C9B"/>
                </a:solidFill>
              </a:defRPr>
            </a:lvl8pPr>
            <a:lvl9pPr marL="4114800" lvl="8" indent="-228600" algn="l">
              <a:spcBef>
                <a:spcPts val="280"/>
              </a:spcBef>
              <a:spcAft>
                <a:spcPts val="0"/>
              </a:spcAft>
              <a:buClr>
                <a:srgbClr val="998C9B"/>
              </a:buClr>
              <a:buSzPts val="1400"/>
              <a:buNone/>
              <a:defRPr sz="1400">
                <a:solidFill>
                  <a:srgbClr val="998C9B"/>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6"/>
        <p:cNvGrpSpPr/>
        <p:nvPr/>
      </p:nvGrpSpPr>
      <p:grpSpPr>
        <a:xfrm>
          <a:off x="0" y="0"/>
          <a:ext cx="0" cy="0"/>
          <a:chOff x="0" y="0"/>
          <a:chExt cx="0" cy="0"/>
        </a:xfrm>
      </p:grpSpPr>
      <p:sp>
        <p:nvSpPr>
          <p:cNvPr id="77" name="Google Shape;77;p13"/>
          <p:cNvSpPr/>
          <p:nvPr/>
        </p:nvSpPr>
        <p:spPr>
          <a:xfrm>
            <a:off x="0" y="0"/>
            <a:ext cx="7495117" cy="6415088"/>
          </a:xfrm>
          <a:prstGeom prst="rect">
            <a:avLst/>
          </a:prstGeom>
          <a:solidFill>
            <a:srgbClr val="422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78" name="Google Shape;78;p13"/>
          <p:cNvSpPr txBox="1">
            <a:spLocks noGrp="1"/>
          </p:cNvSpPr>
          <p:nvPr>
            <p:ph type="title"/>
          </p:nvPr>
        </p:nvSpPr>
        <p:spPr>
          <a:xfrm>
            <a:off x="7798570" y="273051"/>
            <a:ext cx="4011084" cy="67367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body" idx="1"/>
          </p:nvPr>
        </p:nvSpPr>
        <p:spPr>
          <a:xfrm>
            <a:off x="366956" y="273051"/>
            <a:ext cx="6517793" cy="5853113"/>
          </a:xfrm>
          <a:prstGeom prst="rect">
            <a:avLst/>
          </a:prstGeom>
          <a:noFill/>
          <a:ln>
            <a:noFill/>
          </a:ln>
        </p:spPr>
        <p:txBody>
          <a:bodyPr spcFirstLastPara="1" wrap="square" lIns="91425" tIns="45700" rIns="91425" bIns="45700" anchor="t" anchorCtr="0">
            <a:noAutofit/>
          </a:bodyPr>
          <a:lstStyle>
            <a:lvl1pPr marL="457200" lvl="0" indent="-228600" algn="l">
              <a:spcBef>
                <a:spcPts val="520"/>
              </a:spcBef>
              <a:spcAft>
                <a:spcPts val="0"/>
              </a:spcAft>
              <a:buSzPts val="1400"/>
              <a:buNone/>
              <a:defRPr sz="2600" b="0" i="0" cap="none">
                <a:solidFill>
                  <a:schemeClr val="lt2"/>
                </a:solidFill>
                <a:latin typeface="Arial"/>
                <a:ea typeface="Arial"/>
                <a:cs typeface="Arial"/>
                <a:sym typeface="Arial"/>
              </a:defRPr>
            </a:lvl1pPr>
            <a:lvl2pPr marL="914400" lvl="1" indent="-228600" algn="l">
              <a:spcBef>
                <a:spcPts val="320"/>
              </a:spcBef>
              <a:spcAft>
                <a:spcPts val="0"/>
              </a:spcAft>
              <a:buClr>
                <a:schemeClr val="lt2"/>
              </a:buClr>
              <a:buSzPts val="1600"/>
              <a:buFont typeface="Arial"/>
              <a:buNone/>
              <a:defRPr sz="1600" b="0" i="0">
                <a:solidFill>
                  <a:schemeClr val="lt2"/>
                </a:solidFill>
                <a:latin typeface="Arial"/>
                <a:ea typeface="Arial"/>
                <a:cs typeface="Arial"/>
                <a:sym typeface="Arial"/>
              </a:defRPr>
            </a:lvl2pPr>
            <a:lvl3pPr marL="1371600" lvl="2" indent="-228600" algn="l">
              <a:spcBef>
                <a:spcPts val="500"/>
              </a:spcBef>
              <a:spcAft>
                <a:spcPts val="0"/>
              </a:spcAft>
              <a:buClr>
                <a:schemeClr val="lt2"/>
              </a:buClr>
              <a:buSzPts val="1200"/>
              <a:buFont typeface="Arial"/>
              <a:buNone/>
              <a:defRPr sz="1200" b="0" i="0">
                <a:solidFill>
                  <a:schemeClr val="lt2"/>
                </a:solidFill>
                <a:latin typeface="Arial"/>
                <a:ea typeface="Arial"/>
                <a:cs typeface="Arial"/>
                <a:sym typeface="Arial"/>
              </a:defRPr>
            </a:lvl3pPr>
            <a:lvl4pPr marL="1828800" lvl="3" indent="-355600" algn="l">
              <a:spcBef>
                <a:spcPts val="400"/>
              </a:spcBef>
              <a:spcAft>
                <a:spcPts val="0"/>
              </a:spcAft>
              <a:buClr>
                <a:schemeClr val="dk1"/>
              </a:buClr>
              <a:buSzPts val="2000"/>
              <a:buChar char="–"/>
              <a:defRPr sz="2000" b="0" i="0">
                <a:latin typeface="Arial"/>
                <a:ea typeface="Arial"/>
                <a:cs typeface="Arial"/>
                <a:sym typeface="Arial"/>
              </a:defRPr>
            </a:lvl4pPr>
            <a:lvl5pPr marL="2286000" lvl="4" indent="-355600" algn="l">
              <a:spcBef>
                <a:spcPts val="400"/>
              </a:spcBef>
              <a:spcAft>
                <a:spcPts val="0"/>
              </a:spcAft>
              <a:buClr>
                <a:schemeClr val="dk1"/>
              </a:buClr>
              <a:buSzPts val="2000"/>
              <a:buChar char="»"/>
              <a:defRPr sz="2000" b="0" i="0">
                <a:latin typeface="Arial"/>
                <a:ea typeface="Arial"/>
                <a:cs typeface="Arial"/>
                <a:sym typeface="Arial"/>
              </a:defRPr>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80" name="Google Shape;80;p13"/>
          <p:cNvSpPr txBox="1">
            <a:spLocks noGrp="1"/>
          </p:cNvSpPr>
          <p:nvPr>
            <p:ph type="body" idx="2"/>
          </p:nvPr>
        </p:nvSpPr>
        <p:spPr>
          <a:xfrm>
            <a:off x="7798570" y="1054105"/>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1"/>
        <p:cNvGrpSpPr/>
        <p:nvPr/>
      </p:nvGrpSpPr>
      <p:grpSpPr>
        <a:xfrm>
          <a:off x="0" y="0"/>
          <a:ext cx="0" cy="0"/>
          <a:chOff x="0" y="0"/>
          <a:chExt cx="0" cy="0"/>
        </a:xfrm>
      </p:grpSpPr>
      <p:sp>
        <p:nvSpPr>
          <p:cNvPr id="82" name="Google Shape;82;p14"/>
          <p:cNvSpPr/>
          <p:nvPr/>
        </p:nvSpPr>
        <p:spPr>
          <a:xfrm>
            <a:off x="1" y="0"/>
            <a:ext cx="9666817" cy="6415088"/>
          </a:xfrm>
          <a:prstGeom prst="rect">
            <a:avLst/>
          </a:prstGeom>
          <a:solidFill>
            <a:srgbClr val="422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83" name="Google Shape;83;p14"/>
          <p:cNvSpPr txBox="1">
            <a:spLocks noGrp="1"/>
          </p:cNvSpPr>
          <p:nvPr>
            <p:ph type="title"/>
          </p:nvPr>
        </p:nvSpPr>
        <p:spPr>
          <a:xfrm>
            <a:off x="609600" y="274639"/>
            <a:ext cx="8657552" cy="683635"/>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b="0" i="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4"/>
          <p:cNvSpPr txBox="1">
            <a:spLocks noGrp="1"/>
          </p:cNvSpPr>
          <p:nvPr>
            <p:ph type="body" idx="1"/>
          </p:nvPr>
        </p:nvSpPr>
        <p:spPr>
          <a:xfrm>
            <a:off x="609601" y="1154546"/>
            <a:ext cx="8657167" cy="4906530"/>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2"/>
                </a:solidFill>
              </a:defRPr>
            </a:lvl1pPr>
            <a:lvl2pPr marL="914400" lvl="1" indent="-368300" algn="l">
              <a:spcBef>
                <a:spcPts val="440"/>
              </a:spcBef>
              <a:spcAft>
                <a:spcPts val="0"/>
              </a:spcAft>
              <a:buClr>
                <a:schemeClr val="lt2"/>
              </a:buClr>
              <a:buSzPts val="2200"/>
              <a:buChar char="–"/>
              <a:defRPr>
                <a:solidFill>
                  <a:schemeClr val="lt2"/>
                </a:solidFill>
              </a:defRPr>
            </a:lvl2pPr>
            <a:lvl3pPr marL="1371600" lvl="2" indent="-349250" algn="l">
              <a:spcBef>
                <a:spcPts val="380"/>
              </a:spcBef>
              <a:spcAft>
                <a:spcPts val="0"/>
              </a:spcAft>
              <a:buClr>
                <a:schemeClr val="lt2"/>
              </a:buClr>
              <a:buSzPts val="1900"/>
              <a:buChar char="•"/>
              <a:defRPr>
                <a:solidFill>
                  <a:schemeClr val="lt2"/>
                </a:solidFill>
              </a:defRPr>
            </a:lvl3pPr>
            <a:lvl4pPr marL="1828800" lvl="3" indent="-330200" algn="l">
              <a:spcBef>
                <a:spcPts val="320"/>
              </a:spcBef>
              <a:spcAft>
                <a:spcPts val="0"/>
              </a:spcAft>
              <a:buClr>
                <a:schemeClr val="lt2"/>
              </a:buClr>
              <a:buSzPts val="1600"/>
              <a:buChar char="–"/>
              <a:defRPr>
                <a:solidFill>
                  <a:schemeClr val="lt2"/>
                </a:solidFill>
              </a:defRPr>
            </a:lvl4pPr>
            <a:lvl5pPr marL="2286000" lvl="4" indent="-317500" algn="l">
              <a:spcBef>
                <a:spcPts val="280"/>
              </a:spcBef>
              <a:spcAft>
                <a:spcPts val="0"/>
              </a:spcAft>
              <a:buClr>
                <a:schemeClr val="lt2"/>
              </a:buClr>
              <a:buSzPts val="1400"/>
              <a:buChar char="»"/>
              <a:defRPr>
                <a:solidFill>
                  <a:schemeClr val="lt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14"/>
          <p:cNvSpPr>
            <a:spLocks noGrp="1"/>
          </p:cNvSpPr>
          <p:nvPr>
            <p:ph type="pic" idx="2"/>
          </p:nvPr>
        </p:nvSpPr>
        <p:spPr>
          <a:xfrm>
            <a:off x="9774768" y="0"/>
            <a:ext cx="2417233" cy="1639888"/>
          </a:xfrm>
          <a:prstGeom prst="rect">
            <a:avLst/>
          </a:prstGeom>
          <a:noFill/>
          <a:ln>
            <a:noFill/>
          </a:ln>
        </p:spPr>
      </p:sp>
      <p:sp>
        <p:nvSpPr>
          <p:cNvPr id="86" name="Google Shape;86;p14"/>
          <p:cNvSpPr>
            <a:spLocks noGrp="1"/>
          </p:cNvSpPr>
          <p:nvPr>
            <p:ph type="pic" idx="3"/>
          </p:nvPr>
        </p:nvSpPr>
        <p:spPr>
          <a:xfrm>
            <a:off x="9774768" y="1708440"/>
            <a:ext cx="2417233" cy="2332038"/>
          </a:xfrm>
          <a:prstGeom prst="rect">
            <a:avLst/>
          </a:prstGeom>
          <a:noFill/>
          <a:ln>
            <a:noFill/>
          </a:ln>
        </p:spPr>
      </p:sp>
      <p:sp>
        <p:nvSpPr>
          <p:cNvPr id="87" name="Google Shape;87;p14"/>
          <p:cNvSpPr>
            <a:spLocks noGrp="1"/>
          </p:cNvSpPr>
          <p:nvPr>
            <p:ph type="pic" idx="4"/>
          </p:nvPr>
        </p:nvSpPr>
        <p:spPr>
          <a:xfrm>
            <a:off x="9774768" y="4122305"/>
            <a:ext cx="2417233" cy="2281238"/>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88"/>
        <p:cNvGrpSpPr/>
        <p:nvPr/>
      </p:nvGrpSpPr>
      <p:grpSpPr>
        <a:xfrm>
          <a:off x="0" y="0"/>
          <a:ext cx="0" cy="0"/>
          <a:chOff x="0" y="0"/>
          <a:chExt cx="0" cy="0"/>
        </a:xfrm>
      </p:grpSpPr>
      <p:sp>
        <p:nvSpPr>
          <p:cNvPr id="89" name="Google Shape;89;p15"/>
          <p:cNvSpPr/>
          <p:nvPr/>
        </p:nvSpPr>
        <p:spPr>
          <a:xfrm>
            <a:off x="6307667" y="0"/>
            <a:ext cx="5884333" cy="6415088"/>
          </a:xfrm>
          <a:prstGeom prst="rect">
            <a:avLst/>
          </a:prstGeom>
          <a:solidFill>
            <a:srgbClr val="5E60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90" name="Google Shape;90;p15"/>
          <p:cNvSpPr txBox="1">
            <a:spLocks noGrp="1"/>
          </p:cNvSpPr>
          <p:nvPr>
            <p:ph type="ctrTitle"/>
          </p:nvPr>
        </p:nvSpPr>
        <p:spPr>
          <a:xfrm>
            <a:off x="6581541" y="349638"/>
            <a:ext cx="5289673" cy="80004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5"/>
          <p:cNvSpPr txBox="1">
            <a:spLocks noGrp="1"/>
          </p:cNvSpPr>
          <p:nvPr>
            <p:ph type="body" idx="1"/>
          </p:nvPr>
        </p:nvSpPr>
        <p:spPr>
          <a:xfrm>
            <a:off x="6580718" y="1243263"/>
            <a:ext cx="5289549" cy="5013158"/>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1"/>
                </a:solidFill>
              </a:defRPr>
            </a:lvl1pPr>
            <a:lvl2pPr marL="914400" lvl="1" indent="-368300" algn="l">
              <a:spcBef>
                <a:spcPts val="440"/>
              </a:spcBef>
              <a:spcAft>
                <a:spcPts val="0"/>
              </a:spcAft>
              <a:buClr>
                <a:schemeClr val="lt1"/>
              </a:buClr>
              <a:buSzPts val="2200"/>
              <a:buChar char="–"/>
              <a:defRPr>
                <a:solidFill>
                  <a:schemeClr val="lt1"/>
                </a:solidFill>
              </a:defRPr>
            </a:lvl2pPr>
            <a:lvl3pPr marL="1371600" lvl="2" indent="-349250" algn="l">
              <a:spcBef>
                <a:spcPts val="380"/>
              </a:spcBef>
              <a:spcAft>
                <a:spcPts val="0"/>
              </a:spcAft>
              <a:buClr>
                <a:schemeClr val="lt1"/>
              </a:buClr>
              <a:buSzPts val="1900"/>
              <a:buChar char="•"/>
              <a:defRPr>
                <a:solidFill>
                  <a:schemeClr val="lt1"/>
                </a:solidFill>
              </a:defRPr>
            </a:lvl3pPr>
            <a:lvl4pPr marL="1828800" lvl="3" indent="-330200" algn="l">
              <a:spcBef>
                <a:spcPts val="320"/>
              </a:spcBef>
              <a:spcAft>
                <a:spcPts val="0"/>
              </a:spcAft>
              <a:buClr>
                <a:schemeClr val="lt1"/>
              </a:buClr>
              <a:buSzPts val="1600"/>
              <a:buChar char="–"/>
              <a:defRPr>
                <a:solidFill>
                  <a:schemeClr val="lt1"/>
                </a:solidFill>
              </a:defRPr>
            </a:lvl4pPr>
            <a:lvl5pPr marL="2286000" lvl="4" indent="-317500" algn="l">
              <a:spcBef>
                <a:spcPts val="280"/>
              </a:spcBef>
              <a:spcAft>
                <a:spcPts val="0"/>
              </a:spcAft>
              <a:buClr>
                <a:schemeClr val="lt1"/>
              </a:buClr>
              <a:buSzPts val="14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2" name="Google Shape;92;p15"/>
          <p:cNvSpPr>
            <a:spLocks noGrp="1"/>
          </p:cNvSpPr>
          <p:nvPr>
            <p:ph type="pic" idx="2"/>
          </p:nvPr>
        </p:nvSpPr>
        <p:spPr>
          <a:xfrm>
            <a:off x="0" y="0"/>
            <a:ext cx="6231467" cy="3247320"/>
          </a:xfrm>
          <a:prstGeom prst="rect">
            <a:avLst/>
          </a:prstGeom>
          <a:noFill/>
          <a:ln>
            <a:noFill/>
          </a:ln>
        </p:spPr>
      </p:sp>
      <p:sp>
        <p:nvSpPr>
          <p:cNvPr id="93" name="Google Shape;93;p15"/>
          <p:cNvSpPr>
            <a:spLocks noGrp="1"/>
          </p:cNvSpPr>
          <p:nvPr>
            <p:ph type="pic" idx="3"/>
          </p:nvPr>
        </p:nvSpPr>
        <p:spPr>
          <a:xfrm>
            <a:off x="0" y="3313124"/>
            <a:ext cx="6231467" cy="3100388"/>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94"/>
        <p:cNvGrpSpPr/>
        <p:nvPr/>
      </p:nvGrpSpPr>
      <p:grpSpPr>
        <a:xfrm>
          <a:off x="0" y="0"/>
          <a:ext cx="0" cy="0"/>
          <a:chOff x="0" y="0"/>
          <a:chExt cx="0" cy="0"/>
        </a:xfrm>
      </p:grpSpPr>
      <p:sp>
        <p:nvSpPr>
          <p:cNvPr id="95" name="Google Shape;95;p16"/>
          <p:cNvSpPr/>
          <p:nvPr/>
        </p:nvSpPr>
        <p:spPr>
          <a:xfrm>
            <a:off x="6307667" y="0"/>
            <a:ext cx="5884333" cy="6415088"/>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96" name="Google Shape;96;p16"/>
          <p:cNvSpPr txBox="1">
            <a:spLocks noGrp="1"/>
          </p:cNvSpPr>
          <p:nvPr>
            <p:ph type="ctrTitle"/>
          </p:nvPr>
        </p:nvSpPr>
        <p:spPr>
          <a:xfrm>
            <a:off x="6581541" y="349638"/>
            <a:ext cx="5289673" cy="80004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6"/>
          <p:cNvSpPr txBox="1">
            <a:spLocks noGrp="1"/>
          </p:cNvSpPr>
          <p:nvPr>
            <p:ph type="body" idx="1"/>
          </p:nvPr>
        </p:nvSpPr>
        <p:spPr>
          <a:xfrm>
            <a:off x="6580718" y="1243263"/>
            <a:ext cx="5289549" cy="5013158"/>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1"/>
                </a:solidFill>
              </a:defRPr>
            </a:lvl1pPr>
            <a:lvl2pPr marL="914400" lvl="1" indent="-368300" algn="l">
              <a:spcBef>
                <a:spcPts val="440"/>
              </a:spcBef>
              <a:spcAft>
                <a:spcPts val="0"/>
              </a:spcAft>
              <a:buClr>
                <a:schemeClr val="lt1"/>
              </a:buClr>
              <a:buSzPts val="2200"/>
              <a:buChar char="–"/>
              <a:defRPr>
                <a:solidFill>
                  <a:schemeClr val="lt1"/>
                </a:solidFill>
              </a:defRPr>
            </a:lvl2pPr>
            <a:lvl3pPr marL="1371600" lvl="2" indent="-349250" algn="l">
              <a:spcBef>
                <a:spcPts val="380"/>
              </a:spcBef>
              <a:spcAft>
                <a:spcPts val="0"/>
              </a:spcAft>
              <a:buClr>
                <a:schemeClr val="lt1"/>
              </a:buClr>
              <a:buSzPts val="1900"/>
              <a:buChar char="•"/>
              <a:defRPr>
                <a:solidFill>
                  <a:schemeClr val="lt1"/>
                </a:solidFill>
              </a:defRPr>
            </a:lvl3pPr>
            <a:lvl4pPr marL="1828800" lvl="3" indent="-330200" algn="l">
              <a:spcBef>
                <a:spcPts val="320"/>
              </a:spcBef>
              <a:spcAft>
                <a:spcPts val="0"/>
              </a:spcAft>
              <a:buClr>
                <a:schemeClr val="lt1"/>
              </a:buClr>
              <a:buSzPts val="1600"/>
              <a:buChar char="–"/>
              <a:defRPr>
                <a:solidFill>
                  <a:schemeClr val="lt1"/>
                </a:solidFill>
              </a:defRPr>
            </a:lvl4pPr>
            <a:lvl5pPr marL="2286000" lvl="4" indent="-317500" algn="l">
              <a:spcBef>
                <a:spcPts val="280"/>
              </a:spcBef>
              <a:spcAft>
                <a:spcPts val="0"/>
              </a:spcAft>
              <a:buClr>
                <a:schemeClr val="lt1"/>
              </a:buClr>
              <a:buSzPts val="14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16"/>
          <p:cNvSpPr>
            <a:spLocks noGrp="1"/>
          </p:cNvSpPr>
          <p:nvPr>
            <p:ph type="pic" idx="2"/>
          </p:nvPr>
        </p:nvSpPr>
        <p:spPr>
          <a:xfrm>
            <a:off x="0" y="0"/>
            <a:ext cx="6231467" cy="3247320"/>
          </a:xfrm>
          <a:prstGeom prst="rect">
            <a:avLst/>
          </a:prstGeom>
          <a:noFill/>
          <a:ln>
            <a:noFill/>
          </a:ln>
        </p:spPr>
      </p:sp>
      <p:sp>
        <p:nvSpPr>
          <p:cNvPr id="99" name="Google Shape;99;p16"/>
          <p:cNvSpPr>
            <a:spLocks noGrp="1"/>
          </p:cNvSpPr>
          <p:nvPr>
            <p:ph type="pic" idx="3"/>
          </p:nvPr>
        </p:nvSpPr>
        <p:spPr>
          <a:xfrm>
            <a:off x="0" y="3313124"/>
            <a:ext cx="6231467" cy="3100388"/>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100"/>
        <p:cNvGrpSpPr/>
        <p:nvPr/>
      </p:nvGrpSpPr>
      <p:grpSpPr>
        <a:xfrm>
          <a:off x="0" y="0"/>
          <a:ext cx="0" cy="0"/>
          <a:chOff x="0" y="0"/>
          <a:chExt cx="0" cy="0"/>
        </a:xfrm>
      </p:grpSpPr>
      <p:sp>
        <p:nvSpPr>
          <p:cNvPr id="101" name="Google Shape;101;p17"/>
          <p:cNvSpPr/>
          <p:nvPr/>
        </p:nvSpPr>
        <p:spPr>
          <a:xfrm>
            <a:off x="6307667" y="0"/>
            <a:ext cx="5884333" cy="6415088"/>
          </a:xfrm>
          <a:prstGeom prst="rect">
            <a:avLst/>
          </a:prstGeom>
          <a:solidFill>
            <a:srgbClr val="00267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02" name="Google Shape;102;p17"/>
          <p:cNvSpPr txBox="1">
            <a:spLocks noGrp="1"/>
          </p:cNvSpPr>
          <p:nvPr>
            <p:ph type="ctrTitle"/>
          </p:nvPr>
        </p:nvSpPr>
        <p:spPr>
          <a:xfrm>
            <a:off x="6581541" y="349638"/>
            <a:ext cx="5289673" cy="80004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7"/>
          <p:cNvSpPr txBox="1">
            <a:spLocks noGrp="1"/>
          </p:cNvSpPr>
          <p:nvPr>
            <p:ph type="body" idx="1"/>
          </p:nvPr>
        </p:nvSpPr>
        <p:spPr>
          <a:xfrm>
            <a:off x="6580718" y="1243263"/>
            <a:ext cx="5289549" cy="5013158"/>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1"/>
                </a:solidFill>
              </a:defRPr>
            </a:lvl1pPr>
            <a:lvl2pPr marL="914400" lvl="1" indent="-368300" algn="l">
              <a:spcBef>
                <a:spcPts val="440"/>
              </a:spcBef>
              <a:spcAft>
                <a:spcPts val="0"/>
              </a:spcAft>
              <a:buClr>
                <a:schemeClr val="lt1"/>
              </a:buClr>
              <a:buSzPts val="2200"/>
              <a:buChar char="–"/>
              <a:defRPr>
                <a:solidFill>
                  <a:schemeClr val="lt1"/>
                </a:solidFill>
              </a:defRPr>
            </a:lvl2pPr>
            <a:lvl3pPr marL="1371600" lvl="2" indent="-349250" algn="l">
              <a:spcBef>
                <a:spcPts val="380"/>
              </a:spcBef>
              <a:spcAft>
                <a:spcPts val="0"/>
              </a:spcAft>
              <a:buClr>
                <a:schemeClr val="lt1"/>
              </a:buClr>
              <a:buSzPts val="1900"/>
              <a:buChar char="•"/>
              <a:defRPr>
                <a:solidFill>
                  <a:schemeClr val="lt1"/>
                </a:solidFill>
              </a:defRPr>
            </a:lvl3pPr>
            <a:lvl4pPr marL="1828800" lvl="3" indent="-330200" algn="l">
              <a:spcBef>
                <a:spcPts val="320"/>
              </a:spcBef>
              <a:spcAft>
                <a:spcPts val="0"/>
              </a:spcAft>
              <a:buClr>
                <a:schemeClr val="lt1"/>
              </a:buClr>
              <a:buSzPts val="1600"/>
              <a:buChar char="–"/>
              <a:defRPr>
                <a:solidFill>
                  <a:schemeClr val="lt1"/>
                </a:solidFill>
              </a:defRPr>
            </a:lvl4pPr>
            <a:lvl5pPr marL="2286000" lvl="4" indent="-317500" algn="l">
              <a:spcBef>
                <a:spcPts val="280"/>
              </a:spcBef>
              <a:spcAft>
                <a:spcPts val="0"/>
              </a:spcAft>
              <a:buClr>
                <a:schemeClr val="lt1"/>
              </a:buClr>
              <a:buSzPts val="14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 name="Google Shape;104;p17"/>
          <p:cNvSpPr>
            <a:spLocks noGrp="1"/>
          </p:cNvSpPr>
          <p:nvPr>
            <p:ph type="pic" idx="2"/>
          </p:nvPr>
        </p:nvSpPr>
        <p:spPr>
          <a:xfrm>
            <a:off x="0" y="0"/>
            <a:ext cx="6231467" cy="3247320"/>
          </a:xfrm>
          <a:prstGeom prst="rect">
            <a:avLst/>
          </a:prstGeom>
          <a:noFill/>
          <a:ln>
            <a:noFill/>
          </a:ln>
        </p:spPr>
      </p:sp>
      <p:sp>
        <p:nvSpPr>
          <p:cNvPr id="105" name="Google Shape;105;p17"/>
          <p:cNvSpPr>
            <a:spLocks noGrp="1"/>
          </p:cNvSpPr>
          <p:nvPr>
            <p:ph type="pic" idx="3"/>
          </p:nvPr>
        </p:nvSpPr>
        <p:spPr>
          <a:xfrm>
            <a:off x="0" y="3313124"/>
            <a:ext cx="6231467" cy="3100388"/>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106"/>
        <p:cNvGrpSpPr/>
        <p:nvPr/>
      </p:nvGrpSpPr>
      <p:grpSpPr>
        <a:xfrm>
          <a:off x="0" y="0"/>
          <a:ext cx="0" cy="0"/>
          <a:chOff x="0" y="0"/>
          <a:chExt cx="0" cy="0"/>
        </a:xfrm>
      </p:grpSpPr>
      <p:sp>
        <p:nvSpPr>
          <p:cNvPr id="107" name="Google Shape;107;p18"/>
          <p:cNvSpPr/>
          <p:nvPr/>
        </p:nvSpPr>
        <p:spPr>
          <a:xfrm>
            <a:off x="6307667" y="0"/>
            <a:ext cx="5884333" cy="6415088"/>
          </a:xfrm>
          <a:prstGeom prst="rect">
            <a:avLst/>
          </a:prstGeom>
          <a:solidFill>
            <a:srgbClr val="06707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08" name="Google Shape;108;p18"/>
          <p:cNvSpPr txBox="1">
            <a:spLocks noGrp="1"/>
          </p:cNvSpPr>
          <p:nvPr>
            <p:ph type="ctrTitle"/>
          </p:nvPr>
        </p:nvSpPr>
        <p:spPr>
          <a:xfrm>
            <a:off x="6581541" y="349638"/>
            <a:ext cx="5289673" cy="80004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8"/>
          <p:cNvSpPr txBox="1">
            <a:spLocks noGrp="1"/>
          </p:cNvSpPr>
          <p:nvPr>
            <p:ph type="body" idx="1"/>
          </p:nvPr>
        </p:nvSpPr>
        <p:spPr>
          <a:xfrm>
            <a:off x="6580718" y="1243263"/>
            <a:ext cx="5289549" cy="5013158"/>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1"/>
                </a:solidFill>
              </a:defRPr>
            </a:lvl1pPr>
            <a:lvl2pPr marL="914400" lvl="1" indent="-368300" algn="l">
              <a:spcBef>
                <a:spcPts val="440"/>
              </a:spcBef>
              <a:spcAft>
                <a:spcPts val="0"/>
              </a:spcAft>
              <a:buClr>
                <a:schemeClr val="lt1"/>
              </a:buClr>
              <a:buSzPts val="2200"/>
              <a:buChar char="–"/>
              <a:defRPr>
                <a:solidFill>
                  <a:schemeClr val="lt1"/>
                </a:solidFill>
              </a:defRPr>
            </a:lvl2pPr>
            <a:lvl3pPr marL="1371600" lvl="2" indent="-349250" algn="l">
              <a:spcBef>
                <a:spcPts val="380"/>
              </a:spcBef>
              <a:spcAft>
                <a:spcPts val="0"/>
              </a:spcAft>
              <a:buClr>
                <a:schemeClr val="lt1"/>
              </a:buClr>
              <a:buSzPts val="1900"/>
              <a:buChar char="•"/>
              <a:defRPr>
                <a:solidFill>
                  <a:schemeClr val="lt1"/>
                </a:solidFill>
              </a:defRPr>
            </a:lvl3pPr>
            <a:lvl4pPr marL="1828800" lvl="3" indent="-330200" algn="l">
              <a:spcBef>
                <a:spcPts val="320"/>
              </a:spcBef>
              <a:spcAft>
                <a:spcPts val="0"/>
              </a:spcAft>
              <a:buClr>
                <a:schemeClr val="lt1"/>
              </a:buClr>
              <a:buSzPts val="1600"/>
              <a:buChar char="–"/>
              <a:defRPr>
                <a:solidFill>
                  <a:schemeClr val="lt1"/>
                </a:solidFill>
              </a:defRPr>
            </a:lvl4pPr>
            <a:lvl5pPr marL="2286000" lvl="4" indent="-317500" algn="l">
              <a:spcBef>
                <a:spcPts val="280"/>
              </a:spcBef>
              <a:spcAft>
                <a:spcPts val="0"/>
              </a:spcAft>
              <a:buClr>
                <a:schemeClr val="lt1"/>
              </a:buClr>
              <a:buSzPts val="14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 name="Google Shape;110;p18"/>
          <p:cNvSpPr>
            <a:spLocks noGrp="1"/>
          </p:cNvSpPr>
          <p:nvPr>
            <p:ph type="pic" idx="2"/>
          </p:nvPr>
        </p:nvSpPr>
        <p:spPr>
          <a:xfrm>
            <a:off x="0" y="0"/>
            <a:ext cx="6231467" cy="3247320"/>
          </a:xfrm>
          <a:prstGeom prst="rect">
            <a:avLst/>
          </a:prstGeom>
          <a:noFill/>
          <a:ln>
            <a:noFill/>
          </a:ln>
        </p:spPr>
      </p:sp>
      <p:sp>
        <p:nvSpPr>
          <p:cNvPr id="111" name="Google Shape;111;p18"/>
          <p:cNvSpPr>
            <a:spLocks noGrp="1"/>
          </p:cNvSpPr>
          <p:nvPr>
            <p:ph type="pic" idx="3"/>
          </p:nvPr>
        </p:nvSpPr>
        <p:spPr>
          <a:xfrm>
            <a:off x="0" y="3313124"/>
            <a:ext cx="6231467" cy="3100388"/>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12"/>
        <p:cNvGrpSpPr/>
        <p:nvPr/>
      </p:nvGrpSpPr>
      <p:grpSpPr>
        <a:xfrm>
          <a:off x="0" y="0"/>
          <a:ext cx="0" cy="0"/>
          <a:chOff x="0" y="0"/>
          <a:chExt cx="0" cy="0"/>
        </a:xfrm>
      </p:grpSpPr>
      <p:sp>
        <p:nvSpPr>
          <p:cNvPr id="113" name="Google Shape;113;p19"/>
          <p:cNvSpPr/>
          <p:nvPr/>
        </p:nvSpPr>
        <p:spPr>
          <a:xfrm>
            <a:off x="6307667" y="0"/>
            <a:ext cx="5884333" cy="6415088"/>
          </a:xfrm>
          <a:prstGeom prst="rect">
            <a:avLst/>
          </a:prstGeom>
          <a:solidFill>
            <a:srgbClr val="4221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14" name="Google Shape;114;p19"/>
          <p:cNvSpPr txBox="1">
            <a:spLocks noGrp="1"/>
          </p:cNvSpPr>
          <p:nvPr>
            <p:ph type="ctrTitle"/>
          </p:nvPr>
        </p:nvSpPr>
        <p:spPr>
          <a:xfrm>
            <a:off x="6581541" y="349638"/>
            <a:ext cx="5289673" cy="80004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2400">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9"/>
          <p:cNvSpPr txBox="1">
            <a:spLocks noGrp="1"/>
          </p:cNvSpPr>
          <p:nvPr>
            <p:ph type="body" idx="1"/>
          </p:nvPr>
        </p:nvSpPr>
        <p:spPr>
          <a:xfrm>
            <a:off x="6580718" y="1243263"/>
            <a:ext cx="5289549" cy="5013158"/>
          </a:xfrm>
          <a:prstGeom prst="rect">
            <a:avLst/>
          </a:prstGeom>
          <a:noFill/>
          <a:ln>
            <a:noFill/>
          </a:ln>
        </p:spPr>
        <p:txBody>
          <a:bodyPr spcFirstLastPara="1" wrap="square" lIns="91425" tIns="45700" rIns="91425" bIns="45700" anchor="t" anchorCtr="0">
            <a:noAutofit/>
          </a:bodyPr>
          <a:lstStyle>
            <a:lvl1pPr marL="457200" lvl="0" indent="-228600" algn="l">
              <a:spcBef>
                <a:spcPts val="500"/>
              </a:spcBef>
              <a:spcAft>
                <a:spcPts val="0"/>
              </a:spcAft>
              <a:buSzPts val="1400"/>
              <a:buNone/>
              <a:defRPr>
                <a:solidFill>
                  <a:schemeClr val="lt1"/>
                </a:solidFill>
              </a:defRPr>
            </a:lvl1pPr>
            <a:lvl2pPr marL="914400" lvl="1" indent="-368300" algn="l">
              <a:spcBef>
                <a:spcPts val="440"/>
              </a:spcBef>
              <a:spcAft>
                <a:spcPts val="0"/>
              </a:spcAft>
              <a:buClr>
                <a:schemeClr val="lt1"/>
              </a:buClr>
              <a:buSzPts val="2200"/>
              <a:buChar char="–"/>
              <a:defRPr>
                <a:solidFill>
                  <a:schemeClr val="lt1"/>
                </a:solidFill>
              </a:defRPr>
            </a:lvl2pPr>
            <a:lvl3pPr marL="1371600" lvl="2" indent="-349250" algn="l">
              <a:spcBef>
                <a:spcPts val="380"/>
              </a:spcBef>
              <a:spcAft>
                <a:spcPts val="0"/>
              </a:spcAft>
              <a:buClr>
                <a:schemeClr val="lt1"/>
              </a:buClr>
              <a:buSzPts val="1900"/>
              <a:buChar char="•"/>
              <a:defRPr>
                <a:solidFill>
                  <a:schemeClr val="lt1"/>
                </a:solidFill>
              </a:defRPr>
            </a:lvl3pPr>
            <a:lvl4pPr marL="1828800" lvl="3" indent="-330200" algn="l">
              <a:spcBef>
                <a:spcPts val="320"/>
              </a:spcBef>
              <a:spcAft>
                <a:spcPts val="0"/>
              </a:spcAft>
              <a:buClr>
                <a:schemeClr val="lt1"/>
              </a:buClr>
              <a:buSzPts val="1600"/>
              <a:buChar char="–"/>
              <a:defRPr>
                <a:solidFill>
                  <a:schemeClr val="lt1"/>
                </a:solidFill>
              </a:defRPr>
            </a:lvl4pPr>
            <a:lvl5pPr marL="2286000" lvl="4" indent="-317500" algn="l">
              <a:spcBef>
                <a:spcPts val="280"/>
              </a:spcBef>
              <a:spcAft>
                <a:spcPts val="0"/>
              </a:spcAft>
              <a:buClr>
                <a:schemeClr val="lt1"/>
              </a:buClr>
              <a:buSzPts val="1400"/>
              <a:buChar char="»"/>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19"/>
          <p:cNvSpPr>
            <a:spLocks noGrp="1"/>
          </p:cNvSpPr>
          <p:nvPr>
            <p:ph type="pic" idx="2"/>
          </p:nvPr>
        </p:nvSpPr>
        <p:spPr>
          <a:xfrm>
            <a:off x="0" y="0"/>
            <a:ext cx="6231467" cy="3247320"/>
          </a:xfrm>
          <a:prstGeom prst="rect">
            <a:avLst/>
          </a:prstGeom>
          <a:noFill/>
          <a:ln>
            <a:noFill/>
          </a:ln>
        </p:spPr>
      </p:sp>
      <p:sp>
        <p:nvSpPr>
          <p:cNvPr id="117" name="Google Shape;117;p19"/>
          <p:cNvSpPr>
            <a:spLocks noGrp="1"/>
          </p:cNvSpPr>
          <p:nvPr>
            <p:ph type="pic" idx="3"/>
          </p:nvPr>
        </p:nvSpPr>
        <p:spPr>
          <a:xfrm>
            <a:off x="0" y="3313124"/>
            <a:ext cx="6231467" cy="3100388"/>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18"/>
        <p:cNvGrpSpPr/>
        <p:nvPr/>
      </p:nvGrpSpPr>
      <p:grpSpPr>
        <a:xfrm>
          <a:off x="0" y="0"/>
          <a:ext cx="0" cy="0"/>
          <a:chOff x="0" y="0"/>
          <a:chExt cx="0" cy="0"/>
        </a:xfrm>
      </p:grpSpPr>
      <p:sp>
        <p:nvSpPr>
          <p:cNvPr id="119" name="Google Shape;119;p20"/>
          <p:cNvSpPr/>
          <p:nvPr/>
        </p:nvSpPr>
        <p:spPr>
          <a:xfrm>
            <a:off x="0" y="-9525"/>
            <a:ext cx="12192000" cy="381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20" name="Google Shape;120;p20"/>
          <p:cNvSpPr txBox="1">
            <a:spLocks noGrp="1"/>
          </p:cNvSpPr>
          <p:nvPr>
            <p:ph type="body" idx="1"/>
          </p:nvPr>
        </p:nvSpPr>
        <p:spPr>
          <a:xfrm>
            <a:off x="416077" y="759030"/>
            <a:ext cx="6311076" cy="5440879"/>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1" name="Google Shape;121;p20"/>
          <p:cNvSpPr txBox="1">
            <a:spLocks noGrp="1"/>
          </p:cNvSpPr>
          <p:nvPr>
            <p:ph type="title"/>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16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0"/>
          <p:cNvSpPr>
            <a:spLocks noGrp="1"/>
          </p:cNvSpPr>
          <p:nvPr>
            <p:ph type="chart" idx="2"/>
          </p:nvPr>
        </p:nvSpPr>
        <p:spPr>
          <a:xfrm>
            <a:off x="6881284" y="758826"/>
            <a:ext cx="5018616" cy="2473325"/>
          </a:xfrm>
          <a:prstGeom prst="rect">
            <a:avLst/>
          </a:prstGeom>
          <a:noFill/>
          <a:ln>
            <a:noFill/>
          </a:ln>
        </p:spPr>
        <p:txBody>
          <a:bodyPr spcFirstLastPara="1" wrap="square" lIns="91425" tIns="45700" rIns="91425" bIns="45700" anchor="t" anchorCtr="0">
            <a:normAutofit/>
          </a:bodyPr>
          <a:lstStyle>
            <a:lvl1pPr marR="0" lvl="0" algn="l" rtl="0">
              <a:spcBef>
                <a:spcPts val="500"/>
              </a:spcBef>
              <a:spcAft>
                <a:spcPts val="0"/>
              </a:spcAft>
              <a:buSzPts val="1400"/>
              <a:buNone/>
              <a:defRPr sz="2500" b="0" i="0" u="none" strike="noStrike" cap="none">
                <a:solidFill>
                  <a:schemeClr val="dk1"/>
                </a:solidFill>
                <a:latin typeface="Arial"/>
                <a:ea typeface="Arial"/>
                <a:cs typeface="Arial"/>
                <a:sym typeface="Arial"/>
              </a:defRPr>
            </a:lvl1pPr>
            <a:lvl2pPr marR="0" lvl="1" algn="l" rtl="0">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spcBef>
                <a:spcPts val="38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3" name="Google Shape;123;p20"/>
          <p:cNvSpPr>
            <a:spLocks noGrp="1"/>
          </p:cNvSpPr>
          <p:nvPr>
            <p:ph type="pic" idx="3"/>
          </p:nvPr>
        </p:nvSpPr>
        <p:spPr>
          <a:xfrm>
            <a:off x="6881284" y="3394076"/>
            <a:ext cx="5018616" cy="2805113"/>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24"/>
        <p:cNvGrpSpPr/>
        <p:nvPr/>
      </p:nvGrpSpPr>
      <p:grpSpPr>
        <a:xfrm>
          <a:off x="0" y="0"/>
          <a:ext cx="0" cy="0"/>
          <a:chOff x="0" y="0"/>
          <a:chExt cx="0" cy="0"/>
        </a:xfrm>
      </p:grpSpPr>
      <p:sp>
        <p:nvSpPr>
          <p:cNvPr id="125" name="Google Shape;125;p21"/>
          <p:cNvSpPr/>
          <p:nvPr/>
        </p:nvSpPr>
        <p:spPr>
          <a:xfrm>
            <a:off x="0" y="-9525"/>
            <a:ext cx="12192000" cy="381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26" name="Google Shape;126;p21"/>
          <p:cNvSpPr txBox="1">
            <a:spLocks noGrp="1"/>
          </p:cNvSpPr>
          <p:nvPr>
            <p:ph type="body" idx="1"/>
          </p:nvPr>
        </p:nvSpPr>
        <p:spPr>
          <a:xfrm>
            <a:off x="416077" y="5369701"/>
            <a:ext cx="11329500" cy="864845"/>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7" name="Google Shape;127;p21"/>
          <p:cNvSpPr txBox="1">
            <a:spLocks noGrp="1"/>
          </p:cNvSpPr>
          <p:nvPr>
            <p:ph type="title"/>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16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21"/>
          <p:cNvSpPr>
            <a:spLocks noGrp="1"/>
          </p:cNvSpPr>
          <p:nvPr>
            <p:ph type="chart" idx="2"/>
          </p:nvPr>
        </p:nvSpPr>
        <p:spPr>
          <a:xfrm>
            <a:off x="416077" y="1004888"/>
            <a:ext cx="11329308" cy="4144962"/>
          </a:xfrm>
          <a:prstGeom prst="rect">
            <a:avLst/>
          </a:prstGeom>
          <a:noFill/>
          <a:ln>
            <a:noFill/>
          </a:ln>
        </p:spPr>
        <p:txBody>
          <a:bodyPr spcFirstLastPara="1" wrap="square" lIns="91425" tIns="45700" rIns="91425" bIns="45700" anchor="t" anchorCtr="0">
            <a:normAutofit/>
          </a:bodyPr>
          <a:lstStyle>
            <a:lvl1pPr marR="0" lvl="0" algn="l" rtl="0">
              <a:spcBef>
                <a:spcPts val="500"/>
              </a:spcBef>
              <a:spcAft>
                <a:spcPts val="0"/>
              </a:spcAft>
              <a:buSzPts val="1400"/>
              <a:buNone/>
              <a:defRPr sz="2500" b="0" i="0" u="none" strike="noStrike" cap="none">
                <a:solidFill>
                  <a:schemeClr val="dk1"/>
                </a:solidFill>
                <a:latin typeface="Arial"/>
                <a:ea typeface="Arial"/>
                <a:cs typeface="Arial"/>
                <a:sym typeface="Arial"/>
              </a:defRPr>
            </a:lvl1pPr>
            <a:lvl2pPr marR="0" lvl="1" algn="l" rtl="0">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R="0" lvl="2" algn="l" rtl="0">
              <a:spcBef>
                <a:spcPts val="38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R="0" lvl="3"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R="0" lvl="4"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29"/>
        <p:cNvGrpSpPr/>
        <p:nvPr/>
      </p:nvGrpSpPr>
      <p:grpSpPr>
        <a:xfrm>
          <a:off x="0" y="0"/>
          <a:ext cx="0" cy="0"/>
          <a:chOff x="0" y="0"/>
          <a:chExt cx="0" cy="0"/>
        </a:xfrm>
      </p:grpSpPr>
      <p:sp>
        <p:nvSpPr>
          <p:cNvPr id="130" name="Google Shape;130;p22"/>
          <p:cNvSpPr>
            <a:spLocks noGrp="1"/>
          </p:cNvSpPr>
          <p:nvPr>
            <p:ph type="pic" idx="2"/>
          </p:nvPr>
        </p:nvSpPr>
        <p:spPr>
          <a:xfrm>
            <a:off x="0" y="1"/>
            <a:ext cx="5988051" cy="6384925"/>
          </a:xfrm>
          <a:prstGeom prst="rect">
            <a:avLst/>
          </a:prstGeom>
          <a:noFill/>
          <a:ln>
            <a:noFill/>
          </a:ln>
        </p:spPr>
      </p:sp>
      <p:sp>
        <p:nvSpPr>
          <p:cNvPr id="131" name="Google Shape;131;p22"/>
          <p:cNvSpPr>
            <a:spLocks noGrp="1"/>
          </p:cNvSpPr>
          <p:nvPr>
            <p:ph type="pic" idx="3"/>
          </p:nvPr>
        </p:nvSpPr>
        <p:spPr>
          <a:xfrm>
            <a:off x="6096001" y="0"/>
            <a:ext cx="6096000" cy="3290888"/>
          </a:xfrm>
          <a:prstGeom prst="rect">
            <a:avLst/>
          </a:prstGeom>
          <a:noFill/>
          <a:ln>
            <a:noFill/>
          </a:ln>
        </p:spPr>
      </p:sp>
      <p:sp>
        <p:nvSpPr>
          <p:cNvPr id="132" name="Google Shape;132;p22"/>
          <p:cNvSpPr>
            <a:spLocks noGrp="1"/>
          </p:cNvSpPr>
          <p:nvPr>
            <p:ph type="pic" idx="4"/>
          </p:nvPr>
        </p:nvSpPr>
        <p:spPr>
          <a:xfrm>
            <a:off x="6096000" y="3371998"/>
            <a:ext cx="6096000" cy="301292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5"/>
        <p:cNvGrpSpPr/>
        <p:nvPr/>
      </p:nvGrpSpPr>
      <p:grpSpPr>
        <a:xfrm>
          <a:off x="0" y="0"/>
          <a:ext cx="0" cy="0"/>
          <a:chOff x="0" y="0"/>
          <a:chExt cx="0" cy="0"/>
        </a:xfrm>
      </p:grpSpPr>
      <p:sp>
        <p:nvSpPr>
          <p:cNvPr id="26" name="Google Shape;26;p5"/>
          <p:cNvSpPr/>
          <p:nvPr/>
        </p:nvSpPr>
        <p:spPr>
          <a:xfrm>
            <a:off x="0" y="-9525"/>
            <a:ext cx="12192000" cy="381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27" name="Google Shape;27;p5"/>
          <p:cNvSpPr txBox="1">
            <a:spLocks noGrp="1"/>
          </p:cNvSpPr>
          <p:nvPr>
            <p:ph type="body" idx="1"/>
          </p:nvPr>
        </p:nvSpPr>
        <p:spPr>
          <a:xfrm>
            <a:off x="416077" y="1397001"/>
            <a:ext cx="11329500" cy="3763818"/>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5"/>
          <p:cNvSpPr txBox="1">
            <a:spLocks noGrp="1"/>
          </p:cNvSpPr>
          <p:nvPr>
            <p:ph type="title"/>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16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6"/>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1" name="Google Shape;31;p6" descr="largepurplelogo-transparent.png"/>
          <p:cNvPicPr preferRelativeResize="0"/>
          <p:nvPr/>
        </p:nvPicPr>
        <p:blipFill rotWithShape="1">
          <a:blip r:embed="rId2">
            <a:alphaModFix/>
          </a:blip>
          <a:srcRect/>
          <a:stretch/>
        </p:blipFill>
        <p:spPr>
          <a:xfrm>
            <a:off x="4415367" y="1358901"/>
            <a:ext cx="3092451" cy="2322513"/>
          </a:xfrm>
          <a:prstGeom prst="rect">
            <a:avLst/>
          </a:prstGeom>
          <a:noFill/>
          <a:ln>
            <a:noFill/>
          </a:ln>
        </p:spPr>
      </p:pic>
      <p:pic>
        <p:nvPicPr>
          <p:cNvPr id="32" name="Google Shape;32;p6"/>
          <p:cNvPicPr preferRelativeResize="0"/>
          <p:nvPr/>
        </p:nvPicPr>
        <p:blipFill rotWithShape="1">
          <a:blip r:embed="rId3">
            <a:alphaModFix/>
          </a:blip>
          <a:srcRect/>
          <a:stretch/>
        </p:blipFill>
        <p:spPr>
          <a:xfrm>
            <a:off x="0" y="6477001"/>
            <a:ext cx="12192000" cy="161925"/>
          </a:xfrm>
          <a:prstGeom prst="rect">
            <a:avLst/>
          </a:prstGeom>
          <a:noFill/>
          <a:ln>
            <a:noFill/>
          </a:ln>
        </p:spPr>
      </p:pic>
      <p:pic>
        <p:nvPicPr>
          <p:cNvPr id="33" name="Google Shape;33;p6" descr="CARLI2.png"/>
          <p:cNvPicPr preferRelativeResize="0"/>
          <p:nvPr/>
        </p:nvPicPr>
        <p:blipFill rotWithShape="1">
          <a:blip r:embed="rId4">
            <a:alphaModFix/>
          </a:blip>
          <a:srcRect/>
          <a:stretch/>
        </p:blipFill>
        <p:spPr>
          <a:xfrm>
            <a:off x="4451351" y="3906838"/>
            <a:ext cx="2984500" cy="463550"/>
          </a:xfrm>
          <a:prstGeom prst="rect">
            <a:avLst/>
          </a:prstGeom>
          <a:noFill/>
          <a:ln>
            <a:noFill/>
          </a:ln>
        </p:spPr>
      </p:pic>
      <p:sp>
        <p:nvSpPr>
          <p:cNvPr id="34" name="Google Shape;34;p6"/>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6"/>
        <p:cNvGrpSpPr/>
        <p:nvPr/>
      </p:nvGrpSpPr>
      <p:grpSpPr>
        <a:xfrm>
          <a:off x="0" y="0"/>
          <a:ext cx="0" cy="0"/>
          <a:chOff x="0" y="0"/>
          <a:chExt cx="0" cy="0"/>
        </a:xfrm>
      </p:grpSpPr>
      <p:sp>
        <p:nvSpPr>
          <p:cNvPr id="37" name="Google Shape;37;p7"/>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8" name="Google Shape;38;p7" descr="largepurplelogo-transparent.png"/>
          <p:cNvPicPr preferRelativeResize="0"/>
          <p:nvPr/>
        </p:nvPicPr>
        <p:blipFill rotWithShape="1">
          <a:blip r:embed="rId2">
            <a:alphaModFix/>
          </a:blip>
          <a:srcRect/>
          <a:stretch/>
        </p:blipFill>
        <p:spPr>
          <a:xfrm>
            <a:off x="13026" y="9770"/>
            <a:ext cx="7810500" cy="5868987"/>
          </a:xfrm>
          <a:prstGeom prst="rect">
            <a:avLst/>
          </a:prstGeom>
          <a:noFill/>
          <a:ln>
            <a:noFill/>
          </a:ln>
        </p:spPr>
      </p:pic>
      <p:pic>
        <p:nvPicPr>
          <p:cNvPr id="39" name="Google Shape;39;p7" descr="eResources-stacked-white.png"/>
          <p:cNvPicPr preferRelativeResize="0"/>
          <p:nvPr/>
        </p:nvPicPr>
        <p:blipFill rotWithShape="1">
          <a:blip r:embed="rId3">
            <a:alphaModFix/>
          </a:blip>
          <a:srcRect/>
          <a:stretch/>
        </p:blipFill>
        <p:spPr>
          <a:xfrm>
            <a:off x="2713567" y="2741614"/>
            <a:ext cx="6741584" cy="955675"/>
          </a:xfrm>
          <a:prstGeom prst="rect">
            <a:avLst/>
          </a:prstGeom>
          <a:noFill/>
          <a:ln>
            <a:noFill/>
          </a:ln>
        </p:spPr>
      </p:pic>
      <p:sp>
        <p:nvSpPr>
          <p:cNvPr id="40" name="Google Shape;40;p7"/>
          <p:cNvSpPr/>
          <p:nvPr/>
        </p:nvSpPr>
        <p:spPr>
          <a:xfrm>
            <a:off x="0" y="6646864"/>
            <a:ext cx="12192000" cy="2111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7"/>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3"/>
        <p:cNvGrpSpPr/>
        <p:nvPr/>
      </p:nvGrpSpPr>
      <p:grpSpPr>
        <a:xfrm>
          <a:off x="0" y="0"/>
          <a:ext cx="0" cy="0"/>
          <a:chOff x="0" y="0"/>
          <a:chExt cx="0" cy="0"/>
        </a:xfrm>
      </p:grpSpPr>
      <p:sp>
        <p:nvSpPr>
          <p:cNvPr id="44" name="Google Shape;44;p8"/>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5" name="Google Shape;45;p8" descr="largepurplelogo-transparent.png"/>
          <p:cNvPicPr preferRelativeResize="0"/>
          <p:nvPr/>
        </p:nvPicPr>
        <p:blipFill rotWithShape="1">
          <a:blip r:embed="rId2">
            <a:alphaModFix/>
          </a:blip>
          <a:srcRect/>
          <a:stretch/>
        </p:blipFill>
        <p:spPr>
          <a:xfrm>
            <a:off x="14334" y="12274"/>
            <a:ext cx="7810500" cy="5868987"/>
          </a:xfrm>
          <a:prstGeom prst="rect">
            <a:avLst/>
          </a:prstGeom>
          <a:noFill/>
          <a:ln>
            <a:noFill/>
          </a:ln>
        </p:spPr>
      </p:pic>
      <p:sp>
        <p:nvSpPr>
          <p:cNvPr id="46" name="Google Shape;46;p8"/>
          <p:cNvSpPr/>
          <p:nvPr/>
        </p:nvSpPr>
        <p:spPr>
          <a:xfrm>
            <a:off x="0" y="6646864"/>
            <a:ext cx="12192000" cy="2111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7" name="Google Shape;47;p8" descr="iShare-stacked-white.png"/>
          <p:cNvPicPr preferRelativeResize="0"/>
          <p:nvPr/>
        </p:nvPicPr>
        <p:blipFill rotWithShape="1">
          <a:blip r:embed="rId3">
            <a:alphaModFix/>
          </a:blip>
          <a:srcRect/>
          <a:stretch/>
        </p:blipFill>
        <p:spPr>
          <a:xfrm>
            <a:off x="3594101" y="2725738"/>
            <a:ext cx="4567767" cy="971550"/>
          </a:xfrm>
          <a:prstGeom prst="rect">
            <a:avLst/>
          </a:prstGeom>
          <a:noFill/>
          <a:ln>
            <a:noFill/>
          </a:ln>
        </p:spPr>
      </p:pic>
      <p:sp>
        <p:nvSpPr>
          <p:cNvPr id="48" name="Google Shape;48;p8"/>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0"/>
        <p:cNvGrpSpPr/>
        <p:nvPr/>
      </p:nvGrpSpPr>
      <p:grpSpPr>
        <a:xfrm>
          <a:off x="0" y="0"/>
          <a:ext cx="0" cy="0"/>
          <a:chOff x="0" y="0"/>
          <a:chExt cx="0" cy="0"/>
        </a:xfrm>
      </p:grpSpPr>
      <p:sp>
        <p:nvSpPr>
          <p:cNvPr id="51" name="Google Shape;51;p9"/>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2" name="Google Shape;52;p9" descr="largepurplelogo-transparent.png"/>
          <p:cNvPicPr preferRelativeResize="0"/>
          <p:nvPr/>
        </p:nvPicPr>
        <p:blipFill rotWithShape="1">
          <a:blip r:embed="rId2">
            <a:alphaModFix/>
          </a:blip>
          <a:srcRect/>
          <a:stretch/>
        </p:blipFill>
        <p:spPr>
          <a:xfrm>
            <a:off x="-11719" y="-19538"/>
            <a:ext cx="7810500" cy="5868987"/>
          </a:xfrm>
          <a:prstGeom prst="rect">
            <a:avLst/>
          </a:prstGeom>
          <a:noFill/>
          <a:ln>
            <a:noFill/>
          </a:ln>
        </p:spPr>
      </p:pic>
      <p:sp>
        <p:nvSpPr>
          <p:cNvPr id="53" name="Google Shape;53;p9"/>
          <p:cNvSpPr/>
          <p:nvPr/>
        </p:nvSpPr>
        <p:spPr>
          <a:xfrm>
            <a:off x="0" y="6646864"/>
            <a:ext cx="12192000" cy="2111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4" name="Google Shape;54;p9" descr="CollectionsManagement-stacked-white.png"/>
          <p:cNvPicPr preferRelativeResize="0"/>
          <p:nvPr/>
        </p:nvPicPr>
        <p:blipFill rotWithShape="1">
          <a:blip r:embed="rId3">
            <a:alphaModFix/>
          </a:blip>
          <a:srcRect/>
          <a:stretch/>
        </p:blipFill>
        <p:spPr>
          <a:xfrm>
            <a:off x="372534" y="2882901"/>
            <a:ext cx="11345333" cy="930275"/>
          </a:xfrm>
          <a:prstGeom prst="rect">
            <a:avLst/>
          </a:prstGeom>
          <a:noFill/>
          <a:ln>
            <a:noFill/>
          </a:ln>
        </p:spPr>
      </p:pic>
      <p:sp>
        <p:nvSpPr>
          <p:cNvPr id="55" name="Google Shape;55;p9"/>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57"/>
        <p:cNvGrpSpPr/>
        <p:nvPr/>
      </p:nvGrpSpPr>
      <p:grpSpPr>
        <a:xfrm>
          <a:off x="0" y="0"/>
          <a:ext cx="0" cy="0"/>
          <a:chOff x="0" y="0"/>
          <a:chExt cx="0" cy="0"/>
        </a:xfrm>
      </p:grpSpPr>
      <p:sp>
        <p:nvSpPr>
          <p:cNvPr id="58" name="Google Shape;58;p10"/>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9" name="Google Shape;59;p10" descr="largepurplelogo-transparent.png"/>
          <p:cNvPicPr preferRelativeResize="0"/>
          <p:nvPr/>
        </p:nvPicPr>
        <p:blipFill rotWithShape="1">
          <a:blip r:embed="rId2">
            <a:alphaModFix/>
          </a:blip>
          <a:srcRect/>
          <a:stretch/>
        </p:blipFill>
        <p:spPr>
          <a:xfrm>
            <a:off x="8326" y="12992"/>
            <a:ext cx="7810500" cy="5868987"/>
          </a:xfrm>
          <a:prstGeom prst="rect">
            <a:avLst/>
          </a:prstGeom>
          <a:noFill/>
          <a:ln>
            <a:noFill/>
          </a:ln>
        </p:spPr>
      </p:pic>
      <p:sp>
        <p:nvSpPr>
          <p:cNvPr id="60" name="Google Shape;60;p10"/>
          <p:cNvSpPr/>
          <p:nvPr/>
        </p:nvSpPr>
        <p:spPr>
          <a:xfrm>
            <a:off x="0" y="6646864"/>
            <a:ext cx="12192000" cy="2111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1" name="Google Shape;61;p10" descr="DigitalCollections-stacked-white.png"/>
          <p:cNvPicPr preferRelativeResize="0"/>
          <p:nvPr/>
        </p:nvPicPr>
        <p:blipFill rotWithShape="1">
          <a:blip r:embed="rId3">
            <a:alphaModFix/>
          </a:blip>
          <a:srcRect/>
          <a:stretch/>
        </p:blipFill>
        <p:spPr>
          <a:xfrm>
            <a:off x="1320800" y="2792414"/>
            <a:ext cx="9550400" cy="1036637"/>
          </a:xfrm>
          <a:prstGeom prst="rect">
            <a:avLst/>
          </a:prstGeom>
          <a:noFill/>
          <a:ln>
            <a:noFill/>
          </a:ln>
        </p:spPr>
      </p:pic>
      <p:sp>
        <p:nvSpPr>
          <p:cNvPr id="62" name="Google Shape;62;p10"/>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64"/>
        <p:cNvGrpSpPr/>
        <p:nvPr/>
      </p:nvGrpSpPr>
      <p:grpSpPr>
        <a:xfrm>
          <a:off x="0" y="0"/>
          <a:ext cx="0" cy="0"/>
          <a:chOff x="0" y="0"/>
          <a:chExt cx="0" cy="0"/>
        </a:xfrm>
      </p:grpSpPr>
      <p:sp>
        <p:nvSpPr>
          <p:cNvPr id="65" name="Google Shape;65;p11"/>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6" name="Google Shape;66;p11" descr="largepurplelogo-transparent.png"/>
          <p:cNvPicPr preferRelativeResize="0"/>
          <p:nvPr/>
        </p:nvPicPr>
        <p:blipFill rotWithShape="1">
          <a:blip r:embed="rId2">
            <a:alphaModFix/>
          </a:blip>
          <a:srcRect/>
          <a:stretch/>
        </p:blipFill>
        <p:spPr>
          <a:xfrm>
            <a:off x="1315" y="22043"/>
            <a:ext cx="7810500" cy="5868987"/>
          </a:xfrm>
          <a:prstGeom prst="rect">
            <a:avLst/>
          </a:prstGeom>
          <a:noFill/>
          <a:ln>
            <a:noFill/>
          </a:ln>
        </p:spPr>
      </p:pic>
      <p:sp>
        <p:nvSpPr>
          <p:cNvPr id="67" name="Google Shape;67;p11"/>
          <p:cNvSpPr/>
          <p:nvPr/>
        </p:nvSpPr>
        <p:spPr>
          <a:xfrm>
            <a:off x="0" y="6646864"/>
            <a:ext cx="12192000" cy="21113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 name="Google Shape;68;p11"/>
          <p:cNvSpPr txBox="1">
            <a:spLocks noGrp="1"/>
          </p:cNvSpPr>
          <p:nvPr>
            <p:ph type="ctrTitle"/>
          </p:nvPr>
        </p:nvSpPr>
        <p:spPr>
          <a:xfrm>
            <a:off x="914400" y="4919196"/>
            <a:ext cx="10363200" cy="107929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32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subTitle" idx="1"/>
          </p:nvPr>
        </p:nvSpPr>
        <p:spPr>
          <a:xfrm>
            <a:off x="1828800" y="5740694"/>
            <a:ext cx="8534400" cy="987225"/>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chemeClr val="lt2"/>
              </a:buClr>
              <a:buSzPts val="2400"/>
              <a:buFont typeface="Arial"/>
              <a:buNone/>
              <a:defRPr sz="2400">
                <a:solidFill>
                  <a:schemeClr val="lt2"/>
                </a:solidFill>
              </a:defRPr>
            </a:lvl1pPr>
            <a:lvl2pPr lvl="1" algn="ctr">
              <a:spcBef>
                <a:spcPts val="440"/>
              </a:spcBef>
              <a:spcAft>
                <a:spcPts val="0"/>
              </a:spcAft>
              <a:buClr>
                <a:srgbClr val="998C9B"/>
              </a:buClr>
              <a:buSzPts val="2200"/>
              <a:buNone/>
              <a:defRPr>
                <a:solidFill>
                  <a:srgbClr val="998C9B"/>
                </a:solidFill>
              </a:defRPr>
            </a:lvl2pPr>
            <a:lvl3pPr lvl="2" algn="ctr">
              <a:spcBef>
                <a:spcPts val="380"/>
              </a:spcBef>
              <a:spcAft>
                <a:spcPts val="0"/>
              </a:spcAft>
              <a:buClr>
                <a:srgbClr val="998C9B"/>
              </a:buClr>
              <a:buSzPts val="1900"/>
              <a:buNone/>
              <a:defRPr>
                <a:solidFill>
                  <a:srgbClr val="998C9B"/>
                </a:solidFill>
              </a:defRPr>
            </a:lvl3pPr>
            <a:lvl4pPr lvl="3" algn="ctr">
              <a:spcBef>
                <a:spcPts val="320"/>
              </a:spcBef>
              <a:spcAft>
                <a:spcPts val="0"/>
              </a:spcAft>
              <a:buClr>
                <a:srgbClr val="998C9B"/>
              </a:buClr>
              <a:buSzPts val="1600"/>
              <a:buNone/>
              <a:defRPr>
                <a:solidFill>
                  <a:srgbClr val="998C9B"/>
                </a:solidFill>
              </a:defRPr>
            </a:lvl4pPr>
            <a:lvl5pPr lvl="4" algn="ctr">
              <a:spcBef>
                <a:spcPts val="280"/>
              </a:spcBef>
              <a:spcAft>
                <a:spcPts val="0"/>
              </a:spcAft>
              <a:buClr>
                <a:srgbClr val="998C9B"/>
              </a:buClr>
              <a:buSzPts val="1400"/>
              <a:buNone/>
              <a:defRPr>
                <a:solidFill>
                  <a:srgbClr val="998C9B"/>
                </a:solidFill>
              </a:defRPr>
            </a:lvl5pPr>
            <a:lvl6pPr lvl="5" algn="ctr">
              <a:spcBef>
                <a:spcPts val="400"/>
              </a:spcBef>
              <a:spcAft>
                <a:spcPts val="0"/>
              </a:spcAft>
              <a:buClr>
                <a:srgbClr val="998C9B"/>
              </a:buClr>
              <a:buSzPts val="2000"/>
              <a:buNone/>
              <a:defRPr>
                <a:solidFill>
                  <a:srgbClr val="998C9B"/>
                </a:solidFill>
              </a:defRPr>
            </a:lvl6pPr>
            <a:lvl7pPr lvl="6" algn="ctr">
              <a:spcBef>
                <a:spcPts val="400"/>
              </a:spcBef>
              <a:spcAft>
                <a:spcPts val="0"/>
              </a:spcAft>
              <a:buClr>
                <a:srgbClr val="998C9B"/>
              </a:buClr>
              <a:buSzPts val="2000"/>
              <a:buNone/>
              <a:defRPr>
                <a:solidFill>
                  <a:srgbClr val="998C9B"/>
                </a:solidFill>
              </a:defRPr>
            </a:lvl7pPr>
            <a:lvl8pPr lvl="7" algn="ctr">
              <a:spcBef>
                <a:spcPts val="400"/>
              </a:spcBef>
              <a:spcAft>
                <a:spcPts val="0"/>
              </a:spcAft>
              <a:buClr>
                <a:srgbClr val="998C9B"/>
              </a:buClr>
              <a:buSzPts val="2000"/>
              <a:buNone/>
              <a:defRPr>
                <a:solidFill>
                  <a:srgbClr val="998C9B"/>
                </a:solidFill>
              </a:defRPr>
            </a:lvl8pPr>
            <a:lvl9pPr lvl="8" algn="ctr">
              <a:spcBef>
                <a:spcPts val="400"/>
              </a:spcBef>
              <a:spcAft>
                <a:spcPts val="0"/>
              </a:spcAft>
              <a:buClr>
                <a:srgbClr val="998C9B"/>
              </a:buClr>
              <a:buSzPts val="2000"/>
              <a:buNone/>
              <a:defRPr>
                <a:solidFill>
                  <a:srgbClr val="998C9B"/>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70"/>
        <p:cNvGrpSpPr/>
        <p:nvPr/>
      </p:nvGrpSpPr>
      <p:grpSpPr>
        <a:xfrm>
          <a:off x="0" y="0"/>
          <a:ext cx="0" cy="0"/>
          <a:chOff x="0" y="0"/>
          <a:chExt cx="0" cy="0"/>
        </a:xfrm>
      </p:grpSpPr>
      <p:sp>
        <p:nvSpPr>
          <p:cNvPr id="71" name="Google Shape;71;p12"/>
          <p:cNvSpPr/>
          <p:nvPr/>
        </p:nvSpPr>
        <p:spPr>
          <a:xfrm>
            <a:off x="0" y="-9525"/>
            <a:ext cx="12192000" cy="381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72" name="Google Shape;72;p12"/>
          <p:cNvSpPr txBox="1">
            <a:spLocks noGrp="1"/>
          </p:cNvSpPr>
          <p:nvPr>
            <p:ph type="title"/>
          </p:nvPr>
        </p:nvSpPr>
        <p:spPr>
          <a:xfrm>
            <a:off x="307220" y="-94785"/>
            <a:ext cx="10972800" cy="602796"/>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SzPts val="1400"/>
              <a:buNone/>
              <a:defRPr sz="16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body" idx="1"/>
          </p:nvPr>
        </p:nvSpPr>
        <p:spPr>
          <a:xfrm>
            <a:off x="306917" y="634996"/>
            <a:ext cx="5635143" cy="4860925"/>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12"/>
          <p:cNvSpPr txBox="1">
            <a:spLocks noGrp="1"/>
          </p:cNvSpPr>
          <p:nvPr>
            <p:ph type="body" idx="2"/>
          </p:nvPr>
        </p:nvSpPr>
        <p:spPr>
          <a:xfrm>
            <a:off x="6096001" y="634996"/>
            <a:ext cx="5710767" cy="4860925"/>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2"/>
          <p:cNvSpPr txBox="1">
            <a:spLocks noGrp="1"/>
          </p:cNvSpPr>
          <p:nvPr>
            <p:ph type="body" idx="3"/>
          </p:nvPr>
        </p:nvSpPr>
        <p:spPr>
          <a:xfrm>
            <a:off x="306918" y="5599113"/>
            <a:ext cx="11499849" cy="635000"/>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6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6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6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6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6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6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6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600" b="0" i="0" u="none" strike="noStrike" cap="none">
                <a:solidFill>
                  <a:schemeClr val="dk1"/>
                </a:solidFill>
                <a:latin typeface="Arial"/>
                <a:ea typeface="Arial"/>
                <a:cs typeface="Arial"/>
                <a:sym typeface="Arial"/>
              </a:defRPr>
            </a:lvl9pPr>
          </a:lstStyle>
          <a:p>
            <a:endParaRPr/>
          </a:p>
        </p:txBody>
      </p:sp>
      <p:sp>
        <p:nvSpPr>
          <p:cNvPr id="11" name="Google Shape;11;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00"/>
              </a:spcBef>
              <a:spcAft>
                <a:spcPts val="0"/>
              </a:spcAft>
              <a:buSzPts val="1400"/>
              <a:buNone/>
              <a:defRPr sz="2500" b="0" i="0" u="none" strike="noStrike" cap="none">
                <a:solidFill>
                  <a:schemeClr val="dk1"/>
                </a:solidFill>
                <a:latin typeface="Arial"/>
                <a:ea typeface="Arial"/>
                <a:cs typeface="Arial"/>
                <a:sym typeface="Arial"/>
              </a:defRPr>
            </a:lvl1pPr>
            <a:lvl2pPr marL="914400" marR="0" lvl="1" indent="-368300" algn="l" rtl="0">
              <a:spcBef>
                <a:spcPts val="44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9250" algn="l" rtl="0">
              <a:spcBef>
                <a:spcPts val="38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9pPr>
          </a:lstStyle>
          <a:p>
            <a:endParaRPr/>
          </a:p>
        </p:txBody>
      </p:sp>
      <p:grpSp>
        <p:nvGrpSpPr>
          <p:cNvPr id="12" name="Google Shape;12;p3"/>
          <p:cNvGrpSpPr/>
          <p:nvPr/>
        </p:nvGrpSpPr>
        <p:grpSpPr>
          <a:xfrm>
            <a:off x="1" y="6450776"/>
            <a:ext cx="12203936" cy="415057"/>
            <a:chOff x="126124" y="6360379"/>
            <a:chExt cx="9091992" cy="504457"/>
          </a:xfrm>
        </p:grpSpPr>
        <p:sp>
          <p:nvSpPr>
            <p:cNvPr id="13" name="Google Shape;13;p3"/>
            <p:cNvSpPr/>
            <p:nvPr/>
          </p:nvSpPr>
          <p:spPr>
            <a:xfrm>
              <a:off x="126124" y="6363184"/>
              <a:ext cx="8680743" cy="50165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4" name="Google Shape;14;p3"/>
            <p:cNvGrpSpPr/>
            <p:nvPr/>
          </p:nvGrpSpPr>
          <p:grpSpPr>
            <a:xfrm>
              <a:off x="8817821" y="6360379"/>
              <a:ext cx="400295" cy="501650"/>
              <a:chOff x="-682839" y="6360379"/>
              <a:chExt cx="8484472" cy="501650"/>
            </a:xfrm>
          </p:grpSpPr>
          <p:sp>
            <p:nvSpPr>
              <p:cNvPr id="15" name="Google Shape;15;p3"/>
              <p:cNvSpPr/>
              <p:nvPr/>
            </p:nvSpPr>
            <p:spPr>
              <a:xfrm>
                <a:off x="6321173" y="6360379"/>
                <a:ext cx="1480460" cy="50165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 name="Google Shape;16;p3"/>
              <p:cNvSpPr/>
              <p:nvPr/>
            </p:nvSpPr>
            <p:spPr>
              <a:xfrm>
                <a:off x="4572123" y="6360379"/>
                <a:ext cx="1480439" cy="50165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3"/>
              <p:cNvSpPr/>
              <p:nvPr/>
            </p:nvSpPr>
            <p:spPr>
              <a:xfrm>
                <a:off x="2789407" y="6360379"/>
                <a:ext cx="1514105" cy="50165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3"/>
              <p:cNvSpPr/>
              <p:nvPr/>
            </p:nvSpPr>
            <p:spPr>
              <a:xfrm>
                <a:off x="1040335" y="6360379"/>
                <a:ext cx="1480460" cy="50165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 name="Google Shape;19;p3"/>
              <p:cNvSpPr/>
              <p:nvPr/>
            </p:nvSpPr>
            <p:spPr>
              <a:xfrm>
                <a:off x="-682839" y="6360379"/>
                <a:ext cx="1480439" cy="50165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hyperlink" Target="https://creativecommons.org/public-domain/cc0/" TargetMode="Externa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collectionbuilder.github.io/cb-doc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collectionbuilder.github.io/cb-exampl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hyperlink" Target="https://collectionbuilder.github.io/cb-exampl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Shape 136"/>
        <p:cNvGrpSpPr/>
        <p:nvPr/>
      </p:nvGrpSpPr>
      <p:grpSpPr>
        <a:xfrm>
          <a:off x="0" y="0"/>
          <a:ext cx="0" cy="0"/>
          <a:chOff x="0" y="0"/>
          <a:chExt cx="0" cy="0"/>
        </a:xfrm>
      </p:grpSpPr>
      <p:sp>
        <p:nvSpPr>
          <p:cNvPr id="137" name="Google Shape;137;p1"/>
          <p:cNvSpPr txBox="1">
            <a:spLocks noGrp="1"/>
          </p:cNvSpPr>
          <p:nvPr>
            <p:ph type="title"/>
          </p:nvPr>
        </p:nvSpPr>
        <p:spPr>
          <a:xfrm>
            <a:off x="0" y="5130987"/>
            <a:ext cx="12150018" cy="17270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2000">
                <a:solidFill>
                  <a:schemeClr val="lt1"/>
                </a:solidFill>
              </a:rPr>
              <a:t>BUILDING DIGITAL ARCHIVES WITH MINIMAL STAFFING: </a:t>
            </a:r>
            <a:br>
              <a:rPr lang="en-US" sz="2000">
                <a:solidFill>
                  <a:schemeClr val="lt1"/>
                </a:solidFill>
              </a:rPr>
            </a:br>
            <a:r>
              <a:rPr lang="en-US" sz="2000">
                <a:solidFill>
                  <a:schemeClr val="lt1"/>
                </a:solidFill>
              </a:rPr>
              <a:t>PLATFORMS AND TOOLS – DEMONSTRATION OF COLLECTION BUILDER</a:t>
            </a:r>
            <a:br>
              <a:rPr lang="en-US" sz="2000">
                <a:solidFill>
                  <a:schemeClr val="lt1"/>
                </a:solidFill>
              </a:rPr>
            </a:br>
            <a:br>
              <a:rPr lang="en-US" sz="2000">
                <a:solidFill>
                  <a:schemeClr val="lt1"/>
                </a:solidFill>
              </a:rPr>
            </a:br>
            <a:r>
              <a:rPr lang="en-US" sz="1600">
                <a:solidFill>
                  <a:srgbClr val="F2F2F2"/>
                </a:solidFill>
              </a:rPr>
              <a:t>PRESENTER: GREER MARTIN, LOYOLA UNIVERSITY CHICAGO</a:t>
            </a:r>
            <a:endParaRPr sz="1600">
              <a:solidFill>
                <a:srgbClr val="F2F2F2"/>
              </a:solidFill>
            </a:endParaRPr>
          </a:p>
        </p:txBody>
      </p:sp>
      <p:sp>
        <p:nvSpPr>
          <p:cNvPr id="138" name="Google Shape;138;p1"/>
          <p:cNvSpPr txBox="1"/>
          <p:nvPr/>
        </p:nvSpPr>
        <p:spPr>
          <a:xfrm>
            <a:off x="2227908" y="6523340"/>
            <a:ext cx="773373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600"/>
              <a:buFont typeface="Arial"/>
              <a:buNone/>
            </a:pPr>
            <a:r>
              <a:rPr lang="en-US" sz="1600" b="1" i="0" u="none" strike="noStrike" cap="none">
                <a:solidFill>
                  <a:srgbClr val="FFFFFF"/>
                </a:solidFill>
                <a:latin typeface="Arial"/>
                <a:ea typeface="Arial"/>
                <a:cs typeface="Arial"/>
                <a:sym typeface="Arial"/>
              </a:rPr>
              <a:t>Zoom’s live transcript is available on the Show Captions menu.</a:t>
            </a:r>
            <a:endParaRPr/>
          </a:p>
          <a:p>
            <a:pPr marL="0" marR="0" lvl="0" indent="0" algn="ctr" rtl="0">
              <a:lnSpc>
                <a:spcPct val="100000"/>
              </a:lnSpc>
              <a:spcBef>
                <a:spcPts val="0"/>
              </a:spcBef>
              <a:spcAft>
                <a:spcPts val="0"/>
              </a:spcAft>
              <a:buClr>
                <a:srgbClr val="FFFFFF"/>
              </a:buClr>
              <a:buSzPts val="2000"/>
              <a:buFont typeface="Geo"/>
              <a:buNone/>
            </a:pPr>
            <a:r>
              <a:rPr lang="en-US" sz="2000" b="1" i="0" u="none" strike="noStrike" cap="none">
                <a:solidFill>
                  <a:srgbClr val="FFFFFF"/>
                </a:solidFill>
                <a:latin typeface="Geo"/>
                <a:ea typeface="Geo"/>
                <a:cs typeface="Geo"/>
                <a:sym typeface="Geo"/>
              </a:rPr>
              <a:t> </a:t>
            </a:r>
            <a:endParaRPr/>
          </a:p>
        </p:txBody>
      </p:sp>
      <p:sp>
        <p:nvSpPr>
          <p:cNvPr id="139" name="Google Shape;139;p1"/>
          <p:cNvSpPr/>
          <p:nvPr/>
        </p:nvSpPr>
        <p:spPr>
          <a:xfrm>
            <a:off x="1524000" y="1"/>
            <a:ext cx="9144000" cy="97064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Times New Roman"/>
              <a:buNone/>
            </a:pPr>
            <a:endParaRPr sz="1800" b="0" i="0" u="none" strike="noStrike" cap="none">
              <a:solidFill>
                <a:srgbClr val="FFFFFF"/>
              </a:solidFill>
              <a:latin typeface="Times New Roman"/>
              <a:ea typeface="Times New Roman"/>
              <a:cs typeface="Times New Roman"/>
              <a:sym typeface="Times New Roman"/>
            </a:endParaRPr>
          </a:p>
        </p:txBody>
      </p:sp>
      <p:pic>
        <p:nvPicPr>
          <p:cNvPr id="140" name="Google Shape;140;p1" descr="Swirled circle in teal, blue, and orange with the words professional development alliance of library consortia."/>
          <p:cNvPicPr preferRelativeResize="0"/>
          <p:nvPr/>
        </p:nvPicPr>
        <p:blipFill rotWithShape="1">
          <a:blip r:embed="rId3">
            <a:alphaModFix/>
          </a:blip>
          <a:srcRect/>
          <a:stretch/>
        </p:blipFill>
        <p:spPr>
          <a:xfrm>
            <a:off x="9723765" y="10023"/>
            <a:ext cx="2446019" cy="970642"/>
          </a:xfrm>
          <a:prstGeom prst="rect">
            <a:avLst/>
          </a:prstGeom>
          <a:noFill/>
          <a:ln>
            <a:noFill/>
          </a:ln>
        </p:spPr>
      </p:pic>
      <p:pic>
        <p:nvPicPr>
          <p:cNvPr id="141" name="Google Shape;141;p1" descr="Tilted hashtag in purple, green, teal, blue, blue, and olive with the words in purple CARLI: Consortium of Academic and Research Libraries in Illinois.&#10;"/>
          <p:cNvPicPr preferRelativeResize="0"/>
          <p:nvPr/>
        </p:nvPicPr>
        <p:blipFill rotWithShape="1">
          <a:blip r:embed="rId4">
            <a:alphaModFix/>
          </a:blip>
          <a:srcRect/>
          <a:stretch/>
        </p:blipFill>
        <p:spPr>
          <a:xfrm>
            <a:off x="19766" y="10022"/>
            <a:ext cx="5214795" cy="960621"/>
          </a:xfrm>
          <a:prstGeom prst="rect">
            <a:avLst/>
          </a:prstGeom>
          <a:noFill/>
          <a:ln>
            <a:noFill/>
          </a:ln>
        </p:spPr>
      </p:pic>
      <p:sp>
        <p:nvSpPr>
          <p:cNvPr id="142" name="Google Shape;142;p1"/>
          <p:cNvSpPr txBox="1"/>
          <p:nvPr/>
        </p:nvSpPr>
        <p:spPr>
          <a:xfrm>
            <a:off x="8932128" y="4473364"/>
            <a:ext cx="266705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0" i="0" u="none" strike="noStrike" cap="none">
                <a:solidFill>
                  <a:schemeClr val="dk2"/>
                </a:solidFill>
                <a:latin typeface="Arial"/>
                <a:ea typeface="Arial"/>
                <a:cs typeface="Arial"/>
                <a:sym typeface="Arial"/>
              </a:rPr>
              <a:t>"SIUE Digitization Lab" by Marcella Lees used under </a:t>
            </a:r>
            <a:r>
              <a:rPr lang="en-US" sz="1200" b="0" i="0" u="sng" strike="noStrike" cap="none">
                <a:solidFill>
                  <a:schemeClr val="dk2"/>
                </a:solidFill>
                <a:latin typeface="Arial"/>
                <a:ea typeface="Arial"/>
                <a:cs typeface="Arial"/>
                <a:sym typeface="Arial"/>
                <a:hlinkClick r:id="rId5">
                  <a:extLst>
                    <a:ext uri="{A12FA001-AC4F-418D-AE19-62706E023703}">
                      <ahyp:hlinkClr xmlns:ahyp="http://schemas.microsoft.com/office/drawing/2018/hyperlinkcolor" val="tx"/>
                    </a:ext>
                  </a:extLst>
                </a:hlinkClick>
              </a:rPr>
              <a:t>CC0</a:t>
            </a:r>
            <a:r>
              <a:rPr lang="en-US" sz="1200" b="0" i="0" u="none" strike="noStrike" cap="none">
                <a:solidFill>
                  <a:schemeClr val="dk2"/>
                </a:solidFill>
                <a:latin typeface="Arial"/>
                <a:ea typeface="Arial"/>
                <a:cs typeface="Arial"/>
                <a:sym typeface="Arial"/>
              </a:rPr>
              <a:t>   </a:t>
            </a:r>
            <a:endParaRPr/>
          </a:p>
        </p:txBody>
      </p:sp>
      <p:pic>
        <p:nvPicPr>
          <p:cNvPr id="143" name="Google Shape;143;p1" descr="Digital scanners, computer, and multiple computer screens in a corner of a room."/>
          <p:cNvPicPr preferRelativeResize="0"/>
          <p:nvPr/>
        </p:nvPicPr>
        <p:blipFill rotWithShape="1">
          <a:blip r:embed="rId6">
            <a:alphaModFix/>
          </a:blip>
          <a:srcRect/>
          <a:stretch/>
        </p:blipFill>
        <p:spPr>
          <a:xfrm>
            <a:off x="3027398" y="1004096"/>
            <a:ext cx="5170140" cy="38797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g357c778b773_0_10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6200" y="542566"/>
            <a:ext cx="12039600" cy="5772859"/>
          </a:xfrm>
          <a:prstGeom prst="rect">
            <a:avLst/>
          </a:prstGeom>
          <a:noFill/>
          <a:ln>
            <a:noFill/>
          </a:ln>
        </p:spPr>
      </p:pic>
      <p:sp>
        <p:nvSpPr>
          <p:cNvPr id="209" name="Google Shape;209;g357c778b773_0_103"/>
          <p:cNvSpPr/>
          <p:nvPr/>
        </p:nvSpPr>
        <p:spPr>
          <a:xfrm>
            <a:off x="2735963" y="2050050"/>
            <a:ext cx="6919200" cy="212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g357c778b773_0_103"/>
          <p:cNvSpPr txBox="1"/>
          <p:nvPr/>
        </p:nvSpPr>
        <p:spPr>
          <a:xfrm>
            <a:off x="2742113" y="2826000"/>
            <a:ext cx="69069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solidFill>
                  <a:schemeClr val="lt1"/>
                </a:solidFill>
              </a:rPr>
              <a:t>TECHNICAL OVERVIEW</a:t>
            </a:r>
            <a:endParaRPr sz="2500" b="1">
              <a:solidFill>
                <a:schemeClr val="lt1"/>
              </a:solidFill>
            </a:endParaRPr>
          </a:p>
        </p:txBody>
      </p:sp>
      <p:sp>
        <p:nvSpPr>
          <p:cNvPr id="211" name="Google Shape;211;g357c778b773_0_103"/>
          <p:cNvSpPr txBox="1"/>
          <p:nvPr/>
        </p:nvSpPr>
        <p:spPr>
          <a:xfrm>
            <a:off x="0" y="6476975"/>
            <a:ext cx="11153400" cy="2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lt1"/>
                </a:solidFill>
              </a:rPr>
              <a:t>Image: “Timeline.” </a:t>
            </a:r>
            <a:r>
              <a:rPr lang="en-US" sz="1200" i="1">
                <a:solidFill>
                  <a:schemeClr val="lt1"/>
                </a:solidFill>
              </a:rPr>
              <a:t>CollectionBuilder Examples.</a:t>
            </a:r>
            <a:r>
              <a:rPr lang="en-US" sz="1200">
                <a:solidFill>
                  <a:schemeClr val="lt1"/>
                </a:solidFill>
              </a:rPr>
              <a:t> https://collectionbuilder.github.io/cb-examples/</a:t>
            </a:r>
            <a:endParaRPr sz="1200">
              <a:solidFill>
                <a:schemeClr val="lt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US" sz="1500">
                <a:solidFill>
                  <a:schemeClr val="dk1"/>
                </a:solidFill>
              </a:rPr>
              <a:t>.</a:t>
            </a:r>
            <a:endParaRPr sz="15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357c778b773_0_149"/>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Char char="●"/>
            </a:pPr>
            <a:r>
              <a:rPr lang="en-US"/>
              <a:t>Three templates with different complexity levels:</a:t>
            </a:r>
            <a:endParaRPr/>
          </a:p>
          <a:p>
            <a:pPr marL="914400" lvl="1" indent="-342900" algn="l" rtl="0">
              <a:lnSpc>
                <a:spcPct val="150000"/>
              </a:lnSpc>
              <a:spcBef>
                <a:spcPts val="0"/>
              </a:spcBef>
              <a:spcAft>
                <a:spcPts val="0"/>
              </a:spcAft>
              <a:buSzPts val="1800"/>
              <a:buChar char="○"/>
            </a:pPr>
            <a:r>
              <a:rPr lang="en-US"/>
              <a:t>CollectionBuilder-Sheets: Quick prototyping via Google Sheets</a:t>
            </a:r>
            <a:endParaRPr/>
          </a:p>
          <a:p>
            <a:pPr marL="914400" lvl="1" indent="-342900" algn="l" rtl="0">
              <a:lnSpc>
                <a:spcPct val="150000"/>
              </a:lnSpc>
              <a:spcBef>
                <a:spcPts val="0"/>
              </a:spcBef>
              <a:spcAft>
                <a:spcPts val="0"/>
              </a:spcAft>
              <a:buSzPts val="1800"/>
              <a:buChar char="○"/>
            </a:pPr>
            <a:r>
              <a:rPr lang="en-US"/>
              <a:t>CollectionBuilder-GH: Full collections with GitHub hosting *(our focus today)*</a:t>
            </a:r>
            <a:endParaRPr/>
          </a:p>
          <a:p>
            <a:pPr marL="914400" lvl="1" indent="-342900" algn="l" rtl="0">
              <a:lnSpc>
                <a:spcPct val="150000"/>
              </a:lnSpc>
              <a:spcBef>
                <a:spcPts val="0"/>
              </a:spcBef>
              <a:spcAft>
                <a:spcPts val="0"/>
              </a:spcAft>
              <a:buSzPts val="1800"/>
              <a:buChar char="○"/>
            </a:pPr>
            <a:r>
              <a:rPr lang="en-US"/>
              <a:t>CollectionBuilder-CSV: Advanced option for maximum customization</a:t>
            </a:r>
            <a:endParaRPr/>
          </a:p>
          <a:p>
            <a:pPr marL="0" lvl="0" indent="0" algn="l" rtl="0">
              <a:spcBef>
                <a:spcPts val="360"/>
              </a:spcBef>
              <a:spcAft>
                <a:spcPts val="0"/>
              </a:spcAft>
              <a:buNone/>
            </a:pPr>
            <a:endParaRPr/>
          </a:p>
        </p:txBody>
      </p:sp>
      <p:sp>
        <p:nvSpPr>
          <p:cNvPr id="218" name="Google Shape;218;g357c778b773_0_149"/>
          <p:cNvSpPr txBox="1">
            <a:spLocks noGrp="1"/>
          </p:cNvSpPr>
          <p:nvPr>
            <p:ph type="title"/>
          </p:nvPr>
        </p:nvSpPr>
        <p:spPr>
          <a:xfrm>
            <a:off x="280170" y="513915"/>
            <a:ext cx="10972800" cy="60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solidFill>
                  <a:schemeClr val="accent1"/>
                </a:solidFill>
              </a:rPr>
              <a:t>Template Overview</a:t>
            </a:r>
            <a:endParaRPr sz="3200">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357c778b773_0_129">
            <a:extLst>
              <a:ext uri="{C183D7F6-B498-43B3-948B-1728B52AA6E4}">
                <adec:decorative xmlns:adec="http://schemas.microsoft.com/office/drawing/2017/decorative" val="1"/>
              </a:ext>
            </a:extLst>
          </p:cNvPr>
          <p:cNvPicPr preferRelativeResize="0"/>
          <p:nvPr/>
        </p:nvPicPr>
        <p:blipFill rotWithShape="1">
          <a:blip r:embed="rId3">
            <a:alphaModFix/>
          </a:blip>
          <a:srcRect l="4514" t="6760" r="2410" b="11299"/>
          <a:stretch/>
        </p:blipFill>
        <p:spPr>
          <a:xfrm>
            <a:off x="91075" y="378300"/>
            <a:ext cx="12009851" cy="6098675"/>
          </a:xfrm>
          <a:prstGeom prst="rect">
            <a:avLst/>
          </a:prstGeom>
          <a:noFill/>
          <a:ln>
            <a:noFill/>
          </a:ln>
        </p:spPr>
      </p:pic>
      <p:sp>
        <p:nvSpPr>
          <p:cNvPr id="225" name="Google Shape;225;g357c778b773_0_129"/>
          <p:cNvSpPr/>
          <p:nvPr/>
        </p:nvSpPr>
        <p:spPr>
          <a:xfrm>
            <a:off x="2980049" y="3209323"/>
            <a:ext cx="6623700" cy="1730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 name="Google Shape;226;g357c778b773_0_129"/>
          <p:cNvSpPr txBox="1"/>
          <p:nvPr/>
        </p:nvSpPr>
        <p:spPr>
          <a:xfrm>
            <a:off x="2753013" y="3729025"/>
            <a:ext cx="69069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solidFill>
                  <a:schemeClr val="lt1"/>
                </a:solidFill>
              </a:rPr>
              <a:t>DEMO</a:t>
            </a:r>
            <a:endParaRPr sz="2500" b="1">
              <a:solidFill>
                <a:schemeClr val="lt1"/>
              </a:solidFill>
            </a:endParaRPr>
          </a:p>
        </p:txBody>
      </p:sp>
      <p:sp>
        <p:nvSpPr>
          <p:cNvPr id="227" name="Google Shape;227;g357c778b773_0_129"/>
          <p:cNvSpPr txBox="1"/>
          <p:nvPr/>
        </p:nvSpPr>
        <p:spPr>
          <a:xfrm>
            <a:off x="0" y="6476975"/>
            <a:ext cx="11153400" cy="2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lt1"/>
                </a:solidFill>
              </a:rPr>
              <a:t>Image: “Map.” </a:t>
            </a:r>
            <a:r>
              <a:rPr lang="en-US" sz="1200" i="1">
                <a:solidFill>
                  <a:schemeClr val="lt1"/>
                </a:solidFill>
              </a:rPr>
              <a:t>Mapping Makerspaces in Southern Ontario.</a:t>
            </a:r>
            <a:r>
              <a:rPr lang="en-US" sz="1200">
                <a:solidFill>
                  <a:schemeClr val="lt1"/>
                </a:solidFill>
              </a:rPr>
              <a:t> https://lis9704.github.io/</a:t>
            </a:r>
            <a:endParaRPr sz="1500">
              <a:solidFill>
                <a:schemeClr val="dk1"/>
              </a:solidFill>
            </a:endParaRPr>
          </a:p>
          <a:p>
            <a:pPr marL="0" lvl="0" indent="0" algn="l" rtl="0">
              <a:spcBef>
                <a:spcPts val="0"/>
              </a:spcBef>
              <a:spcAft>
                <a:spcPts val="0"/>
              </a:spcAft>
              <a:buNone/>
            </a:pPr>
            <a:r>
              <a:rPr lang="en-US" sz="1500">
                <a:solidFill>
                  <a:schemeClr val="dk1"/>
                </a:solidFill>
              </a:rPr>
              <a:t>.</a:t>
            </a:r>
            <a:endParaRPr sz="15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357c778b773_0_140"/>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Char char="●"/>
            </a:pPr>
            <a:r>
              <a:rPr lang="en-US"/>
              <a:t>Good for: Complete digital collections with GitHub hosting</a:t>
            </a:r>
            <a:endParaRPr/>
          </a:p>
          <a:p>
            <a:pPr marL="457200" lvl="0" indent="-317500" algn="l" rtl="0">
              <a:lnSpc>
                <a:spcPct val="150000"/>
              </a:lnSpc>
              <a:spcBef>
                <a:spcPts val="0"/>
              </a:spcBef>
              <a:spcAft>
                <a:spcPts val="0"/>
              </a:spcAft>
              <a:buSzPts val="1400"/>
              <a:buChar char="●"/>
            </a:pPr>
            <a:r>
              <a:rPr lang="en-US"/>
              <a:t>Key feature: GitHub hosts site and its components (images + metadata)</a:t>
            </a:r>
            <a:endParaRPr/>
          </a:p>
          <a:p>
            <a:pPr marL="457200" lvl="0" indent="-317500" algn="l" rtl="0">
              <a:lnSpc>
                <a:spcPct val="150000"/>
              </a:lnSpc>
              <a:spcBef>
                <a:spcPts val="0"/>
              </a:spcBef>
              <a:spcAft>
                <a:spcPts val="0"/>
              </a:spcAft>
              <a:buSzPts val="1400"/>
              <a:buChar char="●"/>
            </a:pPr>
            <a:r>
              <a:rPr lang="en-US"/>
              <a:t>Requirements:</a:t>
            </a:r>
            <a:endParaRPr/>
          </a:p>
          <a:p>
            <a:pPr marL="914400" lvl="1" indent="-342900" algn="l" rtl="0">
              <a:lnSpc>
                <a:spcPct val="150000"/>
              </a:lnSpc>
              <a:spcBef>
                <a:spcPts val="0"/>
              </a:spcBef>
              <a:spcAft>
                <a:spcPts val="0"/>
              </a:spcAft>
              <a:buSzPts val="1800"/>
              <a:buChar char="○"/>
            </a:pPr>
            <a:r>
              <a:rPr lang="en-US"/>
              <a:t>GitHub account (free)</a:t>
            </a:r>
            <a:endParaRPr/>
          </a:p>
          <a:p>
            <a:pPr marL="914400" lvl="1" indent="-342900" algn="l" rtl="0">
              <a:lnSpc>
                <a:spcPct val="150000"/>
              </a:lnSpc>
              <a:spcBef>
                <a:spcPts val="0"/>
              </a:spcBef>
              <a:spcAft>
                <a:spcPts val="0"/>
              </a:spcAft>
              <a:buSzPts val="1800"/>
              <a:buChar char="○"/>
            </a:pPr>
            <a:r>
              <a:rPr lang="en-US"/>
              <a:t>Basic familiarity with GitHub interface</a:t>
            </a:r>
            <a:endParaRPr/>
          </a:p>
          <a:p>
            <a:pPr marL="914400" lvl="1" indent="-342900" algn="l" rtl="0">
              <a:lnSpc>
                <a:spcPct val="150000"/>
              </a:lnSpc>
              <a:spcBef>
                <a:spcPts val="0"/>
              </a:spcBef>
              <a:spcAft>
                <a:spcPts val="0"/>
              </a:spcAft>
              <a:buSzPts val="1800"/>
              <a:buChar char="○"/>
            </a:pPr>
            <a:r>
              <a:rPr lang="en-US"/>
              <a:t>Willingness to use a GitHub URL (or configure a custom domain)</a:t>
            </a:r>
            <a:endParaRPr/>
          </a:p>
          <a:p>
            <a:pPr marL="1371600" lvl="2" indent="-342900" algn="l" rtl="0">
              <a:lnSpc>
                <a:spcPct val="150000"/>
              </a:lnSpc>
              <a:spcBef>
                <a:spcPts val="0"/>
              </a:spcBef>
              <a:spcAft>
                <a:spcPts val="0"/>
              </a:spcAft>
              <a:buSzPts val="1800"/>
              <a:buChar char="■"/>
            </a:pPr>
            <a:r>
              <a:rPr lang="en-US"/>
              <a:t>Example: https://luc-libraries.github.io/loyolahistory</a:t>
            </a:r>
            <a:endParaRPr/>
          </a:p>
          <a:p>
            <a:pPr marL="0" lvl="0" indent="0" algn="l" rtl="0">
              <a:spcBef>
                <a:spcPts val="360"/>
              </a:spcBef>
              <a:spcAft>
                <a:spcPts val="0"/>
              </a:spcAft>
              <a:buNone/>
            </a:pPr>
            <a:endParaRPr/>
          </a:p>
        </p:txBody>
      </p:sp>
      <p:sp>
        <p:nvSpPr>
          <p:cNvPr id="234" name="Google Shape;234;g357c778b773_0_140"/>
          <p:cNvSpPr txBox="1">
            <a:spLocks noGrp="1"/>
          </p:cNvSpPr>
          <p:nvPr>
            <p:ph type="title"/>
          </p:nvPr>
        </p:nvSpPr>
        <p:spPr>
          <a:xfrm>
            <a:off x="280170" y="513915"/>
            <a:ext cx="10972800" cy="60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solidFill>
                  <a:schemeClr val="accent1"/>
                </a:solidFill>
              </a:rPr>
              <a:t>CollectionBuilder-GH (Featured Template)</a:t>
            </a:r>
            <a:endParaRPr sz="3200">
              <a:solidFill>
                <a:schemeClr val="accen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357c778b773_0_121"/>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Char char="●"/>
            </a:pPr>
            <a:r>
              <a:rPr lang="en-US"/>
              <a:t>Header images, fonts, buttons, and color schemes</a:t>
            </a:r>
            <a:endParaRPr/>
          </a:p>
          <a:p>
            <a:pPr marL="457200" lvl="0" indent="-317500" algn="l" rtl="0">
              <a:lnSpc>
                <a:spcPct val="150000"/>
              </a:lnSpc>
              <a:spcBef>
                <a:spcPts val="0"/>
              </a:spcBef>
              <a:spcAft>
                <a:spcPts val="0"/>
              </a:spcAft>
              <a:buSzPts val="1400"/>
              <a:buChar char="●"/>
            </a:pPr>
            <a:r>
              <a:rPr lang="en-US"/>
              <a:t>Theme customization</a:t>
            </a:r>
            <a:endParaRPr/>
          </a:p>
          <a:p>
            <a:pPr marL="457200" lvl="0" indent="-317500" algn="l" rtl="0">
              <a:lnSpc>
                <a:spcPct val="150000"/>
              </a:lnSpc>
              <a:spcBef>
                <a:spcPts val="0"/>
              </a:spcBef>
              <a:spcAft>
                <a:spcPts val="0"/>
              </a:spcAft>
              <a:buSzPts val="1400"/>
              <a:buChar char="●"/>
            </a:pPr>
            <a:r>
              <a:rPr lang="en-US"/>
              <a:t>Features like timelines, maps, subject term word clouds</a:t>
            </a:r>
            <a:endParaRPr/>
          </a:p>
          <a:p>
            <a:pPr marL="457200" lvl="0" indent="-317500" algn="l" rtl="0">
              <a:lnSpc>
                <a:spcPct val="150000"/>
              </a:lnSpc>
              <a:spcBef>
                <a:spcPts val="0"/>
              </a:spcBef>
              <a:spcAft>
                <a:spcPts val="0"/>
              </a:spcAft>
              <a:buSzPts val="1400"/>
              <a:buChar char="●"/>
            </a:pPr>
            <a:r>
              <a:rPr lang="en-US"/>
              <a:t>Advanced customization with code knowledge</a:t>
            </a:r>
            <a:endParaRPr/>
          </a:p>
          <a:p>
            <a:pPr marL="0" lvl="0" indent="0" algn="l" rtl="0">
              <a:spcBef>
                <a:spcPts val="360"/>
              </a:spcBef>
              <a:spcAft>
                <a:spcPts val="0"/>
              </a:spcAft>
              <a:buNone/>
            </a:pPr>
            <a:endParaRPr/>
          </a:p>
        </p:txBody>
      </p:sp>
      <p:sp>
        <p:nvSpPr>
          <p:cNvPr id="241" name="Google Shape;241;g357c778b773_0_121"/>
          <p:cNvSpPr txBox="1">
            <a:spLocks noGrp="1"/>
          </p:cNvSpPr>
          <p:nvPr>
            <p:ph type="title"/>
          </p:nvPr>
        </p:nvSpPr>
        <p:spPr>
          <a:xfrm>
            <a:off x="280170" y="513915"/>
            <a:ext cx="10972800" cy="60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solidFill>
                  <a:schemeClr val="accent1"/>
                </a:solidFill>
              </a:rPr>
              <a:t>Customization Options</a:t>
            </a:r>
            <a:endParaRPr sz="3200">
              <a:solidFill>
                <a:schemeClr val="accen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357c778b773_0_113"/>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Char char="●"/>
            </a:pPr>
            <a:r>
              <a:rPr lang="en-US"/>
              <a:t>Formats: jpg, png, pdf, mp3</a:t>
            </a:r>
            <a:endParaRPr/>
          </a:p>
          <a:p>
            <a:pPr marL="457200" lvl="0" indent="-317500" algn="l" rtl="0">
              <a:lnSpc>
                <a:spcPct val="150000"/>
              </a:lnSpc>
              <a:spcBef>
                <a:spcPts val="0"/>
              </a:spcBef>
              <a:spcAft>
                <a:spcPts val="0"/>
              </a:spcAft>
              <a:buSzPts val="1400"/>
              <a:buChar char="●"/>
            </a:pPr>
            <a:r>
              <a:rPr lang="en-US"/>
              <a:t>External media: YouTube, Vimeo, external links</a:t>
            </a:r>
            <a:endParaRPr/>
          </a:p>
          <a:p>
            <a:pPr marL="457200" lvl="0" indent="-317500" algn="l" rtl="0">
              <a:lnSpc>
                <a:spcPct val="150000"/>
              </a:lnSpc>
              <a:spcBef>
                <a:spcPts val="0"/>
              </a:spcBef>
              <a:spcAft>
                <a:spcPts val="0"/>
              </a:spcAft>
              <a:buSzPts val="1400"/>
              <a:buChar char="●"/>
            </a:pPr>
            <a:r>
              <a:rPr lang="en-US"/>
              <a:t>Metadata: Dublin Core-based</a:t>
            </a:r>
            <a:endParaRPr/>
          </a:p>
          <a:p>
            <a:pPr marL="457200" lvl="0" indent="-317500" algn="l" rtl="0">
              <a:lnSpc>
                <a:spcPct val="150000"/>
              </a:lnSpc>
              <a:spcBef>
                <a:spcPts val="0"/>
              </a:spcBef>
              <a:spcAft>
                <a:spcPts val="0"/>
              </a:spcAft>
              <a:buSzPts val="1400"/>
              <a:buChar char="●"/>
            </a:pPr>
            <a:r>
              <a:rPr lang="en-US"/>
              <a:t>Required fields: id, filename, title, format</a:t>
            </a:r>
            <a:endParaRPr/>
          </a:p>
          <a:p>
            <a:pPr marL="0" lvl="0" indent="0" algn="l" rtl="0">
              <a:spcBef>
                <a:spcPts val="360"/>
              </a:spcBef>
              <a:spcAft>
                <a:spcPts val="0"/>
              </a:spcAft>
              <a:buNone/>
            </a:pPr>
            <a:endParaRPr/>
          </a:p>
        </p:txBody>
      </p:sp>
      <p:sp>
        <p:nvSpPr>
          <p:cNvPr id="248" name="Google Shape;248;g357c778b773_0_113"/>
          <p:cNvSpPr txBox="1">
            <a:spLocks noGrp="1"/>
          </p:cNvSpPr>
          <p:nvPr>
            <p:ph type="title"/>
          </p:nvPr>
        </p:nvSpPr>
        <p:spPr>
          <a:xfrm>
            <a:off x="280170" y="513915"/>
            <a:ext cx="10972800" cy="60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solidFill>
                  <a:schemeClr val="accent1"/>
                </a:solidFill>
              </a:rPr>
              <a:t>Supported Formats &amp; Metadata</a:t>
            </a:r>
            <a:endParaRPr sz="3200">
              <a:solidFill>
                <a:schemeClr val="accen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g357c778b773_0_157">
            <a:extLst>
              <a:ext uri="{C183D7F6-B498-43B3-948B-1728B52AA6E4}">
                <adec:decorative xmlns:adec="http://schemas.microsoft.com/office/drawing/2017/decorative" val="1"/>
              </a:ext>
            </a:extLst>
          </p:cNvPr>
          <p:cNvPicPr preferRelativeResize="0"/>
          <p:nvPr/>
        </p:nvPicPr>
        <p:blipFill rotWithShape="1">
          <a:blip r:embed="rId3">
            <a:alphaModFix/>
          </a:blip>
          <a:srcRect l="7632" r="29127"/>
          <a:stretch/>
        </p:blipFill>
        <p:spPr>
          <a:xfrm>
            <a:off x="117625" y="442300"/>
            <a:ext cx="11956749" cy="5973400"/>
          </a:xfrm>
          <a:prstGeom prst="rect">
            <a:avLst/>
          </a:prstGeom>
          <a:noFill/>
          <a:ln>
            <a:noFill/>
          </a:ln>
        </p:spPr>
      </p:pic>
      <p:sp>
        <p:nvSpPr>
          <p:cNvPr id="255" name="Google Shape;255;g357c778b773_0_157"/>
          <p:cNvSpPr/>
          <p:nvPr/>
        </p:nvSpPr>
        <p:spPr>
          <a:xfrm>
            <a:off x="2980049" y="2075698"/>
            <a:ext cx="6623700" cy="1730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6" name="Google Shape;256;g357c778b773_0_157"/>
          <p:cNvSpPr txBox="1"/>
          <p:nvPr/>
        </p:nvSpPr>
        <p:spPr>
          <a:xfrm>
            <a:off x="2753013" y="2656200"/>
            <a:ext cx="69069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solidFill>
                  <a:schemeClr val="lt1"/>
                </a:solidFill>
              </a:rPr>
              <a:t>CONCLUSION</a:t>
            </a:r>
            <a:endParaRPr sz="2500" b="1">
              <a:solidFill>
                <a:schemeClr val="lt1"/>
              </a:solidFill>
            </a:endParaRPr>
          </a:p>
        </p:txBody>
      </p:sp>
      <p:sp>
        <p:nvSpPr>
          <p:cNvPr id="257" name="Google Shape;257;g357c778b773_0_157"/>
          <p:cNvSpPr txBox="1"/>
          <p:nvPr/>
        </p:nvSpPr>
        <p:spPr>
          <a:xfrm>
            <a:off x="0" y="6476975"/>
            <a:ext cx="11153400" cy="2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lt1"/>
                </a:solidFill>
              </a:rPr>
              <a:t>Image: “Subjects” </a:t>
            </a:r>
            <a:r>
              <a:rPr lang="en-US" sz="1200" i="1">
                <a:solidFill>
                  <a:schemeClr val="lt1"/>
                </a:solidFill>
              </a:rPr>
              <a:t>To the Happy Couple.</a:t>
            </a:r>
            <a:r>
              <a:rPr lang="en-US" sz="1200">
                <a:solidFill>
                  <a:schemeClr val="lt1"/>
                </a:solidFill>
              </a:rPr>
              <a:t> https://casemach.github.io/tothehappycouple/</a:t>
            </a:r>
            <a:endParaRPr sz="15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357c778b773_0_167"/>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Char char="●"/>
            </a:pPr>
            <a:r>
              <a:rPr lang="en-US"/>
              <a:t>Collection Builder makes building and serving digital collections possible with minimal staffing, budget, and IT support</a:t>
            </a:r>
            <a:endParaRPr/>
          </a:p>
          <a:p>
            <a:pPr marL="457200" lvl="0" indent="-317500" algn="l" rtl="0">
              <a:lnSpc>
                <a:spcPct val="150000"/>
              </a:lnSpc>
              <a:spcBef>
                <a:spcPts val="0"/>
              </a:spcBef>
              <a:spcAft>
                <a:spcPts val="0"/>
              </a:spcAft>
              <a:buSzPts val="1400"/>
              <a:buChar char="●"/>
            </a:pPr>
            <a:r>
              <a:rPr lang="en-US"/>
              <a:t>GitHub-based workflow requires minimal technical infrastructure</a:t>
            </a:r>
            <a:endParaRPr/>
          </a:p>
          <a:p>
            <a:pPr marL="457200" lvl="0" indent="-317500" algn="l" rtl="0">
              <a:lnSpc>
                <a:spcPct val="150000"/>
              </a:lnSpc>
              <a:spcBef>
                <a:spcPts val="0"/>
              </a:spcBef>
              <a:spcAft>
                <a:spcPts val="0"/>
              </a:spcAft>
              <a:buSzPts val="1400"/>
              <a:buChar char="●"/>
            </a:pPr>
            <a:r>
              <a:rPr lang="en-US"/>
              <a:t>Easily customizable to meet basic collection or exhibit needs</a:t>
            </a:r>
            <a:endParaRPr/>
          </a:p>
          <a:p>
            <a:pPr marL="457200" lvl="0" indent="0" algn="l" rtl="0">
              <a:lnSpc>
                <a:spcPct val="150000"/>
              </a:lnSpc>
              <a:spcBef>
                <a:spcPts val="360"/>
              </a:spcBef>
              <a:spcAft>
                <a:spcPts val="0"/>
              </a:spcAft>
              <a:buNone/>
            </a:pPr>
            <a:endParaRPr/>
          </a:p>
          <a:p>
            <a:pPr marL="0" lvl="0" indent="0" algn="l" rtl="0">
              <a:spcBef>
                <a:spcPts val="360"/>
              </a:spcBef>
              <a:spcAft>
                <a:spcPts val="0"/>
              </a:spcAft>
              <a:buNone/>
            </a:pPr>
            <a:endParaRPr/>
          </a:p>
        </p:txBody>
      </p:sp>
      <p:sp>
        <p:nvSpPr>
          <p:cNvPr id="264" name="Google Shape;264;g357c778b773_0_167"/>
          <p:cNvSpPr txBox="1">
            <a:spLocks noGrp="1"/>
          </p:cNvSpPr>
          <p:nvPr>
            <p:ph type="title"/>
          </p:nvPr>
        </p:nvSpPr>
        <p:spPr>
          <a:xfrm>
            <a:off x="280170" y="513915"/>
            <a:ext cx="10972800" cy="60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solidFill>
                  <a:schemeClr val="accent1"/>
                </a:solidFill>
              </a:rPr>
              <a:t>Key Takeaways</a:t>
            </a:r>
            <a:endParaRPr sz="3200">
              <a:solidFill>
                <a:schemeClr val="accen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357c778b773_0_174"/>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Char char="●"/>
            </a:pPr>
            <a:r>
              <a:rPr lang="en-US"/>
              <a:t>Documentation: </a:t>
            </a:r>
            <a:r>
              <a:rPr lang="en-US" u="sng">
                <a:solidFill>
                  <a:schemeClr val="hlink"/>
                </a:solidFill>
                <a:hlinkClick r:id="rId3"/>
              </a:rPr>
              <a:t>collectionbuilder.github.io/cb-docs/</a:t>
            </a:r>
            <a:endParaRPr/>
          </a:p>
          <a:p>
            <a:pPr marL="914400" lvl="1" indent="-342900" algn="l" rtl="0">
              <a:lnSpc>
                <a:spcPct val="150000"/>
              </a:lnSpc>
              <a:spcBef>
                <a:spcPts val="0"/>
              </a:spcBef>
              <a:spcAft>
                <a:spcPts val="0"/>
              </a:spcAft>
              <a:buSzPts val="1800"/>
              <a:buChar char="○"/>
            </a:pPr>
            <a:r>
              <a:rPr lang="en-US"/>
              <a:t>Includes walkthroughs for each template</a:t>
            </a:r>
            <a:endParaRPr/>
          </a:p>
          <a:p>
            <a:pPr marL="457200" lvl="0" indent="-317500" algn="l" rtl="0">
              <a:lnSpc>
                <a:spcPct val="150000"/>
              </a:lnSpc>
              <a:spcBef>
                <a:spcPts val="0"/>
              </a:spcBef>
              <a:spcAft>
                <a:spcPts val="0"/>
              </a:spcAft>
              <a:buSzPts val="1400"/>
              <a:buChar char="●"/>
            </a:pPr>
            <a:r>
              <a:rPr lang="en-US"/>
              <a:t>Examples: </a:t>
            </a:r>
            <a:r>
              <a:rPr lang="en-US" u="sng">
                <a:solidFill>
                  <a:schemeClr val="hlink"/>
                </a:solidFill>
                <a:hlinkClick r:id="rId4"/>
              </a:rPr>
              <a:t>https://collectionbuilder.github.io/cb-examples/</a:t>
            </a:r>
            <a:r>
              <a:rPr lang="en-US"/>
              <a:t> </a:t>
            </a:r>
            <a:endParaRPr/>
          </a:p>
          <a:p>
            <a:pPr marL="0" lvl="0" indent="0" algn="l" rtl="0">
              <a:lnSpc>
                <a:spcPct val="150000"/>
              </a:lnSpc>
              <a:spcBef>
                <a:spcPts val="360"/>
              </a:spcBef>
              <a:spcAft>
                <a:spcPts val="0"/>
              </a:spcAft>
              <a:buNone/>
            </a:pPr>
            <a:endParaRPr/>
          </a:p>
          <a:p>
            <a:pPr marL="0" lvl="0" indent="0" algn="l" rtl="0">
              <a:spcBef>
                <a:spcPts val="360"/>
              </a:spcBef>
              <a:spcAft>
                <a:spcPts val="0"/>
              </a:spcAft>
              <a:buNone/>
            </a:pPr>
            <a:endParaRPr/>
          </a:p>
        </p:txBody>
      </p:sp>
      <p:sp>
        <p:nvSpPr>
          <p:cNvPr id="271" name="Google Shape;271;g357c778b773_0_174"/>
          <p:cNvSpPr txBox="1">
            <a:spLocks noGrp="1"/>
          </p:cNvSpPr>
          <p:nvPr>
            <p:ph type="title"/>
          </p:nvPr>
        </p:nvSpPr>
        <p:spPr>
          <a:xfrm>
            <a:off x="280170" y="513915"/>
            <a:ext cx="10972800" cy="60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solidFill>
                  <a:schemeClr val="accent1"/>
                </a:solidFill>
              </a:rPr>
              <a:t>Getting Started Resources</a:t>
            </a:r>
            <a:endParaRPr sz="3200">
              <a:solidFill>
                <a:schemeClr val="accen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g357c778b773_0_182">
            <a:extLst>
              <a:ext uri="{C183D7F6-B498-43B3-948B-1728B52AA6E4}">
                <adec:decorative xmlns:adec="http://schemas.microsoft.com/office/drawing/2017/decorative" val="1"/>
              </a:ext>
            </a:extLst>
          </p:cNvPr>
          <p:cNvPicPr preferRelativeResize="0"/>
          <p:nvPr/>
        </p:nvPicPr>
        <p:blipFill rotWithShape="1">
          <a:blip r:embed="rId3">
            <a:alphaModFix/>
          </a:blip>
          <a:srcRect t="2852" b="2710"/>
          <a:stretch/>
        </p:blipFill>
        <p:spPr>
          <a:xfrm>
            <a:off x="35625" y="423600"/>
            <a:ext cx="12120726" cy="6053374"/>
          </a:xfrm>
          <a:prstGeom prst="rect">
            <a:avLst/>
          </a:prstGeom>
          <a:noFill/>
          <a:ln>
            <a:noFill/>
          </a:ln>
        </p:spPr>
      </p:pic>
      <p:sp>
        <p:nvSpPr>
          <p:cNvPr id="278" name="Google Shape;278;g357c778b773_0_182"/>
          <p:cNvSpPr/>
          <p:nvPr/>
        </p:nvSpPr>
        <p:spPr>
          <a:xfrm>
            <a:off x="2980050" y="2403951"/>
            <a:ext cx="6928800" cy="2415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9" name="Google Shape;279;g357c778b773_0_182"/>
          <p:cNvSpPr txBox="1"/>
          <p:nvPr/>
        </p:nvSpPr>
        <p:spPr>
          <a:xfrm>
            <a:off x="2814025" y="2686175"/>
            <a:ext cx="6984900" cy="1723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solidFill>
                  <a:schemeClr val="lt1"/>
                </a:solidFill>
              </a:rPr>
              <a:t>Thank you!</a:t>
            </a:r>
            <a:endParaRPr sz="2500" b="1">
              <a:solidFill>
                <a:schemeClr val="lt1"/>
              </a:solidFill>
            </a:endParaRPr>
          </a:p>
          <a:p>
            <a:pPr marL="0" lvl="0" indent="0" algn="ctr" rtl="0">
              <a:spcBef>
                <a:spcPts val="0"/>
              </a:spcBef>
              <a:spcAft>
                <a:spcPts val="0"/>
              </a:spcAft>
              <a:buNone/>
            </a:pPr>
            <a:endParaRPr sz="2500" b="1">
              <a:solidFill>
                <a:schemeClr val="lt1"/>
              </a:solidFill>
            </a:endParaRPr>
          </a:p>
          <a:p>
            <a:pPr marL="0" lvl="0" indent="0" algn="ctr" rtl="0">
              <a:spcBef>
                <a:spcPts val="0"/>
              </a:spcBef>
              <a:spcAft>
                <a:spcPts val="0"/>
              </a:spcAft>
              <a:buNone/>
            </a:pPr>
            <a:r>
              <a:rPr lang="en-US" sz="2500" b="1">
                <a:solidFill>
                  <a:schemeClr val="lt1"/>
                </a:solidFill>
              </a:rPr>
              <a:t>Greer Martin</a:t>
            </a:r>
            <a:endParaRPr sz="2500" b="1">
              <a:solidFill>
                <a:schemeClr val="lt1"/>
              </a:solidFill>
            </a:endParaRPr>
          </a:p>
          <a:p>
            <a:pPr marL="0" lvl="0" indent="0" algn="ctr" rtl="0">
              <a:spcBef>
                <a:spcPts val="0"/>
              </a:spcBef>
              <a:spcAft>
                <a:spcPts val="0"/>
              </a:spcAft>
              <a:buNone/>
            </a:pPr>
            <a:r>
              <a:rPr lang="en-US" sz="2500" b="1">
                <a:solidFill>
                  <a:schemeClr val="lt1"/>
                </a:solidFill>
              </a:rPr>
              <a:t>gmartin5@luc.edu</a:t>
            </a:r>
            <a:endParaRPr sz="2500" b="1">
              <a:solidFill>
                <a:schemeClr val="lt1"/>
              </a:solidFill>
            </a:endParaRPr>
          </a:p>
        </p:txBody>
      </p:sp>
      <p:sp>
        <p:nvSpPr>
          <p:cNvPr id="280" name="Google Shape;280;g357c778b773_0_182"/>
          <p:cNvSpPr txBox="1"/>
          <p:nvPr/>
        </p:nvSpPr>
        <p:spPr>
          <a:xfrm>
            <a:off x="0" y="6476975"/>
            <a:ext cx="11153400" cy="2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lt1"/>
                </a:solidFill>
              </a:rPr>
              <a:t>Image: Julia Parkinson, </a:t>
            </a:r>
            <a:r>
              <a:rPr lang="en-US" sz="1200" i="1">
                <a:solidFill>
                  <a:schemeClr val="lt1"/>
                </a:solidFill>
              </a:rPr>
              <a:t>The Art of Tarot. </a:t>
            </a:r>
            <a:r>
              <a:rPr lang="en-US" sz="1200">
                <a:solidFill>
                  <a:schemeClr val="lt1"/>
                </a:solidFill>
              </a:rPr>
              <a:t>https://jwparkinson.github.io/tarotlibrary/</a:t>
            </a:r>
            <a:endParaRPr sz="1200">
              <a:solidFill>
                <a:schemeClr val="lt1"/>
              </a:solidFill>
            </a:endParaRPr>
          </a:p>
          <a:p>
            <a:pPr marL="0" lvl="0" indent="0" algn="l" rtl="0">
              <a:spcBef>
                <a:spcPts val="0"/>
              </a:spcBef>
              <a:spcAft>
                <a:spcPts val="0"/>
              </a:spcAft>
              <a:buNone/>
            </a:pPr>
            <a:endParaRPr sz="1200" i="1">
              <a:solidFill>
                <a:schemeClr val="lt1"/>
              </a:solidFill>
            </a:endParaRPr>
          </a:p>
          <a:p>
            <a:pPr marL="0" lvl="0" indent="0" algn="l" rtl="0">
              <a:spcBef>
                <a:spcPts val="0"/>
              </a:spcBef>
              <a:spcAft>
                <a:spcPts val="0"/>
              </a:spcAft>
              <a:buNone/>
            </a:pPr>
            <a:endParaRPr sz="1200" i="1">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g357c778b773_0_53"/>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pic>
        <p:nvPicPr>
          <p:cNvPr id="150" name="Google Shape;150;g357c778b773_0_53">
            <a:extLst>
              <a:ext uri="{C183D7F6-B498-43B3-948B-1728B52AA6E4}">
                <adec:decorative xmlns:adec="http://schemas.microsoft.com/office/drawing/2017/decorative" val="1"/>
              </a:ext>
            </a:extLst>
          </p:cNvPr>
          <p:cNvPicPr preferRelativeResize="0"/>
          <p:nvPr/>
        </p:nvPicPr>
        <p:blipFill rotWithShape="1">
          <a:blip r:embed="rId3">
            <a:alphaModFix/>
          </a:blip>
          <a:srcRect l="6490" r="-6489"/>
          <a:stretch/>
        </p:blipFill>
        <p:spPr>
          <a:xfrm>
            <a:off x="0" y="691450"/>
            <a:ext cx="13013576" cy="5475100"/>
          </a:xfrm>
          <a:prstGeom prst="rect">
            <a:avLst/>
          </a:prstGeom>
          <a:noFill/>
          <a:ln>
            <a:noFill/>
          </a:ln>
        </p:spPr>
      </p:pic>
      <p:sp>
        <p:nvSpPr>
          <p:cNvPr id="151" name="Google Shape;151;g357c778b773_0_53"/>
          <p:cNvSpPr/>
          <p:nvPr/>
        </p:nvSpPr>
        <p:spPr>
          <a:xfrm>
            <a:off x="2790938" y="1940250"/>
            <a:ext cx="6919200" cy="212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g357c778b773_0_53"/>
          <p:cNvSpPr txBox="1"/>
          <p:nvPr/>
        </p:nvSpPr>
        <p:spPr>
          <a:xfrm>
            <a:off x="2797088" y="2716200"/>
            <a:ext cx="69069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a:solidFill>
                  <a:schemeClr val="lt1"/>
                </a:solidFill>
              </a:rPr>
              <a:t>INTRODUCTION</a:t>
            </a:r>
            <a:endParaRPr sz="2500" b="1">
              <a:solidFill>
                <a:schemeClr val="lt1"/>
              </a:solidFill>
            </a:endParaRPr>
          </a:p>
        </p:txBody>
      </p:sp>
      <p:sp>
        <p:nvSpPr>
          <p:cNvPr id="153" name="Google Shape;153;g357c778b773_0_53"/>
          <p:cNvSpPr txBox="1"/>
          <p:nvPr/>
        </p:nvSpPr>
        <p:spPr>
          <a:xfrm>
            <a:off x="0" y="6476975"/>
            <a:ext cx="11153400" cy="2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lt1"/>
                </a:solidFill>
              </a:rPr>
              <a:t>Image: Antonella Fabbri, “Chronologia.” Edificati sulla parola. https://m8net.github.io/collectorbuilder/</a:t>
            </a:r>
            <a:endParaRPr sz="1500">
              <a:solidFill>
                <a:schemeClr val="lt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US" sz="1500">
                <a:solidFill>
                  <a:schemeClr val="dk1"/>
                </a:solidFill>
              </a:rPr>
              <a:t>.</a:t>
            </a:r>
            <a:endParaRPr sz="15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3544e65b083_0_0"/>
          <p:cNvSpPr txBox="1">
            <a:spLocks noGrp="1"/>
          </p:cNvSpPr>
          <p:nvPr>
            <p:ph type="body" idx="1"/>
          </p:nvPr>
        </p:nvSpPr>
        <p:spPr>
          <a:xfrm>
            <a:off x="416077" y="1397001"/>
            <a:ext cx="11329500" cy="3763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a:solidFill>
                  <a:schemeClr val="dk1"/>
                </a:solidFill>
              </a:rPr>
              <a:t>				Except where otherwise noted, this presentation “Building Digital Archives with Minimal Staffing: Collection Builder” created by </a:t>
            </a:r>
            <a:r>
              <a:rPr lang="en-US" sz="2800"/>
              <a:t>Greer Martin </a:t>
            </a:r>
            <a:r>
              <a:rPr lang="en-US" sz="2800">
                <a:solidFill>
                  <a:schemeClr val="dk1"/>
                </a:solidFill>
              </a:rPr>
              <a:t>is © 2025 by </a:t>
            </a:r>
            <a:r>
              <a:rPr lang="en-US" sz="2800"/>
              <a:t>Greer Martin </a:t>
            </a:r>
            <a:r>
              <a:rPr lang="en-US" sz="2800">
                <a:solidFill>
                  <a:schemeClr val="dk1"/>
                </a:solidFill>
              </a:rPr>
              <a:t>and is released under a </a:t>
            </a:r>
            <a:r>
              <a:rPr lang="en-US" sz="2800" u="sng">
                <a:solidFill>
                  <a:srgbClr val="0918EB"/>
                </a:solidFill>
                <a:highlight>
                  <a:schemeClr val="lt1"/>
                </a:highlight>
                <a:hlinkClick r:id="rId3">
                  <a:extLst>
                    <a:ext uri="{A12FA001-AC4F-418D-AE19-62706E023703}">
                      <ahyp:hlinkClr xmlns:ahyp="http://schemas.microsoft.com/office/drawing/2018/hyperlinkcolor" val="tx"/>
                    </a:ext>
                  </a:extLst>
                </a:hlinkClick>
              </a:rPr>
              <a:t>Creative Commons Attribution 4.0 International License</a:t>
            </a:r>
            <a:r>
              <a:rPr lang="en-US" sz="2800">
                <a:solidFill>
                  <a:srgbClr val="0918EB"/>
                </a:solidFill>
                <a:highlight>
                  <a:schemeClr val="lt1"/>
                </a:highlight>
              </a:rPr>
              <a:t>. </a:t>
            </a:r>
            <a:endParaRPr>
              <a:highlight>
                <a:schemeClr val="lt1"/>
              </a:highlight>
            </a:endParaRPr>
          </a:p>
        </p:txBody>
      </p:sp>
      <p:sp>
        <p:nvSpPr>
          <p:cNvPr id="287" name="Google Shape;287;g3544e65b083_0_0"/>
          <p:cNvSpPr txBox="1">
            <a:spLocks noGrp="1"/>
          </p:cNvSpPr>
          <p:nvPr>
            <p:ph type="title"/>
          </p:nvPr>
        </p:nvSpPr>
        <p:spPr>
          <a:xfrm>
            <a:off x="307220" y="-94785"/>
            <a:ext cx="10972800" cy="602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b="1"/>
              <a:t>ATTRIBUTION</a:t>
            </a:r>
            <a:endParaRPr/>
          </a:p>
        </p:txBody>
      </p:sp>
      <p:pic>
        <p:nvPicPr>
          <p:cNvPr id="288" name="Google Shape;288;g3544e65b083_0_0" descr="Creative Commons Attribution 4.0 International License">
            <a:hlinkClick r:id="rId3"/>
          </p:cNvPr>
          <p:cNvPicPr preferRelativeResize="0"/>
          <p:nvPr/>
        </p:nvPicPr>
        <p:blipFill rotWithShape="1">
          <a:blip r:embed="rId4">
            <a:alphaModFix/>
          </a:blip>
          <a:srcRect/>
          <a:stretch/>
        </p:blipFill>
        <p:spPr>
          <a:xfrm>
            <a:off x="472033" y="1274500"/>
            <a:ext cx="1755800" cy="5730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3544e65b083_0_7"/>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Char char="●"/>
            </a:pPr>
            <a:r>
              <a:rPr lang="en-US"/>
              <a:t>Free, open-source program for digital collections</a:t>
            </a:r>
            <a:endParaRPr/>
          </a:p>
          <a:p>
            <a:pPr marL="457200" lvl="0" indent="-317500" algn="l" rtl="0">
              <a:lnSpc>
                <a:spcPct val="150000"/>
              </a:lnSpc>
              <a:spcBef>
                <a:spcPts val="0"/>
              </a:spcBef>
              <a:spcAft>
                <a:spcPts val="0"/>
              </a:spcAft>
              <a:buSzPts val="1400"/>
              <a:buChar char="●"/>
            </a:pPr>
            <a:r>
              <a:rPr lang="en-US"/>
              <a:t>Uses static site technology (no database needed)</a:t>
            </a:r>
            <a:endParaRPr/>
          </a:p>
          <a:p>
            <a:pPr marL="457200" lvl="0" indent="-317500" algn="l" rtl="0">
              <a:lnSpc>
                <a:spcPct val="150000"/>
              </a:lnSpc>
              <a:spcBef>
                <a:spcPts val="0"/>
              </a:spcBef>
              <a:spcAft>
                <a:spcPts val="0"/>
              </a:spcAft>
              <a:buSzPts val="1400"/>
              <a:buChar char="●"/>
            </a:pPr>
            <a:r>
              <a:rPr lang="en-US"/>
              <a:t>Consists of HTML pages and images</a:t>
            </a:r>
            <a:endParaRPr/>
          </a:p>
          <a:p>
            <a:pPr marL="457200" lvl="0" indent="-317500" algn="l" rtl="0">
              <a:lnSpc>
                <a:spcPct val="150000"/>
              </a:lnSpc>
              <a:spcBef>
                <a:spcPts val="0"/>
              </a:spcBef>
              <a:spcAft>
                <a:spcPts val="0"/>
              </a:spcAft>
              <a:buSzPts val="1400"/>
              <a:buChar char="●"/>
            </a:pPr>
            <a:r>
              <a:rPr lang="en-US"/>
              <a:t>Based on Jekyll, GitHub Pages, and Bootstrap</a:t>
            </a:r>
            <a:endParaRPr/>
          </a:p>
          <a:p>
            <a:pPr marL="457200" lvl="0" indent="-317500" algn="l" rtl="0">
              <a:lnSpc>
                <a:spcPct val="150000"/>
              </a:lnSpc>
              <a:spcBef>
                <a:spcPts val="0"/>
              </a:spcBef>
              <a:spcAft>
                <a:spcPts val="0"/>
              </a:spcAft>
              <a:buSzPts val="1400"/>
              <a:buChar char="●"/>
            </a:pPr>
            <a:r>
              <a:rPr lang="en-US"/>
              <a:t>Examples: </a:t>
            </a:r>
            <a:r>
              <a:rPr lang="en-US" u="sng">
                <a:solidFill>
                  <a:schemeClr val="hlink"/>
                </a:solidFill>
                <a:hlinkClick r:id="rId3"/>
              </a:rPr>
              <a:t>https://collectionbuilder.github.io/cb-examples/</a:t>
            </a:r>
            <a:r>
              <a:rPr lang="en-US"/>
              <a:t> </a:t>
            </a:r>
            <a:endParaRPr/>
          </a:p>
          <a:p>
            <a:pPr marL="0" lvl="0" indent="0" algn="l" rtl="0">
              <a:spcBef>
                <a:spcPts val="360"/>
              </a:spcBef>
              <a:spcAft>
                <a:spcPts val="0"/>
              </a:spcAft>
              <a:buNone/>
            </a:pPr>
            <a:endParaRPr/>
          </a:p>
        </p:txBody>
      </p:sp>
      <p:sp>
        <p:nvSpPr>
          <p:cNvPr id="160" name="Google Shape;160;g3544e65b083_0_7"/>
          <p:cNvSpPr txBox="1">
            <a:spLocks noGrp="1"/>
          </p:cNvSpPr>
          <p:nvPr>
            <p:ph type="title"/>
          </p:nvPr>
        </p:nvSpPr>
        <p:spPr>
          <a:xfrm>
            <a:off x="280170" y="513915"/>
            <a:ext cx="10972800" cy="60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solidFill>
                  <a:schemeClr val="accent1"/>
                </a:solidFill>
              </a:rPr>
              <a:t>What is CollectionBuilder?</a:t>
            </a:r>
            <a:endParaRPr sz="3200">
              <a:solidFill>
                <a:schemeClr val="accen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357c778b773_0_78"/>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Char char="●"/>
            </a:pPr>
            <a:r>
              <a:rPr lang="en-US"/>
              <a:t>No server software or databases to maintain</a:t>
            </a:r>
            <a:endParaRPr/>
          </a:p>
          <a:p>
            <a:pPr marL="457200" lvl="0" indent="-317500" algn="l" rtl="0">
              <a:lnSpc>
                <a:spcPct val="150000"/>
              </a:lnSpc>
              <a:spcBef>
                <a:spcPts val="0"/>
              </a:spcBef>
              <a:spcAft>
                <a:spcPts val="0"/>
              </a:spcAft>
              <a:buSzPts val="1400"/>
              <a:buChar char="●"/>
            </a:pPr>
            <a:r>
              <a:rPr lang="en-US"/>
              <a:t>Minimal technical expertise required</a:t>
            </a:r>
            <a:endParaRPr/>
          </a:p>
          <a:p>
            <a:pPr marL="457200" lvl="0" indent="-317500" algn="l" rtl="0">
              <a:lnSpc>
                <a:spcPct val="150000"/>
              </a:lnSpc>
              <a:spcBef>
                <a:spcPts val="0"/>
              </a:spcBef>
              <a:spcAft>
                <a:spcPts val="0"/>
              </a:spcAft>
              <a:buSzPts val="1400"/>
              <a:buChar char="●"/>
            </a:pPr>
            <a:r>
              <a:rPr lang="en-US"/>
              <a:t>GitHub-hosted option requires no local installation</a:t>
            </a:r>
            <a:endParaRPr/>
          </a:p>
          <a:p>
            <a:pPr marL="457200" lvl="0" indent="-317500" algn="l" rtl="0">
              <a:lnSpc>
                <a:spcPct val="150000"/>
              </a:lnSpc>
              <a:spcBef>
                <a:spcPts val="0"/>
              </a:spcBef>
              <a:spcAft>
                <a:spcPts val="0"/>
              </a:spcAft>
              <a:buSzPts val="1400"/>
              <a:buChar char="●"/>
            </a:pPr>
            <a:r>
              <a:rPr lang="en-US"/>
              <a:t>Self-hosted options available</a:t>
            </a:r>
            <a:endParaRPr/>
          </a:p>
          <a:p>
            <a:pPr marL="0" lvl="0" indent="0" algn="l" rtl="0">
              <a:spcBef>
                <a:spcPts val="360"/>
              </a:spcBef>
              <a:spcAft>
                <a:spcPts val="0"/>
              </a:spcAft>
              <a:buNone/>
            </a:pPr>
            <a:endParaRPr/>
          </a:p>
        </p:txBody>
      </p:sp>
      <p:sp>
        <p:nvSpPr>
          <p:cNvPr id="167" name="Google Shape;167;g357c778b773_0_78"/>
          <p:cNvSpPr txBox="1">
            <a:spLocks noGrp="1"/>
          </p:cNvSpPr>
          <p:nvPr>
            <p:ph type="title"/>
          </p:nvPr>
        </p:nvSpPr>
        <p:spPr>
          <a:xfrm>
            <a:off x="280170" y="513915"/>
            <a:ext cx="10972800" cy="60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solidFill>
                  <a:schemeClr val="accent1"/>
                </a:solidFill>
              </a:rPr>
              <a:t>Key Benefits</a:t>
            </a:r>
            <a:endParaRPr sz="3200">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g357c778b773_0_12" descr="Screenshot of the homepage of a site built in CollectionBuilder with a slideshow module and subject and author tags for browsing" title="Screen Shot 2025-05-12 at 10.10.03 PM.png"/>
          <p:cNvPicPr preferRelativeResize="0"/>
          <p:nvPr/>
        </p:nvPicPr>
        <p:blipFill>
          <a:blip r:embed="rId3">
            <a:alphaModFix/>
          </a:blip>
          <a:stretch>
            <a:fillRect/>
          </a:stretch>
        </p:blipFill>
        <p:spPr>
          <a:xfrm>
            <a:off x="1693625" y="440375"/>
            <a:ext cx="8224449" cy="59772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g357c778b773_0_27" descr="Screenshot of a record page in CollectionBuilder for a black and white photograph, and metadata fields are present" title="Screen Shot 2025-05-12 at 10.27.28 PM.png"/>
          <p:cNvPicPr preferRelativeResize="0"/>
          <p:nvPr/>
        </p:nvPicPr>
        <p:blipFill rotWithShape="1">
          <a:blip r:embed="rId3">
            <a:alphaModFix/>
          </a:blip>
          <a:srcRect b="8850"/>
          <a:stretch/>
        </p:blipFill>
        <p:spPr>
          <a:xfrm>
            <a:off x="1177425" y="442275"/>
            <a:ext cx="9550401" cy="59734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357c778b773_0_69">
            <a:extLst>
              <a:ext uri="{C183D7F6-B498-43B3-948B-1728B52AA6E4}">
                <adec:decorative xmlns:adec="http://schemas.microsoft.com/office/drawing/2017/decorative" val="1"/>
              </a:ext>
            </a:extLst>
          </p:cNvPr>
          <p:cNvPicPr preferRelativeResize="0"/>
          <p:nvPr/>
        </p:nvPicPr>
        <p:blipFill rotWithShape="1">
          <a:blip r:embed="rId3">
            <a:alphaModFix/>
          </a:blip>
          <a:srcRect t="13450" b="-8040"/>
          <a:stretch/>
        </p:blipFill>
        <p:spPr>
          <a:xfrm>
            <a:off x="538100" y="378300"/>
            <a:ext cx="10615299" cy="6608799"/>
          </a:xfrm>
          <a:prstGeom prst="rect">
            <a:avLst/>
          </a:prstGeom>
          <a:noFill/>
          <a:ln>
            <a:noFill/>
          </a:ln>
        </p:spPr>
      </p:pic>
      <p:sp>
        <p:nvSpPr>
          <p:cNvPr id="186" name="Google Shape;186;g357c778b773_0_69"/>
          <p:cNvSpPr/>
          <p:nvPr/>
        </p:nvSpPr>
        <p:spPr>
          <a:xfrm>
            <a:off x="2735963" y="2050050"/>
            <a:ext cx="6919200" cy="2121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g357c778b773_0_69"/>
          <p:cNvSpPr txBox="1"/>
          <p:nvPr/>
        </p:nvSpPr>
        <p:spPr>
          <a:xfrm>
            <a:off x="2742113" y="2826000"/>
            <a:ext cx="69069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500" b="1" dirty="0">
                <a:solidFill>
                  <a:schemeClr val="lt1"/>
                </a:solidFill>
              </a:rPr>
              <a:t>USE CASES AND LIMITATIONS</a:t>
            </a:r>
            <a:endParaRPr sz="2500" b="1" dirty="0">
              <a:solidFill>
                <a:schemeClr val="lt1"/>
              </a:solidFill>
            </a:endParaRPr>
          </a:p>
        </p:txBody>
      </p:sp>
      <p:sp>
        <p:nvSpPr>
          <p:cNvPr id="188" name="Google Shape;188;g357c778b773_0_69"/>
          <p:cNvSpPr txBox="1"/>
          <p:nvPr/>
        </p:nvSpPr>
        <p:spPr>
          <a:xfrm>
            <a:off x="0" y="6476975"/>
            <a:ext cx="11153400" cy="23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lt1"/>
                </a:solidFill>
              </a:rPr>
              <a:t>Image: UWTacomaLibrary, University of Washington Libraries Digital Collections. “Tree Map.” </a:t>
            </a:r>
            <a:r>
              <a:rPr lang="en-US" sz="1200" i="1">
                <a:solidFill>
                  <a:schemeClr val="lt1"/>
                </a:solidFill>
              </a:rPr>
              <a:t>Founding Stories.</a:t>
            </a:r>
            <a:r>
              <a:rPr lang="en-US" sz="1200">
                <a:solidFill>
                  <a:schemeClr val="lt1"/>
                </a:solidFill>
              </a:rPr>
              <a:t> https://uwtacomalibrary.github.io/foundingstories/</a:t>
            </a:r>
            <a:endParaRPr sz="1200">
              <a:solidFill>
                <a:schemeClr val="lt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US" sz="1500">
                <a:solidFill>
                  <a:schemeClr val="dk1"/>
                </a:solidFill>
              </a:rPr>
              <a:t>.</a:t>
            </a:r>
            <a:endParaRPr sz="15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357c778b773_0_88"/>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Char char="●"/>
            </a:pPr>
            <a:r>
              <a:rPr lang="en-US"/>
              <a:t>Digital exhibits</a:t>
            </a:r>
            <a:endParaRPr/>
          </a:p>
          <a:p>
            <a:pPr marL="457200" lvl="0" indent="-317500" algn="l" rtl="0">
              <a:lnSpc>
                <a:spcPct val="150000"/>
              </a:lnSpc>
              <a:spcBef>
                <a:spcPts val="0"/>
              </a:spcBef>
              <a:spcAft>
                <a:spcPts val="0"/>
              </a:spcAft>
              <a:buSzPts val="1400"/>
              <a:buChar char="●"/>
            </a:pPr>
            <a:r>
              <a:rPr lang="en-US"/>
              <a:t>Digital collections with a defined scope (not thousands of items)</a:t>
            </a:r>
            <a:endParaRPr/>
          </a:p>
          <a:p>
            <a:pPr marL="457200" lvl="0" indent="-317500" algn="l" rtl="0">
              <a:lnSpc>
                <a:spcPct val="150000"/>
              </a:lnSpc>
              <a:spcBef>
                <a:spcPts val="0"/>
              </a:spcBef>
              <a:spcAft>
                <a:spcPts val="0"/>
              </a:spcAft>
              <a:buSzPts val="1400"/>
              <a:buChar char="●"/>
            </a:pPr>
            <a:r>
              <a:rPr lang="en-US"/>
              <a:t>Organizations with limited IT support</a:t>
            </a:r>
            <a:endParaRPr/>
          </a:p>
          <a:p>
            <a:pPr marL="457200" lvl="0" indent="-317500" algn="l" rtl="0">
              <a:lnSpc>
                <a:spcPct val="150000"/>
              </a:lnSpc>
              <a:spcBef>
                <a:spcPts val="0"/>
              </a:spcBef>
              <a:spcAft>
                <a:spcPts val="0"/>
              </a:spcAft>
              <a:buSzPts val="1400"/>
              <a:buChar char="●"/>
            </a:pPr>
            <a:r>
              <a:rPr lang="en-US"/>
              <a:t>Projects needing quick implementation</a:t>
            </a:r>
            <a:endParaRPr/>
          </a:p>
          <a:p>
            <a:pPr marL="457200" lvl="0" indent="-317500" algn="l" rtl="0">
              <a:lnSpc>
                <a:spcPct val="150000"/>
              </a:lnSpc>
              <a:spcBef>
                <a:spcPts val="0"/>
              </a:spcBef>
              <a:spcAft>
                <a:spcPts val="0"/>
              </a:spcAft>
              <a:buSzPts val="1400"/>
              <a:buChar char="●"/>
            </a:pPr>
            <a:r>
              <a:rPr lang="en-US"/>
              <a:t>Projects that are not meant to be maintained forever</a:t>
            </a:r>
            <a:endParaRPr/>
          </a:p>
          <a:p>
            <a:pPr marL="0" lvl="0" indent="0" algn="l" rtl="0">
              <a:spcBef>
                <a:spcPts val="360"/>
              </a:spcBef>
              <a:spcAft>
                <a:spcPts val="0"/>
              </a:spcAft>
              <a:buNone/>
            </a:pPr>
            <a:endParaRPr/>
          </a:p>
        </p:txBody>
      </p:sp>
      <p:sp>
        <p:nvSpPr>
          <p:cNvPr id="195" name="Google Shape;195;g357c778b773_0_88"/>
          <p:cNvSpPr txBox="1">
            <a:spLocks noGrp="1"/>
          </p:cNvSpPr>
          <p:nvPr>
            <p:ph type="title"/>
          </p:nvPr>
        </p:nvSpPr>
        <p:spPr>
          <a:xfrm>
            <a:off x="280170" y="513915"/>
            <a:ext cx="10972800" cy="60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solidFill>
                  <a:schemeClr val="accent1"/>
                </a:solidFill>
              </a:rPr>
              <a:t>CollectionBuilder is Good For:</a:t>
            </a:r>
            <a:endParaRPr sz="3200">
              <a:solidFill>
                <a:schemeClr val="accen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357c778b773_0_96"/>
          <p:cNvSpPr txBox="1">
            <a:spLocks noGrp="1"/>
          </p:cNvSpPr>
          <p:nvPr>
            <p:ph type="body" idx="1"/>
          </p:nvPr>
        </p:nvSpPr>
        <p:spPr>
          <a:xfrm>
            <a:off x="416077" y="1397001"/>
            <a:ext cx="11329500" cy="3763800"/>
          </a:xfrm>
          <a:prstGeom prst="rect">
            <a:avLst/>
          </a:prstGeom>
        </p:spPr>
        <p:txBody>
          <a:bodyPr spcFirstLastPara="1" wrap="square" lIns="91425" tIns="45700" rIns="91425" bIns="45700" anchor="t" anchorCtr="0">
            <a:noAutofit/>
          </a:bodyPr>
          <a:lstStyle/>
          <a:p>
            <a:pPr marL="457200" lvl="0" indent="-317500" algn="l" rtl="0">
              <a:lnSpc>
                <a:spcPct val="150000"/>
              </a:lnSpc>
              <a:spcBef>
                <a:spcPts val="360"/>
              </a:spcBef>
              <a:spcAft>
                <a:spcPts val="0"/>
              </a:spcAft>
              <a:buSzPts val="1400"/>
              <a:buChar char="●"/>
            </a:pPr>
            <a:r>
              <a:rPr lang="en-US"/>
              <a:t>Digital preservation</a:t>
            </a:r>
            <a:endParaRPr/>
          </a:p>
          <a:p>
            <a:pPr marL="457200" lvl="0" indent="-317500" algn="l" rtl="0">
              <a:lnSpc>
                <a:spcPct val="150000"/>
              </a:lnSpc>
              <a:spcBef>
                <a:spcPts val="0"/>
              </a:spcBef>
              <a:spcAft>
                <a:spcPts val="0"/>
              </a:spcAft>
              <a:buSzPts val="1400"/>
              <a:buChar char="●"/>
            </a:pPr>
            <a:r>
              <a:rPr lang="en-US"/>
              <a:t>Born-digital archives (flat hierarchy, limited format support)</a:t>
            </a:r>
            <a:endParaRPr/>
          </a:p>
          <a:p>
            <a:pPr marL="457200" lvl="0" indent="-317500" algn="l" rtl="0">
              <a:lnSpc>
                <a:spcPct val="150000"/>
              </a:lnSpc>
              <a:spcBef>
                <a:spcPts val="0"/>
              </a:spcBef>
              <a:spcAft>
                <a:spcPts val="0"/>
              </a:spcAft>
              <a:buSzPts val="1400"/>
              <a:buChar char="●"/>
            </a:pPr>
            <a:r>
              <a:rPr lang="en-US"/>
              <a:t>Enterprise-scale digital collections repositories</a:t>
            </a:r>
            <a:endParaRPr/>
          </a:p>
          <a:p>
            <a:pPr marL="457200" lvl="0" indent="-317500" algn="l" rtl="0">
              <a:lnSpc>
                <a:spcPct val="150000"/>
              </a:lnSpc>
              <a:spcBef>
                <a:spcPts val="0"/>
              </a:spcBef>
              <a:spcAft>
                <a:spcPts val="0"/>
              </a:spcAft>
              <a:buSzPts val="1400"/>
              <a:buChar char="●"/>
            </a:pPr>
            <a:r>
              <a:rPr lang="en-US"/>
              <a:t>Collections requiring mediated or restricted access</a:t>
            </a:r>
            <a:endParaRPr/>
          </a:p>
          <a:p>
            <a:pPr marL="0" lvl="0" indent="0" algn="l" rtl="0">
              <a:spcBef>
                <a:spcPts val="360"/>
              </a:spcBef>
              <a:spcAft>
                <a:spcPts val="0"/>
              </a:spcAft>
              <a:buNone/>
            </a:pPr>
            <a:endParaRPr/>
          </a:p>
        </p:txBody>
      </p:sp>
      <p:sp>
        <p:nvSpPr>
          <p:cNvPr id="202" name="Google Shape;202;g357c778b773_0_96"/>
          <p:cNvSpPr txBox="1">
            <a:spLocks noGrp="1"/>
          </p:cNvSpPr>
          <p:nvPr>
            <p:ph type="title"/>
          </p:nvPr>
        </p:nvSpPr>
        <p:spPr>
          <a:xfrm>
            <a:off x="280170" y="513915"/>
            <a:ext cx="10972800" cy="602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200">
                <a:solidFill>
                  <a:schemeClr val="accent1"/>
                </a:solidFill>
              </a:rPr>
              <a:t>CollectionBuilder is Not For:</a:t>
            </a:r>
            <a:endParaRPr sz="3200">
              <a:solidFill>
                <a:schemeClr val="accent1"/>
              </a:solidFill>
            </a:endParaRPr>
          </a:p>
        </p:txBody>
      </p:sp>
    </p:spTree>
  </p:cSld>
  <p:clrMapOvr>
    <a:masterClrMapping/>
  </p:clrMapOvr>
</p:sld>
</file>

<file path=ppt/theme/theme1.xml><?xml version="1.0" encoding="utf-8"?>
<a:theme xmlns:a="http://schemas.openxmlformats.org/drawingml/2006/main" name="1_Presentation11">
  <a:themeElements>
    <a:clrScheme name="CARLI colors 1">
      <a:dk1>
        <a:srgbClr val="592C5F"/>
      </a:dk1>
      <a:lt1>
        <a:srgbClr val="FFFFFF"/>
      </a:lt1>
      <a:dk2>
        <a:srgbClr val="493842"/>
      </a:dk2>
      <a:lt2>
        <a:srgbClr val="FFFFFF"/>
      </a:lt2>
      <a:accent1>
        <a:srgbClr val="592C5F"/>
      </a:accent1>
      <a:accent2>
        <a:srgbClr val="0996A9"/>
      </a:accent2>
      <a:accent3>
        <a:srgbClr val="0033A0"/>
      </a:accent3>
      <a:accent4>
        <a:srgbClr val="712177"/>
      </a:accent4>
      <a:accent5>
        <a:srgbClr val="7E8034"/>
      </a:accent5>
      <a:accent6>
        <a:srgbClr val="006647"/>
      </a:accent6>
      <a:hlink>
        <a:srgbClr val="0996A9"/>
      </a:hlink>
      <a:folHlink>
        <a:srgbClr val="7121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0190BA91DF6D4ABF8FCB9FE44299B6" ma:contentTypeVersion="14" ma:contentTypeDescription="Create a new document." ma:contentTypeScope="" ma:versionID="edd94065a6499eeaf35bd74296060c74">
  <xsd:schema xmlns:xsd="http://www.w3.org/2001/XMLSchema" xmlns:xs="http://www.w3.org/2001/XMLSchema" xmlns:p="http://schemas.microsoft.com/office/2006/metadata/properties" xmlns:ns3="6841f3d5-f5a7-4ad9-ae33-feec270c1e44" xmlns:ns4="530e2182-70fe-48d2-a03b-e4153ab6e257" targetNamespace="http://schemas.microsoft.com/office/2006/metadata/properties" ma:root="true" ma:fieldsID="4965da16224e5cd59bccb32c73872996" ns3:_="" ns4:_="">
    <xsd:import namespace="6841f3d5-f5a7-4ad9-ae33-feec270c1e44"/>
    <xsd:import namespace="530e2182-70fe-48d2-a03b-e4153ab6e257"/>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SearchProperties" minOccurs="0"/>
                <xsd:element ref="ns3:MediaServiceDateTaken"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1f3d5-f5a7-4ad9-ae33-feec270c1e44"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0e2182-70fe-48d2-a03b-e4153ab6e257"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6841f3d5-f5a7-4ad9-ae33-feec270c1e44" xsi:nil="true"/>
  </documentManagement>
</p:properties>
</file>

<file path=customXml/itemProps1.xml><?xml version="1.0" encoding="utf-8"?>
<ds:datastoreItem xmlns:ds="http://schemas.openxmlformats.org/officeDocument/2006/customXml" ds:itemID="{3F582A2B-4276-4A41-92A8-A0C216DF51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1f3d5-f5a7-4ad9-ae33-feec270c1e44"/>
    <ds:schemaRef ds:uri="530e2182-70fe-48d2-a03b-e4153ab6e2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4F57A1-8468-4FF1-9B1D-6DC75266D11C}">
  <ds:schemaRefs>
    <ds:schemaRef ds:uri="http://schemas.microsoft.com/sharepoint/v3/contenttype/forms"/>
  </ds:schemaRefs>
</ds:datastoreItem>
</file>

<file path=customXml/itemProps3.xml><?xml version="1.0" encoding="utf-8"?>
<ds:datastoreItem xmlns:ds="http://schemas.openxmlformats.org/officeDocument/2006/customXml" ds:itemID="{7A62D151-2D8F-4138-9AAD-E6FC72CBDD8A}">
  <ds:schemaRefs>
    <ds:schemaRef ds:uri="http://purl.org/dc/elements/1.1/"/>
    <ds:schemaRef ds:uri="http://schemas.microsoft.com/office/2006/metadata/properties"/>
    <ds:schemaRef ds:uri="6841f3d5-f5a7-4ad9-ae33-feec270c1e4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30e2182-70fe-48d2-a03b-e4153ab6e257"/>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TotalTime>
  <Words>889</Words>
  <Application>Microsoft Office PowerPoint</Application>
  <PresentationFormat>Widescreen</PresentationFormat>
  <Paragraphs>126</Paragraphs>
  <Slides>20</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Geo</vt:lpstr>
      <vt:lpstr>Times New Roman</vt:lpstr>
      <vt:lpstr>1_Presentation11</vt:lpstr>
      <vt:lpstr>BUILDING DIGITAL ARCHIVES WITH MINIMAL STAFFING:  PLATFORMS AND TOOLS – DEMONSTRATION OF COLLECTION BUILDER  PRESENTER: GREER MARTIN, LOYOLA UNIVERSITY CHICAGO</vt:lpstr>
      <vt:lpstr>PowerPoint Presentation</vt:lpstr>
      <vt:lpstr>What is CollectionBuilder?</vt:lpstr>
      <vt:lpstr>Key Benefits</vt:lpstr>
      <vt:lpstr>PowerPoint Presentation</vt:lpstr>
      <vt:lpstr>PowerPoint Presentation</vt:lpstr>
      <vt:lpstr>PowerPoint Presentation</vt:lpstr>
      <vt:lpstr>CollectionBuilder is Good For:</vt:lpstr>
      <vt:lpstr>CollectionBuilder is Not For:</vt:lpstr>
      <vt:lpstr>PowerPoint Presentation</vt:lpstr>
      <vt:lpstr>Template Overview</vt:lpstr>
      <vt:lpstr>PowerPoint Presentation</vt:lpstr>
      <vt:lpstr>CollectionBuilder-GH (Featured Template)</vt:lpstr>
      <vt:lpstr>Customization Options</vt:lpstr>
      <vt:lpstr>Supported Formats &amp; Metadata</vt:lpstr>
      <vt:lpstr>PowerPoint Presentation</vt:lpstr>
      <vt:lpstr>Key Takeaways</vt:lpstr>
      <vt:lpstr>Getting Started Resources</vt:lpstr>
      <vt:lpstr>PowerPoint Presentation</vt:lpstr>
      <vt:lpstr>ATTRIBUTION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Mead-Harvey, Benjamin Lee</dc:creator>
  <cp:lastModifiedBy>Kong, Martin</cp:lastModifiedBy>
  <cp:revision>2</cp:revision>
  <dcterms:created xsi:type="dcterms:W3CDTF">2022-03-17T14:16:19Z</dcterms:created>
  <dcterms:modified xsi:type="dcterms:W3CDTF">2025-06-14T00:48:10Z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0x010100380190BA91DF6D4ABF8FCB9FE44299B6</vt:lpwstr>
  </property>
</Properties>
</file>