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Lst>
  <p:sldSz cy="6858000" cx="12192000"/>
  <p:notesSz cx="6858000" cy="9144000"/>
  <p:embeddedFontLst>
    <p:embeddedFont>
      <p:font typeface="Geo"/>
      <p:regular r:id="rId22"/>
      <p:italic r:id="rId2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24" roundtripDataSignature="AMtx7miQrWQWhuBke31FePlu4OaRp6ahS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11" Type="http://schemas.openxmlformats.org/officeDocument/2006/relationships/slide" Target="slides/slide7.xml"/><Relationship Id="rId22" Type="http://schemas.openxmlformats.org/officeDocument/2006/relationships/font" Target="fonts/Geo-regular.fntdata"/><Relationship Id="rId10" Type="http://schemas.openxmlformats.org/officeDocument/2006/relationships/slide" Target="slides/slide6.xml"/><Relationship Id="rId21" Type="http://schemas.openxmlformats.org/officeDocument/2006/relationships/slide" Target="slides/slide17.xml"/><Relationship Id="rId13" Type="http://schemas.openxmlformats.org/officeDocument/2006/relationships/slide" Target="slides/slide9.xml"/><Relationship Id="rId24" Type="http://customschemas.google.com/relationships/presentationmetadata" Target="metadata"/><Relationship Id="rId12" Type="http://schemas.openxmlformats.org/officeDocument/2006/relationships/slide" Target="slides/slide8.xml"/><Relationship Id="rId23" Type="http://schemas.openxmlformats.org/officeDocument/2006/relationships/font" Target="fonts/Geo-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5" Type="http://schemas.openxmlformats.org/officeDocument/2006/relationships/slide" Target="slides/slide1.xml"/><Relationship Id="rId19" Type="http://schemas.openxmlformats.org/officeDocument/2006/relationships/slide" Target="slides/slide15.xml"/><Relationship Id="rId6" Type="http://schemas.openxmlformats.org/officeDocument/2006/relationships/slide" Target="slides/slide2.xml"/><Relationship Id="rId18" Type="http://schemas.openxmlformats.org/officeDocument/2006/relationships/slide" Target="slides/slide14.xml"/><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5" name="Google Shape;135;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rPr lang="en-US" sz="1800">
                <a:latin typeface="Calibri"/>
                <a:ea typeface="Calibri"/>
                <a:cs typeface="Calibri"/>
                <a:sym typeface="Calibri"/>
              </a:rPr>
              <a:t>&lt;CARLI Staff set up:&gt;</a:t>
            </a:r>
            <a:endParaRPr/>
          </a:p>
          <a:p>
            <a:pPr indent="0" lvl="0" marL="0" marR="0" rtl="0" algn="l">
              <a:lnSpc>
                <a:spcPct val="100000"/>
              </a:lnSpc>
              <a:spcBef>
                <a:spcPts val="0"/>
              </a:spcBef>
              <a:spcAft>
                <a:spcPts val="0"/>
              </a:spcAft>
              <a:buSzPts val="1400"/>
              <a:buNone/>
            </a:pPr>
            <a:r>
              <a:rPr lang="en-US" sz="1800">
                <a:latin typeface="Calibri"/>
                <a:ea typeface="Calibri"/>
                <a:cs typeface="Calibri"/>
                <a:sym typeface="Calibri"/>
              </a:rPr>
              <a:t>&lt;CARLI Staff: Enable transcription&gt;</a:t>
            </a:r>
            <a:endParaRPr/>
          </a:p>
          <a:p>
            <a:pPr indent="0" lvl="0" marL="0" marR="0" rtl="0" algn="l">
              <a:lnSpc>
                <a:spcPct val="100000"/>
              </a:lnSpc>
              <a:spcBef>
                <a:spcPts val="0"/>
              </a:spcBef>
              <a:spcAft>
                <a:spcPts val="0"/>
              </a:spcAft>
              <a:buSzPts val="1400"/>
              <a:buNone/>
            </a:pPr>
            <a:r>
              <a:rPr lang="en-US" sz="1800">
                <a:latin typeface="Calibri"/>
                <a:ea typeface="Calibri"/>
                <a:cs typeface="Calibri"/>
                <a:sym typeface="Calibri"/>
              </a:rPr>
              <a:t>&lt;CARLI Staff: Give presenters co-host permissions&gt;</a:t>
            </a:r>
            <a:endParaRPr/>
          </a:p>
          <a:p>
            <a:pPr indent="0" lvl="0" marL="0" marR="0" rtl="0" algn="l">
              <a:lnSpc>
                <a:spcPct val="100000"/>
              </a:lnSpc>
              <a:spcBef>
                <a:spcPts val="0"/>
              </a:spcBef>
              <a:spcAft>
                <a:spcPts val="0"/>
              </a:spcAft>
              <a:buSzPts val="1400"/>
              <a:buNone/>
            </a:pPr>
            <a:r>
              <a:rPr lang="en-US" sz="1800">
                <a:latin typeface="Calibri"/>
                <a:ea typeface="Calibri"/>
                <a:cs typeface="Calibri"/>
                <a:sym typeface="Calibri"/>
              </a:rPr>
              <a:t>&lt;NAME will be progressing slides&gt;</a:t>
            </a:r>
            <a:endParaRPr/>
          </a:p>
          <a:p>
            <a:pPr indent="0" lvl="0" marL="0" marR="0" rtl="0" algn="l">
              <a:lnSpc>
                <a:spcPct val="100000"/>
              </a:lnSpc>
              <a:spcBef>
                <a:spcPts val="0"/>
              </a:spcBef>
              <a:spcAft>
                <a:spcPts val="0"/>
              </a:spcAft>
              <a:buSzPts val="1400"/>
              <a:buNone/>
            </a:pPr>
            <a:r>
              <a:rPr lang="en-US" sz="1800">
                <a:latin typeface="Calibri"/>
                <a:ea typeface="Calibri"/>
                <a:cs typeface="Calibri"/>
                <a:sym typeface="Calibri"/>
              </a:rPr>
              <a:t>&lt;CARLI Staff: Watch for access issues (RT and email)&gt;</a:t>
            </a:r>
            <a:endParaRPr/>
          </a:p>
          <a:p>
            <a:pPr indent="0" lvl="0" marL="0" marR="0" rtl="0" algn="l">
              <a:lnSpc>
                <a:spcPct val="100000"/>
              </a:lnSpc>
              <a:spcBef>
                <a:spcPts val="0"/>
              </a:spcBef>
              <a:spcAft>
                <a:spcPts val="0"/>
              </a:spcAft>
              <a:buSzPts val="1400"/>
              <a:buNone/>
            </a:pPr>
            <a:r>
              <a:t/>
            </a:r>
            <a:endParaRPr sz="1800">
              <a:latin typeface="Calibri"/>
              <a:ea typeface="Calibri"/>
              <a:cs typeface="Calibri"/>
              <a:sym typeface="Calibri"/>
            </a:endParaRPr>
          </a:p>
          <a:p>
            <a:pPr indent="0" lvl="0" marL="0" marR="0" rtl="0" algn="l">
              <a:lnSpc>
                <a:spcPct val="100000"/>
              </a:lnSpc>
              <a:spcBef>
                <a:spcPts val="0"/>
              </a:spcBef>
              <a:spcAft>
                <a:spcPts val="0"/>
              </a:spcAft>
              <a:buSzPts val="1400"/>
              <a:buNone/>
            </a:pPr>
            <a:r>
              <a:rPr lang="en-US" sz="1800">
                <a:latin typeface="Calibri"/>
                <a:ea typeface="Calibri"/>
                <a:cs typeface="Calibri"/>
                <a:sym typeface="Calibri"/>
              </a:rPr>
              <a:t>&lt;start recording&gt;</a:t>
            </a:r>
            <a:endParaRPr/>
          </a:p>
          <a:p>
            <a:pPr indent="0" lvl="0" marL="0" marR="0" rtl="0" algn="l">
              <a:lnSpc>
                <a:spcPct val="100000"/>
              </a:lnSpc>
              <a:spcBef>
                <a:spcPts val="0"/>
              </a:spcBef>
              <a:spcAft>
                <a:spcPts val="0"/>
              </a:spcAft>
              <a:buSzPts val="1400"/>
              <a:buNone/>
            </a:pPr>
            <a:r>
              <a:rPr lang="en-US" sz="1800">
                <a:latin typeface="Calibri"/>
                <a:ea typeface="Calibri"/>
                <a:cs typeface="Calibri"/>
                <a:sym typeface="Calibri"/>
              </a:rPr>
              <a:t> </a:t>
            </a:r>
            <a:endParaRPr/>
          </a:p>
          <a:p>
            <a:pPr indent="0" lvl="0" marL="0" marR="0" rtl="0" algn="l">
              <a:lnSpc>
                <a:spcPct val="107000"/>
              </a:lnSpc>
              <a:spcBef>
                <a:spcPts val="0"/>
              </a:spcBef>
              <a:spcAft>
                <a:spcPts val="0"/>
              </a:spcAft>
              <a:buSzPts val="1400"/>
              <a:buNone/>
            </a:pPr>
            <a:r>
              <a:rPr i="1" lang="en-US" sz="1800">
                <a:latin typeface="Calibri"/>
                <a:ea typeface="Calibri"/>
                <a:cs typeface="Calibri"/>
                <a:sym typeface="Calibri"/>
              </a:rPr>
              <a:t>&lt;NAME: Welcome&gt;</a:t>
            </a:r>
            <a:endParaRPr sz="1800">
              <a:latin typeface="Calibri"/>
              <a:ea typeface="Calibri"/>
              <a:cs typeface="Calibri"/>
              <a:sym typeface="Calibri"/>
            </a:endParaRPr>
          </a:p>
          <a:p>
            <a:pPr indent="0" lvl="0" marL="0" marR="0" rtl="0" algn="l">
              <a:lnSpc>
                <a:spcPct val="107000"/>
              </a:lnSpc>
              <a:spcBef>
                <a:spcPts val="800"/>
              </a:spcBef>
              <a:spcAft>
                <a:spcPts val="0"/>
              </a:spcAft>
              <a:buSzPts val="1400"/>
              <a:buNone/>
            </a:pPr>
            <a:r>
              <a:rPr lang="en-US" sz="1800">
                <a:latin typeface="Calibri"/>
                <a:ea typeface="Calibri"/>
                <a:cs typeface="Calibri"/>
                <a:sym typeface="Calibri"/>
              </a:rPr>
              <a:t>Hello everyone, I’m NAME from INSTITUTION and am a member of the CARLI Archives Task Force. We are pleased to welcome you all to this 2-day Building Digital Archives with Minimal Staffing program.</a:t>
            </a:r>
            <a:endParaRPr b="1" sz="1800">
              <a:latin typeface="Calibri"/>
              <a:ea typeface="Calibri"/>
              <a:cs typeface="Calibri"/>
              <a:sym typeface="Calibri"/>
            </a:endParaRPr>
          </a:p>
          <a:p>
            <a:pPr indent="0" lvl="0" marL="0" marR="0" rtl="0" algn="l">
              <a:lnSpc>
                <a:spcPct val="107000"/>
              </a:lnSpc>
              <a:spcBef>
                <a:spcPts val="800"/>
              </a:spcBef>
              <a:spcAft>
                <a:spcPts val="0"/>
              </a:spcAft>
              <a:buSzPts val="1400"/>
              <a:buNone/>
            </a:pPr>
            <a:r>
              <a:t/>
            </a:r>
            <a:endParaRPr sz="1800">
              <a:latin typeface="Calibri"/>
              <a:ea typeface="Calibri"/>
              <a:cs typeface="Calibri"/>
              <a:sym typeface="Calibri"/>
            </a:endParaRPr>
          </a:p>
          <a:p>
            <a:pPr indent="0" lvl="0" marL="0" marR="0" rtl="0" algn="l">
              <a:lnSpc>
                <a:spcPct val="107000"/>
              </a:lnSpc>
              <a:spcBef>
                <a:spcPts val="800"/>
              </a:spcBef>
              <a:spcAft>
                <a:spcPts val="0"/>
              </a:spcAft>
              <a:buSzPts val="1400"/>
              <a:buNone/>
            </a:pPr>
            <a:r>
              <a:rPr lang="en-US" sz="1800">
                <a:latin typeface="Calibri"/>
                <a:ea typeface="Calibri"/>
                <a:cs typeface="Calibri"/>
                <a:sym typeface="Calibri"/>
              </a:rPr>
              <a:t>&lt;NAME</a:t>
            </a:r>
            <a:r>
              <a:rPr i="1" lang="en-US" sz="1800">
                <a:latin typeface="Calibri"/>
                <a:ea typeface="Calibri"/>
                <a:cs typeface="Calibri"/>
                <a:sym typeface="Calibri"/>
              </a:rPr>
              <a:t>: Introduction</a:t>
            </a:r>
            <a:r>
              <a:rPr lang="en-US" sz="1800">
                <a:latin typeface="Calibri"/>
                <a:ea typeface="Calibri"/>
                <a:cs typeface="Calibri"/>
                <a:sym typeface="Calibri"/>
              </a:rPr>
              <a:t>&gt;</a:t>
            </a:r>
            <a:endParaRPr/>
          </a:p>
          <a:p>
            <a:pPr indent="0" lvl="0" marL="0" marR="0" rtl="0" algn="l">
              <a:lnSpc>
                <a:spcPct val="107000"/>
              </a:lnSpc>
              <a:spcBef>
                <a:spcPts val="800"/>
              </a:spcBef>
              <a:spcAft>
                <a:spcPts val="0"/>
              </a:spcAft>
              <a:buSzPts val="1400"/>
              <a:buNone/>
            </a:pPr>
            <a:r>
              <a:t/>
            </a:r>
            <a:endParaRPr sz="1800">
              <a:latin typeface="Calibri"/>
              <a:ea typeface="Calibri"/>
              <a:cs typeface="Calibri"/>
              <a:sym typeface="Calibri"/>
            </a:endParaRPr>
          </a:p>
          <a:p>
            <a:pPr indent="0" lvl="0" marL="0" marR="0" rtl="0" algn="l">
              <a:lnSpc>
                <a:spcPct val="107000"/>
              </a:lnSpc>
              <a:spcBef>
                <a:spcPts val="800"/>
              </a:spcBef>
              <a:spcAft>
                <a:spcPts val="0"/>
              </a:spcAft>
              <a:buSzPts val="1400"/>
              <a:buNone/>
            </a:pPr>
            <a:r>
              <a:rPr lang="en-US" sz="1800">
                <a:latin typeface="Calibri"/>
                <a:ea typeface="Calibri"/>
                <a:cs typeface="Calibri"/>
                <a:sym typeface="Calibri"/>
              </a:rPr>
              <a:t>Just a few reminders:</a:t>
            </a:r>
            <a:endParaRPr/>
          </a:p>
          <a:p>
            <a:pPr indent="0" lvl="0" marL="0" marR="0" rtl="0" algn="l">
              <a:lnSpc>
                <a:spcPct val="107000"/>
              </a:lnSpc>
              <a:spcBef>
                <a:spcPts val="800"/>
              </a:spcBef>
              <a:spcAft>
                <a:spcPts val="0"/>
              </a:spcAft>
              <a:buSzPts val="1400"/>
              <a:buNone/>
            </a:pPr>
            <a:r>
              <a:t/>
            </a:r>
            <a:endParaRPr sz="1800">
              <a:latin typeface="Calibri"/>
              <a:ea typeface="Calibri"/>
              <a:cs typeface="Calibri"/>
              <a:sym typeface="Calibri"/>
            </a:endParaRPr>
          </a:p>
          <a:p>
            <a:pPr indent="0" lvl="0" marL="0" marR="0" rtl="0" algn="l">
              <a:lnSpc>
                <a:spcPct val="107000"/>
              </a:lnSpc>
              <a:spcBef>
                <a:spcPts val="800"/>
              </a:spcBef>
              <a:spcAft>
                <a:spcPts val="0"/>
              </a:spcAft>
              <a:buSzPts val="1400"/>
              <a:buNone/>
            </a:pPr>
            <a:r>
              <a:rPr lang="en-US" sz="1800">
                <a:latin typeface="Calibri"/>
                <a:ea typeface="Calibri"/>
                <a:cs typeface="Calibri"/>
                <a:sym typeface="Calibri"/>
              </a:rPr>
              <a:t>A few reminders:</a:t>
            </a:r>
            <a:endParaRPr/>
          </a:p>
          <a:p>
            <a:pPr indent="0" lvl="0" marL="0" marR="0" rtl="0" algn="l">
              <a:lnSpc>
                <a:spcPct val="107000"/>
              </a:lnSpc>
              <a:spcBef>
                <a:spcPts val="800"/>
              </a:spcBef>
              <a:spcAft>
                <a:spcPts val="0"/>
              </a:spcAft>
              <a:buSzPts val="1400"/>
              <a:buNone/>
            </a:pPr>
            <a:r>
              <a:t/>
            </a:r>
            <a:endParaRPr sz="1800">
              <a:latin typeface="Calibri"/>
              <a:ea typeface="Calibri"/>
              <a:cs typeface="Calibri"/>
              <a:sym typeface="Calibri"/>
            </a:endParaRPr>
          </a:p>
          <a:p>
            <a:pPr indent="-342900" lvl="0" marL="342900" marR="0" rtl="0" algn="l">
              <a:lnSpc>
                <a:spcPct val="107000"/>
              </a:lnSpc>
              <a:spcBef>
                <a:spcPts val="800"/>
              </a:spcBef>
              <a:spcAft>
                <a:spcPts val="0"/>
              </a:spcAft>
              <a:buClr>
                <a:schemeClr val="dk1"/>
              </a:buClr>
              <a:buSzPts val="1800"/>
              <a:buFont typeface="Arial"/>
              <a:buChar char="•"/>
            </a:pPr>
            <a:r>
              <a:rPr lang="en-US" sz="1800">
                <a:latin typeface="Calibri"/>
                <a:ea typeface="Calibri"/>
                <a:cs typeface="Calibri"/>
                <a:sym typeface="Calibri"/>
              </a:rPr>
              <a:t>Please ensure your microphones are muted.</a:t>
            </a:r>
            <a:endParaRPr/>
          </a:p>
          <a:p>
            <a:pPr indent="-342900" lvl="0" marL="342900" marR="0" rtl="0" algn="l">
              <a:lnSpc>
                <a:spcPct val="107000"/>
              </a:lnSpc>
              <a:spcBef>
                <a:spcPts val="800"/>
              </a:spcBef>
              <a:spcAft>
                <a:spcPts val="0"/>
              </a:spcAft>
              <a:buClr>
                <a:schemeClr val="dk1"/>
              </a:buClr>
              <a:buSzPts val="1800"/>
              <a:buFont typeface="Arial"/>
              <a:buChar char="•"/>
            </a:pPr>
            <a:r>
              <a:rPr lang="en-US" sz="1800">
                <a:latin typeface="Calibri"/>
                <a:ea typeface="Calibri"/>
                <a:cs typeface="Calibri"/>
                <a:sym typeface="Calibri"/>
              </a:rPr>
              <a:t>We will be recording the program today. Once we’ve had the opportunity to add captions for accessibility, we will be sharing the recording along with any handouts on the CARLI website. We will share the link when it is available with the attendees.</a:t>
            </a:r>
            <a:endParaRPr/>
          </a:p>
          <a:p>
            <a:pPr indent="-342900" lvl="0" marL="342900" marR="0" rtl="0" algn="l">
              <a:lnSpc>
                <a:spcPct val="107000"/>
              </a:lnSpc>
              <a:spcBef>
                <a:spcPts val="800"/>
              </a:spcBef>
              <a:spcAft>
                <a:spcPts val="0"/>
              </a:spcAft>
              <a:buClr>
                <a:schemeClr val="dk1"/>
              </a:buClr>
              <a:buSzPts val="1800"/>
              <a:buFont typeface="Arial"/>
              <a:buChar char="•"/>
            </a:pPr>
            <a:r>
              <a:rPr lang="en-US" sz="1800">
                <a:latin typeface="Calibri"/>
                <a:ea typeface="Calibri"/>
                <a:cs typeface="Calibri"/>
                <a:sym typeface="Calibri"/>
              </a:rPr>
              <a:t>Questions will be taken at the end of each program and are welcome via the chat box or by unmuting. If you are unmuting, please also share your video if you are able. It helps those of us who benefit from lip reading.</a:t>
            </a:r>
            <a:endParaRPr/>
          </a:p>
          <a:p>
            <a:pPr indent="-342900" lvl="0" marL="342900" marR="0" rtl="0" algn="l">
              <a:lnSpc>
                <a:spcPct val="107000"/>
              </a:lnSpc>
              <a:spcBef>
                <a:spcPts val="800"/>
              </a:spcBef>
              <a:spcAft>
                <a:spcPts val="0"/>
              </a:spcAft>
              <a:buClr>
                <a:schemeClr val="dk1"/>
              </a:buClr>
              <a:buSzPts val="1800"/>
              <a:buFont typeface="Arial"/>
              <a:buChar char="•"/>
            </a:pPr>
            <a:r>
              <a:rPr lang="en-US" sz="1800">
                <a:latin typeface="Calibri"/>
                <a:ea typeface="Calibri"/>
                <a:cs typeface="Calibri"/>
                <a:sym typeface="Calibri"/>
              </a:rPr>
              <a:t>We are not enabling Zoom’s AI Companion features during this session, but Otter.ai transcription is enabled. Select Show captions at the bottom of the screen to turn on captions, or from the Show Captions arrow menu you can select view full transcript.</a:t>
            </a:r>
            <a:endParaRPr/>
          </a:p>
          <a:p>
            <a:pPr indent="-228600" lvl="0" marL="342900" marR="0" rtl="0" algn="l">
              <a:lnSpc>
                <a:spcPct val="107000"/>
              </a:lnSpc>
              <a:spcBef>
                <a:spcPts val="800"/>
              </a:spcBef>
              <a:spcAft>
                <a:spcPts val="0"/>
              </a:spcAft>
              <a:buClr>
                <a:schemeClr val="dk1"/>
              </a:buClr>
              <a:buSzPts val="1800"/>
              <a:buFont typeface="Arial"/>
              <a:buNone/>
            </a:pPr>
            <a:r>
              <a:t/>
            </a:r>
            <a:endParaRPr sz="1800">
              <a:latin typeface="Calibri"/>
              <a:ea typeface="Calibri"/>
              <a:cs typeface="Calibri"/>
              <a:sym typeface="Calibri"/>
            </a:endParaRPr>
          </a:p>
          <a:p>
            <a:pPr indent="-228600" lvl="0" marL="342900" marR="0" rtl="0" algn="l">
              <a:lnSpc>
                <a:spcPct val="107000"/>
              </a:lnSpc>
              <a:spcBef>
                <a:spcPts val="800"/>
              </a:spcBef>
              <a:spcAft>
                <a:spcPts val="0"/>
              </a:spcAft>
              <a:buClr>
                <a:schemeClr val="dk1"/>
              </a:buClr>
              <a:buSzPts val="1800"/>
              <a:buFont typeface="Arial"/>
              <a:buNone/>
            </a:pPr>
            <a:r>
              <a:t/>
            </a:r>
            <a:endParaRPr sz="1800">
              <a:latin typeface="Calibri"/>
              <a:ea typeface="Calibri"/>
              <a:cs typeface="Calibri"/>
              <a:sym typeface="Calibri"/>
            </a:endParaRPr>
          </a:p>
          <a:p>
            <a:pPr indent="0" lvl="0" marL="0" marR="0" rtl="0" algn="l">
              <a:lnSpc>
                <a:spcPct val="107000"/>
              </a:lnSpc>
              <a:spcBef>
                <a:spcPts val="800"/>
              </a:spcBef>
              <a:spcAft>
                <a:spcPts val="0"/>
              </a:spcAft>
              <a:buSzPts val="1400"/>
              <a:buNone/>
            </a:pPr>
            <a:r>
              <a:rPr lang="en-US" sz="1800">
                <a:latin typeface="Calibri"/>
                <a:ea typeface="Calibri"/>
                <a:cs typeface="Calibri"/>
                <a:sym typeface="Calibri"/>
              </a:rPr>
              <a:t>&lt;NAME</a:t>
            </a:r>
            <a:r>
              <a:rPr i="1" lang="en-US" sz="1800">
                <a:latin typeface="Calibri"/>
                <a:ea typeface="Calibri"/>
                <a:cs typeface="Calibri"/>
                <a:sym typeface="Calibri"/>
              </a:rPr>
              <a:t>: Introduction</a:t>
            </a:r>
            <a:r>
              <a:rPr lang="en-US" sz="1800">
                <a:latin typeface="Calibri"/>
                <a:ea typeface="Calibri"/>
                <a:cs typeface="Calibri"/>
                <a:sym typeface="Calibri"/>
              </a:rPr>
              <a:t>&gt;</a:t>
            </a:r>
            <a:endParaRPr/>
          </a:p>
          <a:p>
            <a:pPr indent="0" lvl="0" marL="0" marR="0" rtl="0" algn="l">
              <a:lnSpc>
                <a:spcPct val="107000"/>
              </a:lnSpc>
              <a:spcBef>
                <a:spcPts val="800"/>
              </a:spcBef>
              <a:spcAft>
                <a:spcPts val="0"/>
              </a:spcAft>
              <a:buSzPts val="1400"/>
              <a:buNone/>
            </a:pPr>
            <a:r>
              <a:t/>
            </a:r>
            <a:endParaRPr sz="1800">
              <a:latin typeface="Calibri"/>
              <a:ea typeface="Calibri"/>
              <a:cs typeface="Calibri"/>
              <a:sym typeface="Calibri"/>
            </a:endParaRPr>
          </a:p>
          <a:p>
            <a:pPr indent="0" lvl="0" marL="0" marR="0" rtl="0" algn="l">
              <a:lnSpc>
                <a:spcPct val="107000"/>
              </a:lnSpc>
              <a:spcBef>
                <a:spcPts val="800"/>
              </a:spcBef>
              <a:spcAft>
                <a:spcPts val="0"/>
              </a:spcAft>
              <a:buSzPts val="1400"/>
              <a:buNone/>
            </a:pPr>
            <a:r>
              <a:t/>
            </a:r>
            <a:endParaRPr sz="1800">
              <a:latin typeface="Calibri"/>
              <a:ea typeface="Calibri"/>
              <a:cs typeface="Calibri"/>
              <a:sym typeface="Calibri"/>
            </a:endParaRPr>
          </a:p>
          <a:p>
            <a:pPr indent="0" lvl="0" marL="0" rtl="0" algn="l">
              <a:lnSpc>
                <a:spcPct val="100000"/>
              </a:lnSpc>
              <a:spcBef>
                <a:spcPts val="800"/>
              </a:spcBef>
              <a:spcAft>
                <a:spcPts val="0"/>
              </a:spcAft>
              <a:buSzPts val="14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357950ec458_0_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6" name="Google Shape;216;g357950ec458_0_6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7" name="Google Shape;217;g357950ec458_0_6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357950ec458_0_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2" name="Google Shape;222;g357950ec458_0_8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3" name="Google Shape;223;g357950ec458_0_8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357950ec458_0_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2" name="Google Shape;232;g357950ec458_0_9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3" name="Google Shape;233;g357950ec458_0_9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357950ec458_0_1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1" name="Google Shape;241;g357950ec458_0_1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2" name="Google Shape;242;g357950ec458_0_11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357950ec458_0_1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0" name="Google Shape;250;g357950ec458_0_1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1" name="Google Shape;251;g357950ec458_0_12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357950ec458_0_1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8" name="Google Shape;258;g357950ec458_0_10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9" name="Google Shape;259;g357950ec458_0_10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357833d753e_0_1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8" name="Google Shape;268;g357833d753e_0_1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9" name="Google Shape;269;g357833d753e_0_13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357833d753e_0_2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8" name="Google Shape;278;g357833d753e_0_26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9" name="Google Shape;279;g357833d753e_0_26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6" name="Google Shape;146;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Please update with author and license information.</a:t>
            </a:r>
            <a:endParaRPr/>
          </a:p>
        </p:txBody>
      </p:sp>
      <p:sp>
        <p:nvSpPr>
          <p:cNvPr id="147" name="Google Shape;147;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357950ec458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4" name="Google Shape;154;g357950ec458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5" name="Google Shape;155;g357950ec458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357950ec458_0_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2" name="Google Shape;162;g357950ec458_0_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3" name="Google Shape;163;g357950ec458_0_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357950ec458_0_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8" name="Google Shape;168;g357950ec458_0_5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9" name="Google Shape;169;g357950ec458_0_5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357950ec458_0_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8" name="Google Shape;178;g357950ec458_0_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9" name="Google Shape;179;g357950ec458_0_4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357950ec458_0_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7" name="Google Shape;187;g357950ec458_0_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8" name="Google Shape;188;g357950ec458_0_2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357950ec458_0_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6" name="Google Shape;196;g357950ec458_0_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7" name="Google Shape;197;g357950ec458_0_3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358bb355065_1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6" name="Google Shape;206;g358bb355065_1_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7" name="Google Shape;207;g358bb355065_1_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4.png"/><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Custom Layout">
  <p:cSld name="6_Custom Layout">
    <p:spTree>
      <p:nvGrpSpPr>
        <p:cNvPr id="20" name="Shape 20"/>
        <p:cNvGrpSpPr/>
        <p:nvPr/>
      </p:nvGrpSpPr>
      <p:grpSpPr>
        <a:xfrm>
          <a:off x="0" y="0"/>
          <a:ext cx="0" cy="0"/>
          <a:chOff x="0" y="0"/>
          <a:chExt cx="0" cy="0"/>
        </a:xfrm>
      </p:grpSpPr>
      <p:sp>
        <p:nvSpPr>
          <p:cNvPr id="21" name="Google Shape;21;p4"/>
          <p:cNvSpPr/>
          <p:nvPr/>
        </p:nvSpPr>
        <p:spPr>
          <a:xfrm>
            <a:off x="0" y="4895850"/>
            <a:ext cx="12192000" cy="1512888"/>
          </a:xfrm>
          <a:prstGeom prst="rect">
            <a:avLst/>
          </a:prstGeom>
          <a:solidFill>
            <a:srgbClr val="42214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22" name="Google Shape;22;p4"/>
          <p:cNvSpPr/>
          <p:nvPr>
            <p:ph idx="2" type="pic"/>
          </p:nvPr>
        </p:nvSpPr>
        <p:spPr>
          <a:xfrm>
            <a:off x="0" y="1"/>
            <a:ext cx="12192000" cy="4895272"/>
          </a:xfrm>
          <a:prstGeom prst="rect">
            <a:avLst/>
          </a:prstGeom>
          <a:noFill/>
          <a:ln>
            <a:noFill/>
          </a:ln>
        </p:spPr>
      </p:sp>
      <p:sp>
        <p:nvSpPr>
          <p:cNvPr id="23" name="Google Shape;23;p4"/>
          <p:cNvSpPr txBox="1"/>
          <p:nvPr>
            <p:ph type="title"/>
          </p:nvPr>
        </p:nvSpPr>
        <p:spPr>
          <a:xfrm>
            <a:off x="1339274" y="5323455"/>
            <a:ext cx="9698181"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SzPts val="1400"/>
              <a:buNone/>
              <a:defRPr b="1" sz="2800" cap="none">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4"/>
          <p:cNvSpPr txBox="1"/>
          <p:nvPr>
            <p:ph idx="1" type="body"/>
          </p:nvPr>
        </p:nvSpPr>
        <p:spPr>
          <a:xfrm>
            <a:off x="1339273" y="4504306"/>
            <a:ext cx="9987011" cy="819148"/>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320"/>
              </a:spcBef>
              <a:spcAft>
                <a:spcPts val="0"/>
              </a:spcAft>
              <a:buClr>
                <a:srgbClr val="D8D8D8"/>
              </a:buClr>
              <a:buSzPts val="1600"/>
              <a:buFont typeface="Arial"/>
              <a:buNone/>
              <a:defRPr sz="1600">
                <a:solidFill>
                  <a:srgbClr val="D8D8D8"/>
                </a:solidFill>
              </a:defRPr>
            </a:lvl1pPr>
            <a:lvl2pPr indent="-228600" lvl="1" marL="914400" algn="l">
              <a:lnSpc>
                <a:spcPct val="100000"/>
              </a:lnSpc>
              <a:spcBef>
                <a:spcPts val="360"/>
              </a:spcBef>
              <a:spcAft>
                <a:spcPts val="0"/>
              </a:spcAft>
              <a:buClr>
                <a:srgbClr val="998C9B"/>
              </a:buClr>
              <a:buSzPts val="1800"/>
              <a:buNone/>
              <a:defRPr sz="1800">
                <a:solidFill>
                  <a:srgbClr val="998C9B"/>
                </a:solidFill>
              </a:defRPr>
            </a:lvl2pPr>
            <a:lvl3pPr indent="-228600" lvl="2" marL="1371600" algn="l">
              <a:lnSpc>
                <a:spcPct val="100000"/>
              </a:lnSpc>
              <a:spcBef>
                <a:spcPts val="320"/>
              </a:spcBef>
              <a:spcAft>
                <a:spcPts val="0"/>
              </a:spcAft>
              <a:buClr>
                <a:srgbClr val="998C9B"/>
              </a:buClr>
              <a:buSzPts val="1600"/>
              <a:buNone/>
              <a:defRPr sz="1600">
                <a:solidFill>
                  <a:srgbClr val="998C9B"/>
                </a:solidFill>
              </a:defRPr>
            </a:lvl3pPr>
            <a:lvl4pPr indent="-228600" lvl="3" marL="1828800" algn="l">
              <a:lnSpc>
                <a:spcPct val="100000"/>
              </a:lnSpc>
              <a:spcBef>
                <a:spcPts val="280"/>
              </a:spcBef>
              <a:spcAft>
                <a:spcPts val="0"/>
              </a:spcAft>
              <a:buClr>
                <a:srgbClr val="998C9B"/>
              </a:buClr>
              <a:buSzPts val="1400"/>
              <a:buNone/>
              <a:defRPr sz="1400">
                <a:solidFill>
                  <a:srgbClr val="998C9B"/>
                </a:solidFill>
              </a:defRPr>
            </a:lvl4pPr>
            <a:lvl5pPr indent="-228600" lvl="4" marL="2286000" algn="l">
              <a:lnSpc>
                <a:spcPct val="100000"/>
              </a:lnSpc>
              <a:spcBef>
                <a:spcPts val="280"/>
              </a:spcBef>
              <a:spcAft>
                <a:spcPts val="0"/>
              </a:spcAft>
              <a:buClr>
                <a:srgbClr val="998C9B"/>
              </a:buClr>
              <a:buSzPts val="1400"/>
              <a:buNone/>
              <a:defRPr sz="1400">
                <a:solidFill>
                  <a:srgbClr val="998C9B"/>
                </a:solidFill>
              </a:defRPr>
            </a:lvl5pPr>
            <a:lvl6pPr indent="-228600" lvl="5" marL="2743200" algn="l">
              <a:lnSpc>
                <a:spcPct val="100000"/>
              </a:lnSpc>
              <a:spcBef>
                <a:spcPts val="280"/>
              </a:spcBef>
              <a:spcAft>
                <a:spcPts val="0"/>
              </a:spcAft>
              <a:buClr>
                <a:srgbClr val="998C9B"/>
              </a:buClr>
              <a:buSzPts val="1400"/>
              <a:buNone/>
              <a:defRPr sz="1400">
                <a:solidFill>
                  <a:srgbClr val="998C9B"/>
                </a:solidFill>
              </a:defRPr>
            </a:lvl6pPr>
            <a:lvl7pPr indent="-228600" lvl="6" marL="3200400" algn="l">
              <a:lnSpc>
                <a:spcPct val="100000"/>
              </a:lnSpc>
              <a:spcBef>
                <a:spcPts val="280"/>
              </a:spcBef>
              <a:spcAft>
                <a:spcPts val="0"/>
              </a:spcAft>
              <a:buClr>
                <a:srgbClr val="998C9B"/>
              </a:buClr>
              <a:buSzPts val="1400"/>
              <a:buNone/>
              <a:defRPr sz="1400">
                <a:solidFill>
                  <a:srgbClr val="998C9B"/>
                </a:solidFill>
              </a:defRPr>
            </a:lvl7pPr>
            <a:lvl8pPr indent="-228600" lvl="7" marL="3657600" algn="l">
              <a:lnSpc>
                <a:spcPct val="100000"/>
              </a:lnSpc>
              <a:spcBef>
                <a:spcPts val="280"/>
              </a:spcBef>
              <a:spcAft>
                <a:spcPts val="0"/>
              </a:spcAft>
              <a:buClr>
                <a:srgbClr val="998C9B"/>
              </a:buClr>
              <a:buSzPts val="1400"/>
              <a:buNone/>
              <a:defRPr sz="1400">
                <a:solidFill>
                  <a:srgbClr val="998C9B"/>
                </a:solidFill>
              </a:defRPr>
            </a:lvl8pPr>
            <a:lvl9pPr indent="-228600" lvl="8" marL="4114800" algn="l">
              <a:lnSpc>
                <a:spcPct val="100000"/>
              </a:lnSpc>
              <a:spcBef>
                <a:spcPts val="280"/>
              </a:spcBef>
              <a:spcAft>
                <a:spcPts val="0"/>
              </a:spcAft>
              <a:buClr>
                <a:srgbClr val="998C9B"/>
              </a:buClr>
              <a:buSzPts val="1400"/>
              <a:buNone/>
              <a:defRPr sz="1400">
                <a:solidFill>
                  <a:srgbClr val="998C9B"/>
                </a:solidFil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76" name="Shape 76"/>
        <p:cNvGrpSpPr/>
        <p:nvPr/>
      </p:nvGrpSpPr>
      <p:grpSpPr>
        <a:xfrm>
          <a:off x="0" y="0"/>
          <a:ext cx="0" cy="0"/>
          <a:chOff x="0" y="0"/>
          <a:chExt cx="0" cy="0"/>
        </a:xfrm>
      </p:grpSpPr>
      <p:sp>
        <p:nvSpPr>
          <p:cNvPr id="77" name="Google Shape;77;p13"/>
          <p:cNvSpPr/>
          <p:nvPr/>
        </p:nvSpPr>
        <p:spPr>
          <a:xfrm>
            <a:off x="0" y="0"/>
            <a:ext cx="7495117" cy="6415088"/>
          </a:xfrm>
          <a:prstGeom prst="rect">
            <a:avLst/>
          </a:prstGeom>
          <a:solidFill>
            <a:srgbClr val="42214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78" name="Google Shape;78;p13"/>
          <p:cNvSpPr txBox="1"/>
          <p:nvPr>
            <p:ph type="title"/>
          </p:nvPr>
        </p:nvSpPr>
        <p:spPr>
          <a:xfrm>
            <a:off x="7798570" y="273051"/>
            <a:ext cx="4011084" cy="673677"/>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13"/>
          <p:cNvSpPr txBox="1"/>
          <p:nvPr>
            <p:ph idx="1" type="body"/>
          </p:nvPr>
        </p:nvSpPr>
        <p:spPr>
          <a:xfrm>
            <a:off x="366956" y="273051"/>
            <a:ext cx="6517793" cy="5853113"/>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520"/>
              </a:spcBef>
              <a:spcAft>
                <a:spcPts val="0"/>
              </a:spcAft>
              <a:buSzPts val="1400"/>
              <a:buNone/>
              <a:defRPr b="0" i="0" sz="2600" cap="none">
                <a:solidFill>
                  <a:schemeClr val="lt2"/>
                </a:solidFill>
                <a:latin typeface="Arial"/>
                <a:ea typeface="Arial"/>
                <a:cs typeface="Arial"/>
                <a:sym typeface="Arial"/>
              </a:defRPr>
            </a:lvl1pPr>
            <a:lvl2pPr indent="-228600" lvl="1" marL="914400" algn="l">
              <a:lnSpc>
                <a:spcPct val="100000"/>
              </a:lnSpc>
              <a:spcBef>
                <a:spcPts val="320"/>
              </a:spcBef>
              <a:spcAft>
                <a:spcPts val="0"/>
              </a:spcAft>
              <a:buClr>
                <a:schemeClr val="lt2"/>
              </a:buClr>
              <a:buSzPts val="1600"/>
              <a:buFont typeface="Arial"/>
              <a:buNone/>
              <a:defRPr b="0" i="0" sz="1600">
                <a:solidFill>
                  <a:schemeClr val="lt2"/>
                </a:solidFill>
                <a:latin typeface="Arial"/>
                <a:ea typeface="Arial"/>
                <a:cs typeface="Arial"/>
                <a:sym typeface="Arial"/>
              </a:defRPr>
            </a:lvl2pPr>
            <a:lvl3pPr indent="-228600" lvl="2" marL="1371600" algn="l">
              <a:lnSpc>
                <a:spcPct val="100000"/>
              </a:lnSpc>
              <a:spcBef>
                <a:spcPts val="500"/>
              </a:spcBef>
              <a:spcAft>
                <a:spcPts val="0"/>
              </a:spcAft>
              <a:buClr>
                <a:schemeClr val="lt2"/>
              </a:buClr>
              <a:buSzPts val="1200"/>
              <a:buFont typeface="Arial"/>
              <a:buNone/>
              <a:defRPr b="0" i="0" sz="1200">
                <a:solidFill>
                  <a:schemeClr val="lt2"/>
                </a:solidFill>
                <a:latin typeface="Arial"/>
                <a:ea typeface="Arial"/>
                <a:cs typeface="Arial"/>
                <a:sym typeface="Arial"/>
              </a:defRPr>
            </a:lvl3pPr>
            <a:lvl4pPr indent="-355600" lvl="3" marL="1828800" algn="l">
              <a:lnSpc>
                <a:spcPct val="100000"/>
              </a:lnSpc>
              <a:spcBef>
                <a:spcPts val="400"/>
              </a:spcBef>
              <a:spcAft>
                <a:spcPts val="0"/>
              </a:spcAft>
              <a:buClr>
                <a:schemeClr val="dk1"/>
              </a:buClr>
              <a:buSzPts val="2000"/>
              <a:buChar char="–"/>
              <a:defRPr b="0" i="0" sz="2000">
                <a:latin typeface="Arial"/>
                <a:ea typeface="Arial"/>
                <a:cs typeface="Arial"/>
                <a:sym typeface="Arial"/>
              </a:defRPr>
            </a:lvl4pPr>
            <a:lvl5pPr indent="-355600" lvl="4" marL="2286000" algn="l">
              <a:lnSpc>
                <a:spcPct val="100000"/>
              </a:lnSpc>
              <a:spcBef>
                <a:spcPts val="400"/>
              </a:spcBef>
              <a:spcAft>
                <a:spcPts val="0"/>
              </a:spcAft>
              <a:buClr>
                <a:schemeClr val="dk1"/>
              </a:buClr>
              <a:buSzPts val="2000"/>
              <a:buChar char="»"/>
              <a:defRPr b="0" i="0" sz="2000">
                <a:latin typeface="Arial"/>
                <a:ea typeface="Arial"/>
                <a:cs typeface="Arial"/>
                <a:sym typeface="Arial"/>
              </a:defRPr>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80" name="Google Shape;80;p13"/>
          <p:cNvSpPr txBox="1"/>
          <p:nvPr>
            <p:ph idx="2" type="body"/>
          </p:nvPr>
        </p:nvSpPr>
        <p:spPr>
          <a:xfrm>
            <a:off x="7798570" y="1054105"/>
            <a:ext cx="4011084" cy="4691063"/>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80"/>
              </a:spcBef>
              <a:spcAft>
                <a:spcPts val="0"/>
              </a:spcAft>
              <a:buClr>
                <a:schemeClr val="dk1"/>
              </a:buClr>
              <a:buSzPts val="1400"/>
              <a:buFont typeface="Arial"/>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81" name="Shape 81"/>
        <p:cNvGrpSpPr/>
        <p:nvPr/>
      </p:nvGrpSpPr>
      <p:grpSpPr>
        <a:xfrm>
          <a:off x="0" y="0"/>
          <a:ext cx="0" cy="0"/>
          <a:chOff x="0" y="0"/>
          <a:chExt cx="0" cy="0"/>
        </a:xfrm>
      </p:grpSpPr>
      <p:sp>
        <p:nvSpPr>
          <p:cNvPr id="82" name="Google Shape;82;p14"/>
          <p:cNvSpPr/>
          <p:nvPr/>
        </p:nvSpPr>
        <p:spPr>
          <a:xfrm>
            <a:off x="1" y="0"/>
            <a:ext cx="9666817" cy="6415088"/>
          </a:xfrm>
          <a:prstGeom prst="rect">
            <a:avLst/>
          </a:prstGeom>
          <a:solidFill>
            <a:srgbClr val="42214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83" name="Google Shape;83;p14"/>
          <p:cNvSpPr txBox="1"/>
          <p:nvPr>
            <p:ph type="title"/>
          </p:nvPr>
        </p:nvSpPr>
        <p:spPr>
          <a:xfrm>
            <a:off x="609600" y="274639"/>
            <a:ext cx="8657552" cy="683635"/>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SzPts val="1400"/>
              <a:buNone/>
              <a:defRPr b="0" i="0" sz="2400" cap="none">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p14"/>
          <p:cNvSpPr txBox="1"/>
          <p:nvPr>
            <p:ph idx="1" type="body"/>
          </p:nvPr>
        </p:nvSpPr>
        <p:spPr>
          <a:xfrm>
            <a:off x="609601" y="1154546"/>
            <a:ext cx="8657167" cy="490653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500"/>
              </a:spcBef>
              <a:spcAft>
                <a:spcPts val="0"/>
              </a:spcAft>
              <a:buSzPts val="1400"/>
              <a:buNone/>
              <a:defRPr>
                <a:solidFill>
                  <a:schemeClr val="lt2"/>
                </a:solidFill>
              </a:defRPr>
            </a:lvl1pPr>
            <a:lvl2pPr indent="-368300" lvl="1" marL="914400" algn="l">
              <a:lnSpc>
                <a:spcPct val="100000"/>
              </a:lnSpc>
              <a:spcBef>
                <a:spcPts val="440"/>
              </a:spcBef>
              <a:spcAft>
                <a:spcPts val="0"/>
              </a:spcAft>
              <a:buClr>
                <a:schemeClr val="lt2"/>
              </a:buClr>
              <a:buSzPts val="2200"/>
              <a:buChar char="–"/>
              <a:defRPr>
                <a:solidFill>
                  <a:schemeClr val="lt2"/>
                </a:solidFill>
              </a:defRPr>
            </a:lvl2pPr>
            <a:lvl3pPr indent="-349250" lvl="2" marL="1371600" algn="l">
              <a:lnSpc>
                <a:spcPct val="100000"/>
              </a:lnSpc>
              <a:spcBef>
                <a:spcPts val="380"/>
              </a:spcBef>
              <a:spcAft>
                <a:spcPts val="0"/>
              </a:spcAft>
              <a:buClr>
                <a:schemeClr val="lt2"/>
              </a:buClr>
              <a:buSzPts val="1900"/>
              <a:buChar char="•"/>
              <a:defRPr>
                <a:solidFill>
                  <a:schemeClr val="lt2"/>
                </a:solidFill>
              </a:defRPr>
            </a:lvl3pPr>
            <a:lvl4pPr indent="-330200" lvl="3" marL="1828800" algn="l">
              <a:lnSpc>
                <a:spcPct val="100000"/>
              </a:lnSpc>
              <a:spcBef>
                <a:spcPts val="320"/>
              </a:spcBef>
              <a:spcAft>
                <a:spcPts val="0"/>
              </a:spcAft>
              <a:buClr>
                <a:schemeClr val="lt2"/>
              </a:buClr>
              <a:buSzPts val="1600"/>
              <a:buChar char="–"/>
              <a:defRPr>
                <a:solidFill>
                  <a:schemeClr val="lt2"/>
                </a:solidFill>
              </a:defRPr>
            </a:lvl4pPr>
            <a:lvl5pPr indent="-317500" lvl="4" marL="2286000" algn="l">
              <a:lnSpc>
                <a:spcPct val="100000"/>
              </a:lnSpc>
              <a:spcBef>
                <a:spcPts val="280"/>
              </a:spcBef>
              <a:spcAft>
                <a:spcPts val="0"/>
              </a:spcAft>
              <a:buClr>
                <a:schemeClr val="lt2"/>
              </a:buClr>
              <a:buSzPts val="1400"/>
              <a:buChar char="»"/>
              <a:defRPr>
                <a:solidFill>
                  <a:schemeClr val="lt2"/>
                </a:solidFill>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85" name="Google Shape;85;p14"/>
          <p:cNvSpPr/>
          <p:nvPr>
            <p:ph idx="2" type="pic"/>
          </p:nvPr>
        </p:nvSpPr>
        <p:spPr>
          <a:xfrm>
            <a:off x="9774768" y="0"/>
            <a:ext cx="2417233" cy="1639888"/>
          </a:xfrm>
          <a:prstGeom prst="rect">
            <a:avLst/>
          </a:prstGeom>
          <a:noFill/>
          <a:ln>
            <a:noFill/>
          </a:ln>
        </p:spPr>
      </p:sp>
      <p:sp>
        <p:nvSpPr>
          <p:cNvPr id="86" name="Google Shape;86;p14"/>
          <p:cNvSpPr/>
          <p:nvPr>
            <p:ph idx="3" type="pic"/>
          </p:nvPr>
        </p:nvSpPr>
        <p:spPr>
          <a:xfrm>
            <a:off x="9774768" y="1708440"/>
            <a:ext cx="2417233" cy="2332038"/>
          </a:xfrm>
          <a:prstGeom prst="rect">
            <a:avLst/>
          </a:prstGeom>
          <a:noFill/>
          <a:ln>
            <a:noFill/>
          </a:ln>
        </p:spPr>
      </p:sp>
      <p:sp>
        <p:nvSpPr>
          <p:cNvPr id="87" name="Google Shape;87;p14"/>
          <p:cNvSpPr/>
          <p:nvPr>
            <p:ph idx="4" type="pic"/>
          </p:nvPr>
        </p:nvSpPr>
        <p:spPr>
          <a:xfrm>
            <a:off x="9774768" y="4122305"/>
            <a:ext cx="2417233" cy="2281238"/>
          </a:xfrm>
          <a:prstGeom prst="rect">
            <a:avLst/>
          </a:prstGeom>
          <a:noFill/>
          <a:ln>
            <a:no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Custom Layout">
  <p:cSld name="13_Custom Layout">
    <p:spTree>
      <p:nvGrpSpPr>
        <p:cNvPr id="88" name="Shape 88"/>
        <p:cNvGrpSpPr/>
        <p:nvPr/>
      </p:nvGrpSpPr>
      <p:grpSpPr>
        <a:xfrm>
          <a:off x="0" y="0"/>
          <a:ext cx="0" cy="0"/>
          <a:chOff x="0" y="0"/>
          <a:chExt cx="0" cy="0"/>
        </a:xfrm>
      </p:grpSpPr>
      <p:sp>
        <p:nvSpPr>
          <p:cNvPr id="89" name="Google Shape;89;p15"/>
          <p:cNvSpPr/>
          <p:nvPr/>
        </p:nvSpPr>
        <p:spPr>
          <a:xfrm>
            <a:off x="6307667" y="0"/>
            <a:ext cx="5884333" cy="6415088"/>
          </a:xfrm>
          <a:prstGeom prst="rect">
            <a:avLst/>
          </a:prstGeom>
          <a:solidFill>
            <a:srgbClr val="5E60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90" name="Google Shape;90;p15"/>
          <p:cNvSpPr txBox="1"/>
          <p:nvPr>
            <p:ph type="ctrTitle"/>
          </p:nvPr>
        </p:nvSpPr>
        <p:spPr>
          <a:xfrm>
            <a:off x="6581541" y="349638"/>
            <a:ext cx="5289673" cy="800046"/>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SzPts val="1400"/>
              <a:buNone/>
              <a:defRPr sz="24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1" name="Google Shape;91;p15"/>
          <p:cNvSpPr txBox="1"/>
          <p:nvPr>
            <p:ph idx="1" type="body"/>
          </p:nvPr>
        </p:nvSpPr>
        <p:spPr>
          <a:xfrm>
            <a:off x="6580718" y="1243263"/>
            <a:ext cx="5289549" cy="501315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500"/>
              </a:spcBef>
              <a:spcAft>
                <a:spcPts val="0"/>
              </a:spcAft>
              <a:buSzPts val="1400"/>
              <a:buNone/>
              <a:defRPr>
                <a:solidFill>
                  <a:schemeClr val="lt1"/>
                </a:solidFill>
              </a:defRPr>
            </a:lvl1pPr>
            <a:lvl2pPr indent="-368300" lvl="1" marL="914400" algn="l">
              <a:lnSpc>
                <a:spcPct val="100000"/>
              </a:lnSpc>
              <a:spcBef>
                <a:spcPts val="440"/>
              </a:spcBef>
              <a:spcAft>
                <a:spcPts val="0"/>
              </a:spcAft>
              <a:buClr>
                <a:schemeClr val="lt1"/>
              </a:buClr>
              <a:buSzPts val="2200"/>
              <a:buChar char="–"/>
              <a:defRPr>
                <a:solidFill>
                  <a:schemeClr val="lt1"/>
                </a:solidFill>
              </a:defRPr>
            </a:lvl2pPr>
            <a:lvl3pPr indent="-349250" lvl="2" marL="1371600" algn="l">
              <a:lnSpc>
                <a:spcPct val="100000"/>
              </a:lnSpc>
              <a:spcBef>
                <a:spcPts val="380"/>
              </a:spcBef>
              <a:spcAft>
                <a:spcPts val="0"/>
              </a:spcAft>
              <a:buClr>
                <a:schemeClr val="lt1"/>
              </a:buClr>
              <a:buSzPts val="1900"/>
              <a:buChar char="•"/>
              <a:defRPr>
                <a:solidFill>
                  <a:schemeClr val="lt1"/>
                </a:solidFill>
              </a:defRPr>
            </a:lvl3pPr>
            <a:lvl4pPr indent="-330200" lvl="3" marL="1828800" algn="l">
              <a:lnSpc>
                <a:spcPct val="100000"/>
              </a:lnSpc>
              <a:spcBef>
                <a:spcPts val="320"/>
              </a:spcBef>
              <a:spcAft>
                <a:spcPts val="0"/>
              </a:spcAft>
              <a:buClr>
                <a:schemeClr val="lt1"/>
              </a:buClr>
              <a:buSzPts val="1600"/>
              <a:buChar char="–"/>
              <a:defRPr>
                <a:solidFill>
                  <a:schemeClr val="lt1"/>
                </a:solidFill>
              </a:defRPr>
            </a:lvl4pPr>
            <a:lvl5pPr indent="-317500" lvl="4" marL="2286000" algn="l">
              <a:lnSpc>
                <a:spcPct val="100000"/>
              </a:lnSpc>
              <a:spcBef>
                <a:spcPts val="280"/>
              </a:spcBef>
              <a:spcAft>
                <a:spcPts val="0"/>
              </a:spcAft>
              <a:buClr>
                <a:schemeClr val="lt1"/>
              </a:buClr>
              <a:buSzPts val="1400"/>
              <a:buChar char="»"/>
              <a:defRPr>
                <a:solidFill>
                  <a:schemeClr val="lt1"/>
                </a:solidFill>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92" name="Google Shape;92;p15"/>
          <p:cNvSpPr/>
          <p:nvPr>
            <p:ph idx="2" type="pic"/>
          </p:nvPr>
        </p:nvSpPr>
        <p:spPr>
          <a:xfrm>
            <a:off x="0" y="0"/>
            <a:ext cx="6231467" cy="3247320"/>
          </a:xfrm>
          <a:prstGeom prst="rect">
            <a:avLst/>
          </a:prstGeom>
          <a:noFill/>
          <a:ln>
            <a:noFill/>
          </a:ln>
        </p:spPr>
      </p:sp>
      <p:sp>
        <p:nvSpPr>
          <p:cNvPr id="93" name="Google Shape;93;p15"/>
          <p:cNvSpPr/>
          <p:nvPr>
            <p:ph idx="3" type="pic"/>
          </p:nvPr>
        </p:nvSpPr>
        <p:spPr>
          <a:xfrm>
            <a:off x="0" y="3313124"/>
            <a:ext cx="6231467" cy="3100388"/>
          </a:xfrm>
          <a:prstGeom prst="rect">
            <a:avLst/>
          </a:prstGeom>
          <a:no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Custom Layout">
  <p:cSld name="10_Custom Layout">
    <p:spTree>
      <p:nvGrpSpPr>
        <p:cNvPr id="94" name="Shape 94"/>
        <p:cNvGrpSpPr/>
        <p:nvPr/>
      </p:nvGrpSpPr>
      <p:grpSpPr>
        <a:xfrm>
          <a:off x="0" y="0"/>
          <a:ext cx="0" cy="0"/>
          <a:chOff x="0" y="0"/>
          <a:chExt cx="0" cy="0"/>
        </a:xfrm>
      </p:grpSpPr>
      <p:sp>
        <p:nvSpPr>
          <p:cNvPr id="95" name="Google Shape;95;p16"/>
          <p:cNvSpPr/>
          <p:nvPr/>
        </p:nvSpPr>
        <p:spPr>
          <a:xfrm>
            <a:off x="6307667" y="0"/>
            <a:ext cx="5884333" cy="6415088"/>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96" name="Google Shape;96;p16"/>
          <p:cNvSpPr txBox="1"/>
          <p:nvPr>
            <p:ph type="ctrTitle"/>
          </p:nvPr>
        </p:nvSpPr>
        <p:spPr>
          <a:xfrm>
            <a:off x="6581541" y="349638"/>
            <a:ext cx="5289673" cy="800046"/>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SzPts val="1400"/>
              <a:buNone/>
              <a:defRPr sz="24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7" name="Google Shape;97;p16"/>
          <p:cNvSpPr txBox="1"/>
          <p:nvPr>
            <p:ph idx="1" type="body"/>
          </p:nvPr>
        </p:nvSpPr>
        <p:spPr>
          <a:xfrm>
            <a:off x="6580718" y="1243263"/>
            <a:ext cx="5289549" cy="501315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500"/>
              </a:spcBef>
              <a:spcAft>
                <a:spcPts val="0"/>
              </a:spcAft>
              <a:buSzPts val="1400"/>
              <a:buNone/>
              <a:defRPr>
                <a:solidFill>
                  <a:schemeClr val="lt1"/>
                </a:solidFill>
              </a:defRPr>
            </a:lvl1pPr>
            <a:lvl2pPr indent="-368300" lvl="1" marL="914400" algn="l">
              <a:lnSpc>
                <a:spcPct val="100000"/>
              </a:lnSpc>
              <a:spcBef>
                <a:spcPts val="440"/>
              </a:spcBef>
              <a:spcAft>
                <a:spcPts val="0"/>
              </a:spcAft>
              <a:buClr>
                <a:schemeClr val="lt1"/>
              </a:buClr>
              <a:buSzPts val="2200"/>
              <a:buChar char="–"/>
              <a:defRPr>
                <a:solidFill>
                  <a:schemeClr val="lt1"/>
                </a:solidFill>
              </a:defRPr>
            </a:lvl2pPr>
            <a:lvl3pPr indent="-349250" lvl="2" marL="1371600" algn="l">
              <a:lnSpc>
                <a:spcPct val="100000"/>
              </a:lnSpc>
              <a:spcBef>
                <a:spcPts val="380"/>
              </a:spcBef>
              <a:spcAft>
                <a:spcPts val="0"/>
              </a:spcAft>
              <a:buClr>
                <a:schemeClr val="lt1"/>
              </a:buClr>
              <a:buSzPts val="1900"/>
              <a:buChar char="•"/>
              <a:defRPr>
                <a:solidFill>
                  <a:schemeClr val="lt1"/>
                </a:solidFill>
              </a:defRPr>
            </a:lvl3pPr>
            <a:lvl4pPr indent="-330200" lvl="3" marL="1828800" algn="l">
              <a:lnSpc>
                <a:spcPct val="100000"/>
              </a:lnSpc>
              <a:spcBef>
                <a:spcPts val="320"/>
              </a:spcBef>
              <a:spcAft>
                <a:spcPts val="0"/>
              </a:spcAft>
              <a:buClr>
                <a:schemeClr val="lt1"/>
              </a:buClr>
              <a:buSzPts val="1600"/>
              <a:buChar char="–"/>
              <a:defRPr>
                <a:solidFill>
                  <a:schemeClr val="lt1"/>
                </a:solidFill>
              </a:defRPr>
            </a:lvl4pPr>
            <a:lvl5pPr indent="-317500" lvl="4" marL="2286000" algn="l">
              <a:lnSpc>
                <a:spcPct val="100000"/>
              </a:lnSpc>
              <a:spcBef>
                <a:spcPts val="280"/>
              </a:spcBef>
              <a:spcAft>
                <a:spcPts val="0"/>
              </a:spcAft>
              <a:buClr>
                <a:schemeClr val="lt1"/>
              </a:buClr>
              <a:buSzPts val="1400"/>
              <a:buChar char="»"/>
              <a:defRPr>
                <a:solidFill>
                  <a:schemeClr val="lt1"/>
                </a:solidFill>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98" name="Google Shape;98;p16"/>
          <p:cNvSpPr/>
          <p:nvPr>
            <p:ph idx="2" type="pic"/>
          </p:nvPr>
        </p:nvSpPr>
        <p:spPr>
          <a:xfrm>
            <a:off x="0" y="0"/>
            <a:ext cx="6231467" cy="3247320"/>
          </a:xfrm>
          <a:prstGeom prst="rect">
            <a:avLst/>
          </a:prstGeom>
          <a:noFill/>
          <a:ln>
            <a:noFill/>
          </a:ln>
        </p:spPr>
      </p:sp>
      <p:sp>
        <p:nvSpPr>
          <p:cNvPr id="99" name="Google Shape;99;p16"/>
          <p:cNvSpPr/>
          <p:nvPr>
            <p:ph idx="3" type="pic"/>
          </p:nvPr>
        </p:nvSpPr>
        <p:spPr>
          <a:xfrm>
            <a:off x="0" y="3313124"/>
            <a:ext cx="6231467" cy="3100388"/>
          </a:xfrm>
          <a:prstGeom prst="rect">
            <a:avLst/>
          </a:prstGeom>
          <a:noFill/>
          <a:ln>
            <a:no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Custom Layout">
  <p:cSld name="12_Custom Layout">
    <p:spTree>
      <p:nvGrpSpPr>
        <p:cNvPr id="100" name="Shape 100"/>
        <p:cNvGrpSpPr/>
        <p:nvPr/>
      </p:nvGrpSpPr>
      <p:grpSpPr>
        <a:xfrm>
          <a:off x="0" y="0"/>
          <a:ext cx="0" cy="0"/>
          <a:chOff x="0" y="0"/>
          <a:chExt cx="0" cy="0"/>
        </a:xfrm>
      </p:grpSpPr>
      <p:sp>
        <p:nvSpPr>
          <p:cNvPr id="101" name="Google Shape;101;p17"/>
          <p:cNvSpPr/>
          <p:nvPr/>
        </p:nvSpPr>
        <p:spPr>
          <a:xfrm>
            <a:off x="6307667" y="0"/>
            <a:ext cx="5884333" cy="6415088"/>
          </a:xfrm>
          <a:prstGeom prst="rect">
            <a:avLst/>
          </a:prstGeom>
          <a:solidFill>
            <a:srgbClr val="00267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02" name="Google Shape;102;p17"/>
          <p:cNvSpPr txBox="1"/>
          <p:nvPr>
            <p:ph type="ctrTitle"/>
          </p:nvPr>
        </p:nvSpPr>
        <p:spPr>
          <a:xfrm>
            <a:off x="6581541" y="349638"/>
            <a:ext cx="5289673" cy="800046"/>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SzPts val="1400"/>
              <a:buNone/>
              <a:defRPr sz="24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3" name="Google Shape;103;p17"/>
          <p:cNvSpPr txBox="1"/>
          <p:nvPr>
            <p:ph idx="1" type="body"/>
          </p:nvPr>
        </p:nvSpPr>
        <p:spPr>
          <a:xfrm>
            <a:off x="6580718" y="1243263"/>
            <a:ext cx="5289549" cy="501315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500"/>
              </a:spcBef>
              <a:spcAft>
                <a:spcPts val="0"/>
              </a:spcAft>
              <a:buSzPts val="1400"/>
              <a:buNone/>
              <a:defRPr>
                <a:solidFill>
                  <a:schemeClr val="lt1"/>
                </a:solidFill>
              </a:defRPr>
            </a:lvl1pPr>
            <a:lvl2pPr indent="-368300" lvl="1" marL="914400" algn="l">
              <a:lnSpc>
                <a:spcPct val="100000"/>
              </a:lnSpc>
              <a:spcBef>
                <a:spcPts val="440"/>
              </a:spcBef>
              <a:spcAft>
                <a:spcPts val="0"/>
              </a:spcAft>
              <a:buClr>
                <a:schemeClr val="lt1"/>
              </a:buClr>
              <a:buSzPts val="2200"/>
              <a:buChar char="–"/>
              <a:defRPr>
                <a:solidFill>
                  <a:schemeClr val="lt1"/>
                </a:solidFill>
              </a:defRPr>
            </a:lvl2pPr>
            <a:lvl3pPr indent="-349250" lvl="2" marL="1371600" algn="l">
              <a:lnSpc>
                <a:spcPct val="100000"/>
              </a:lnSpc>
              <a:spcBef>
                <a:spcPts val="380"/>
              </a:spcBef>
              <a:spcAft>
                <a:spcPts val="0"/>
              </a:spcAft>
              <a:buClr>
                <a:schemeClr val="lt1"/>
              </a:buClr>
              <a:buSzPts val="1900"/>
              <a:buChar char="•"/>
              <a:defRPr>
                <a:solidFill>
                  <a:schemeClr val="lt1"/>
                </a:solidFill>
              </a:defRPr>
            </a:lvl3pPr>
            <a:lvl4pPr indent="-330200" lvl="3" marL="1828800" algn="l">
              <a:lnSpc>
                <a:spcPct val="100000"/>
              </a:lnSpc>
              <a:spcBef>
                <a:spcPts val="320"/>
              </a:spcBef>
              <a:spcAft>
                <a:spcPts val="0"/>
              </a:spcAft>
              <a:buClr>
                <a:schemeClr val="lt1"/>
              </a:buClr>
              <a:buSzPts val="1600"/>
              <a:buChar char="–"/>
              <a:defRPr>
                <a:solidFill>
                  <a:schemeClr val="lt1"/>
                </a:solidFill>
              </a:defRPr>
            </a:lvl4pPr>
            <a:lvl5pPr indent="-317500" lvl="4" marL="2286000" algn="l">
              <a:lnSpc>
                <a:spcPct val="100000"/>
              </a:lnSpc>
              <a:spcBef>
                <a:spcPts val="280"/>
              </a:spcBef>
              <a:spcAft>
                <a:spcPts val="0"/>
              </a:spcAft>
              <a:buClr>
                <a:schemeClr val="lt1"/>
              </a:buClr>
              <a:buSzPts val="1400"/>
              <a:buChar char="»"/>
              <a:defRPr>
                <a:solidFill>
                  <a:schemeClr val="lt1"/>
                </a:solidFill>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04" name="Google Shape;104;p17"/>
          <p:cNvSpPr/>
          <p:nvPr>
            <p:ph idx="2" type="pic"/>
          </p:nvPr>
        </p:nvSpPr>
        <p:spPr>
          <a:xfrm>
            <a:off x="0" y="0"/>
            <a:ext cx="6231467" cy="3247320"/>
          </a:xfrm>
          <a:prstGeom prst="rect">
            <a:avLst/>
          </a:prstGeom>
          <a:noFill/>
          <a:ln>
            <a:noFill/>
          </a:ln>
        </p:spPr>
      </p:sp>
      <p:sp>
        <p:nvSpPr>
          <p:cNvPr id="105" name="Google Shape;105;p17"/>
          <p:cNvSpPr/>
          <p:nvPr>
            <p:ph idx="3" type="pic"/>
          </p:nvPr>
        </p:nvSpPr>
        <p:spPr>
          <a:xfrm>
            <a:off x="0" y="3313124"/>
            <a:ext cx="6231467" cy="3100388"/>
          </a:xfrm>
          <a:prstGeom prst="rect">
            <a:avLst/>
          </a:prstGeom>
          <a:noFill/>
          <a:ln>
            <a:no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Custom Layout">
  <p:cSld name="11_Custom Layout">
    <p:spTree>
      <p:nvGrpSpPr>
        <p:cNvPr id="106" name="Shape 106"/>
        <p:cNvGrpSpPr/>
        <p:nvPr/>
      </p:nvGrpSpPr>
      <p:grpSpPr>
        <a:xfrm>
          <a:off x="0" y="0"/>
          <a:ext cx="0" cy="0"/>
          <a:chOff x="0" y="0"/>
          <a:chExt cx="0" cy="0"/>
        </a:xfrm>
      </p:grpSpPr>
      <p:sp>
        <p:nvSpPr>
          <p:cNvPr id="107" name="Google Shape;107;p18"/>
          <p:cNvSpPr/>
          <p:nvPr/>
        </p:nvSpPr>
        <p:spPr>
          <a:xfrm>
            <a:off x="6307667" y="0"/>
            <a:ext cx="5884333" cy="6415088"/>
          </a:xfrm>
          <a:prstGeom prst="rect">
            <a:avLst/>
          </a:prstGeom>
          <a:solidFill>
            <a:srgbClr val="06707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08" name="Google Shape;108;p18"/>
          <p:cNvSpPr txBox="1"/>
          <p:nvPr>
            <p:ph type="ctrTitle"/>
          </p:nvPr>
        </p:nvSpPr>
        <p:spPr>
          <a:xfrm>
            <a:off x="6581541" y="349638"/>
            <a:ext cx="5289673" cy="800046"/>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SzPts val="1400"/>
              <a:buNone/>
              <a:defRPr sz="24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9" name="Google Shape;109;p18"/>
          <p:cNvSpPr txBox="1"/>
          <p:nvPr>
            <p:ph idx="1" type="body"/>
          </p:nvPr>
        </p:nvSpPr>
        <p:spPr>
          <a:xfrm>
            <a:off x="6580718" y="1243263"/>
            <a:ext cx="5289549" cy="501315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500"/>
              </a:spcBef>
              <a:spcAft>
                <a:spcPts val="0"/>
              </a:spcAft>
              <a:buSzPts val="1400"/>
              <a:buNone/>
              <a:defRPr>
                <a:solidFill>
                  <a:schemeClr val="lt1"/>
                </a:solidFill>
              </a:defRPr>
            </a:lvl1pPr>
            <a:lvl2pPr indent="-368300" lvl="1" marL="914400" algn="l">
              <a:lnSpc>
                <a:spcPct val="100000"/>
              </a:lnSpc>
              <a:spcBef>
                <a:spcPts val="440"/>
              </a:spcBef>
              <a:spcAft>
                <a:spcPts val="0"/>
              </a:spcAft>
              <a:buClr>
                <a:schemeClr val="lt1"/>
              </a:buClr>
              <a:buSzPts val="2200"/>
              <a:buChar char="–"/>
              <a:defRPr>
                <a:solidFill>
                  <a:schemeClr val="lt1"/>
                </a:solidFill>
              </a:defRPr>
            </a:lvl2pPr>
            <a:lvl3pPr indent="-349250" lvl="2" marL="1371600" algn="l">
              <a:lnSpc>
                <a:spcPct val="100000"/>
              </a:lnSpc>
              <a:spcBef>
                <a:spcPts val="380"/>
              </a:spcBef>
              <a:spcAft>
                <a:spcPts val="0"/>
              </a:spcAft>
              <a:buClr>
                <a:schemeClr val="lt1"/>
              </a:buClr>
              <a:buSzPts val="1900"/>
              <a:buChar char="•"/>
              <a:defRPr>
                <a:solidFill>
                  <a:schemeClr val="lt1"/>
                </a:solidFill>
              </a:defRPr>
            </a:lvl3pPr>
            <a:lvl4pPr indent="-330200" lvl="3" marL="1828800" algn="l">
              <a:lnSpc>
                <a:spcPct val="100000"/>
              </a:lnSpc>
              <a:spcBef>
                <a:spcPts val="320"/>
              </a:spcBef>
              <a:spcAft>
                <a:spcPts val="0"/>
              </a:spcAft>
              <a:buClr>
                <a:schemeClr val="lt1"/>
              </a:buClr>
              <a:buSzPts val="1600"/>
              <a:buChar char="–"/>
              <a:defRPr>
                <a:solidFill>
                  <a:schemeClr val="lt1"/>
                </a:solidFill>
              </a:defRPr>
            </a:lvl4pPr>
            <a:lvl5pPr indent="-317500" lvl="4" marL="2286000" algn="l">
              <a:lnSpc>
                <a:spcPct val="100000"/>
              </a:lnSpc>
              <a:spcBef>
                <a:spcPts val="280"/>
              </a:spcBef>
              <a:spcAft>
                <a:spcPts val="0"/>
              </a:spcAft>
              <a:buClr>
                <a:schemeClr val="lt1"/>
              </a:buClr>
              <a:buSzPts val="1400"/>
              <a:buChar char="»"/>
              <a:defRPr>
                <a:solidFill>
                  <a:schemeClr val="lt1"/>
                </a:solidFill>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10" name="Google Shape;110;p18"/>
          <p:cNvSpPr/>
          <p:nvPr>
            <p:ph idx="2" type="pic"/>
          </p:nvPr>
        </p:nvSpPr>
        <p:spPr>
          <a:xfrm>
            <a:off x="0" y="0"/>
            <a:ext cx="6231467" cy="3247320"/>
          </a:xfrm>
          <a:prstGeom prst="rect">
            <a:avLst/>
          </a:prstGeom>
          <a:noFill/>
          <a:ln>
            <a:noFill/>
          </a:ln>
        </p:spPr>
      </p:sp>
      <p:sp>
        <p:nvSpPr>
          <p:cNvPr id="111" name="Google Shape;111;p18"/>
          <p:cNvSpPr/>
          <p:nvPr>
            <p:ph idx="3" type="pic"/>
          </p:nvPr>
        </p:nvSpPr>
        <p:spPr>
          <a:xfrm>
            <a:off x="0" y="3313124"/>
            <a:ext cx="6231467" cy="3100388"/>
          </a:xfrm>
          <a:prstGeom prst="rect">
            <a:avLst/>
          </a:prstGeom>
          <a:noFill/>
          <a:ln>
            <a:no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Custom Layout">
  <p:cSld name="9_Custom Layout">
    <p:spTree>
      <p:nvGrpSpPr>
        <p:cNvPr id="112" name="Shape 112"/>
        <p:cNvGrpSpPr/>
        <p:nvPr/>
      </p:nvGrpSpPr>
      <p:grpSpPr>
        <a:xfrm>
          <a:off x="0" y="0"/>
          <a:ext cx="0" cy="0"/>
          <a:chOff x="0" y="0"/>
          <a:chExt cx="0" cy="0"/>
        </a:xfrm>
      </p:grpSpPr>
      <p:sp>
        <p:nvSpPr>
          <p:cNvPr id="113" name="Google Shape;113;p19"/>
          <p:cNvSpPr/>
          <p:nvPr/>
        </p:nvSpPr>
        <p:spPr>
          <a:xfrm>
            <a:off x="6307667" y="0"/>
            <a:ext cx="5884333" cy="6415088"/>
          </a:xfrm>
          <a:prstGeom prst="rect">
            <a:avLst/>
          </a:prstGeom>
          <a:solidFill>
            <a:srgbClr val="42214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14" name="Google Shape;114;p19"/>
          <p:cNvSpPr txBox="1"/>
          <p:nvPr>
            <p:ph type="ctrTitle"/>
          </p:nvPr>
        </p:nvSpPr>
        <p:spPr>
          <a:xfrm>
            <a:off x="6581541" y="349638"/>
            <a:ext cx="5289673" cy="800046"/>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SzPts val="1400"/>
              <a:buNone/>
              <a:defRPr sz="24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5" name="Google Shape;115;p19"/>
          <p:cNvSpPr txBox="1"/>
          <p:nvPr>
            <p:ph idx="1" type="body"/>
          </p:nvPr>
        </p:nvSpPr>
        <p:spPr>
          <a:xfrm>
            <a:off x="6580718" y="1243263"/>
            <a:ext cx="5289549" cy="501315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500"/>
              </a:spcBef>
              <a:spcAft>
                <a:spcPts val="0"/>
              </a:spcAft>
              <a:buSzPts val="1400"/>
              <a:buNone/>
              <a:defRPr>
                <a:solidFill>
                  <a:schemeClr val="lt1"/>
                </a:solidFill>
              </a:defRPr>
            </a:lvl1pPr>
            <a:lvl2pPr indent="-368300" lvl="1" marL="914400" algn="l">
              <a:lnSpc>
                <a:spcPct val="100000"/>
              </a:lnSpc>
              <a:spcBef>
                <a:spcPts val="440"/>
              </a:spcBef>
              <a:spcAft>
                <a:spcPts val="0"/>
              </a:spcAft>
              <a:buClr>
                <a:schemeClr val="lt1"/>
              </a:buClr>
              <a:buSzPts val="2200"/>
              <a:buChar char="–"/>
              <a:defRPr>
                <a:solidFill>
                  <a:schemeClr val="lt1"/>
                </a:solidFill>
              </a:defRPr>
            </a:lvl2pPr>
            <a:lvl3pPr indent="-349250" lvl="2" marL="1371600" algn="l">
              <a:lnSpc>
                <a:spcPct val="100000"/>
              </a:lnSpc>
              <a:spcBef>
                <a:spcPts val="380"/>
              </a:spcBef>
              <a:spcAft>
                <a:spcPts val="0"/>
              </a:spcAft>
              <a:buClr>
                <a:schemeClr val="lt1"/>
              </a:buClr>
              <a:buSzPts val="1900"/>
              <a:buChar char="•"/>
              <a:defRPr>
                <a:solidFill>
                  <a:schemeClr val="lt1"/>
                </a:solidFill>
              </a:defRPr>
            </a:lvl3pPr>
            <a:lvl4pPr indent="-330200" lvl="3" marL="1828800" algn="l">
              <a:lnSpc>
                <a:spcPct val="100000"/>
              </a:lnSpc>
              <a:spcBef>
                <a:spcPts val="320"/>
              </a:spcBef>
              <a:spcAft>
                <a:spcPts val="0"/>
              </a:spcAft>
              <a:buClr>
                <a:schemeClr val="lt1"/>
              </a:buClr>
              <a:buSzPts val="1600"/>
              <a:buChar char="–"/>
              <a:defRPr>
                <a:solidFill>
                  <a:schemeClr val="lt1"/>
                </a:solidFill>
              </a:defRPr>
            </a:lvl4pPr>
            <a:lvl5pPr indent="-317500" lvl="4" marL="2286000" algn="l">
              <a:lnSpc>
                <a:spcPct val="100000"/>
              </a:lnSpc>
              <a:spcBef>
                <a:spcPts val="280"/>
              </a:spcBef>
              <a:spcAft>
                <a:spcPts val="0"/>
              </a:spcAft>
              <a:buClr>
                <a:schemeClr val="lt1"/>
              </a:buClr>
              <a:buSzPts val="1400"/>
              <a:buChar char="»"/>
              <a:defRPr>
                <a:solidFill>
                  <a:schemeClr val="lt1"/>
                </a:solidFill>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16" name="Google Shape;116;p19"/>
          <p:cNvSpPr/>
          <p:nvPr>
            <p:ph idx="2" type="pic"/>
          </p:nvPr>
        </p:nvSpPr>
        <p:spPr>
          <a:xfrm>
            <a:off x="0" y="0"/>
            <a:ext cx="6231467" cy="3247320"/>
          </a:xfrm>
          <a:prstGeom prst="rect">
            <a:avLst/>
          </a:prstGeom>
          <a:noFill/>
          <a:ln>
            <a:noFill/>
          </a:ln>
        </p:spPr>
      </p:sp>
      <p:sp>
        <p:nvSpPr>
          <p:cNvPr id="117" name="Google Shape;117;p19"/>
          <p:cNvSpPr/>
          <p:nvPr>
            <p:ph idx="3" type="pic"/>
          </p:nvPr>
        </p:nvSpPr>
        <p:spPr>
          <a:xfrm>
            <a:off x="0" y="3313124"/>
            <a:ext cx="6231467" cy="3100388"/>
          </a:xfrm>
          <a:prstGeom prst="rect">
            <a:avLst/>
          </a:prstGeom>
          <a:noFill/>
          <a:ln>
            <a:no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Custom Layout">
  <p:cSld name="8_Custom Layout">
    <p:spTree>
      <p:nvGrpSpPr>
        <p:cNvPr id="118" name="Shape 118"/>
        <p:cNvGrpSpPr/>
        <p:nvPr/>
      </p:nvGrpSpPr>
      <p:grpSpPr>
        <a:xfrm>
          <a:off x="0" y="0"/>
          <a:ext cx="0" cy="0"/>
          <a:chOff x="0" y="0"/>
          <a:chExt cx="0" cy="0"/>
        </a:xfrm>
      </p:grpSpPr>
      <p:sp>
        <p:nvSpPr>
          <p:cNvPr id="119" name="Google Shape;119;p20"/>
          <p:cNvSpPr/>
          <p:nvPr/>
        </p:nvSpPr>
        <p:spPr>
          <a:xfrm>
            <a:off x="0" y="-9525"/>
            <a:ext cx="12192000" cy="381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20" name="Google Shape;120;p20"/>
          <p:cNvSpPr txBox="1"/>
          <p:nvPr>
            <p:ph idx="1" type="body"/>
          </p:nvPr>
        </p:nvSpPr>
        <p:spPr>
          <a:xfrm>
            <a:off x="416077" y="759030"/>
            <a:ext cx="6311076" cy="5440879"/>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360"/>
              </a:spcBef>
              <a:spcAft>
                <a:spcPts val="0"/>
              </a:spcAft>
              <a:buSzPts val="1400"/>
              <a:buNone/>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21" name="Google Shape;121;p20"/>
          <p:cNvSpPr txBox="1"/>
          <p:nvPr>
            <p:ph type="title"/>
          </p:nvPr>
        </p:nvSpPr>
        <p:spPr>
          <a:xfrm>
            <a:off x="307220" y="-94785"/>
            <a:ext cx="10972800" cy="602796"/>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SzPts val="1400"/>
              <a:buNone/>
              <a:defRPr sz="1600" cap="none">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2" name="Google Shape;122;p20"/>
          <p:cNvSpPr/>
          <p:nvPr>
            <p:ph idx="2" type="chart"/>
          </p:nvPr>
        </p:nvSpPr>
        <p:spPr>
          <a:xfrm>
            <a:off x="6881284" y="758826"/>
            <a:ext cx="5018616" cy="2473325"/>
          </a:xfrm>
          <a:prstGeom prst="rect">
            <a:avLst/>
          </a:prstGeom>
          <a:noFill/>
          <a:ln>
            <a:noFill/>
          </a:ln>
        </p:spPr>
        <p:txBody>
          <a:bodyPr anchorCtr="0" anchor="t" bIns="45700" lIns="91425" spcFirstLastPara="1" rIns="91425" wrap="square" tIns="45700">
            <a:normAutofit/>
          </a:bodyPr>
          <a:lstStyle>
            <a:lvl1pPr lvl="0" marR="0" rtl="0" algn="l">
              <a:lnSpc>
                <a:spcPct val="100000"/>
              </a:lnSpc>
              <a:spcBef>
                <a:spcPts val="500"/>
              </a:spcBef>
              <a:spcAft>
                <a:spcPts val="0"/>
              </a:spcAft>
              <a:buClr>
                <a:srgbClr val="000000"/>
              </a:buClr>
              <a:buSzPts val="1400"/>
              <a:buFont typeface="Arial"/>
              <a:buNone/>
              <a:defRPr b="0" i="0" sz="2500" u="none" cap="none" strike="noStrike">
                <a:solidFill>
                  <a:schemeClr val="dk1"/>
                </a:solidFill>
                <a:latin typeface="Arial"/>
                <a:ea typeface="Arial"/>
                <a:cs typeface="Arial"/>
                <a:sym typeface="Arial"/>
              </a:defRPr>
            </a:lvl1pPr>
            <a:lvl2pPr lvl="1" marR="0" rtl="0" algn="l">
              <a:lnSpc>
                <a:spcPct val="100000"/>
              </a:lnSpc>
              <a:spcBef>
                <a:spcPts val="440"/>
              </a:spcBef>
              <a:spcAft>
                <a:spcPts val="0"/>
              </a:spcAft>
              <a:buClr>
                <a:schemeClr val="dk1"/>
              </a:buClr>
              <a:buSzPts val="2200"/>
              <a:buFont typeface="Arial"/>
              <a:buChar char="–"/>
              <a:defRPr b="0" i="0" sz="2200" u="none" cap="none" strike="noStrike">
                <a:solidFill>
                  <a:schemeClr val="dk1"/>
                </a:solidFill>
                <a:latin typeface="Arial"/>
                <a:ea typeface="Arial"/>
                <a:cs typeface="Arial"/>
                <a:sym typeface="Arial"/>
              </a:defRPr>
            </a:lvl2pPr>
            <a:lvl3pPr lvl="2" marR="0" rtl="0" algn="l">
              <a:lnSpc>
                <a:spcPct val="100000"/>
              </a:lnSpc>
              <a:spcBef>
                <a:spcPts val="38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3pPr>
            <a:lvl4pPr lvl="3"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lvl="4" marR="0" rtl="0" algn="l">
              <a:lnSpc>
                <a:spcPct val="100000"/>
              </a:lnSpc>
              <a:spcBef>
                <a:spcPts val="28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lvl="5"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Times New Roman"/>
                <a:ea typeface="Times New Roman"/>
                <a:cs typeface="Times New Roman"/>
                <a:sym typeface="Times New Roman"/>
              </a:defRPr>
            </a:lvl6pPr>
            <a:lvl7pPr lvl="6"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Times New Roman"/>
                <a:ea typeface="Times New Roman"/>
                <a:cs typeface="Times New Roman"/>
                <a:sym typeface="Times New Roman"/>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Times New Roman"/>
                <a:ea typeface="Times New Roman"/>
                <a:cs typeface="Times New Roman"/>
                <a:sym typeface="Times New Roman"/>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Times New Roman"/>
                <a:ea typeface="Times New Roman"/>
                <a:cs typeface="Times New Roman"/>
                <a:sym typeface="Times New Roman"/>
              </a:defRPr>
            </a:lvl9pPr>
          </a:lstStyle>
          <a:p/>
        </p:txBody>
      </p:sp>
      <p:sp>
        <p:nvSpPr>
          <p:cNvPr id="123" name="Google Shape;123;p20"/>
          <p:cNvSpPr/>
          <p:nvPr>
            <p:ph idx="3" type="pic"/>
          </p:nvPr>
        </p:nvSpPr>
        <p:spPr>
          <a:xfrm>
            <a:off x="6881284" y="3394076"/>
            <a:ext cx="5018616" cy="2805113"/>
          </a:xfrm>
          <a:prstGeom prst="rect">
            <a:avLst/>
          </a:prstGeom>
          <a:noFill/>
          <a:ln>
            <a:no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ustom Layout">
  <p:cSld name="3_Custom Layout">
    <p:spTree>
      <p:nvGrpSpPr>
        <p:cNvPr id="124" name="Shape 124"/>
        <p:cNvGrpSpPr/>
        <p:nvPr/>
      </p:nvGrpSpPr>
      <p:grpSpPr>
        <a:xfrm>
          <a:off x="0" y="0"/>
          <a:ext cx="0" cy="0"/>
          <a:chOff x="0" y="0"/>
          <a:chExt cx="0" cy="0"/>
        </a:xfrm>
      </p:grpSpPr>
      <p:sp>
        <p:nvSpPr>
          <p:cNvPr id="125" name="Google Shape;125;p21"/>
          <p:cNvSpPr/>
          <p:nvPr/>
        </p:nvSpPr>
        <p:spPr>
          <a:xfrm>
            <a:off x="0" y="-9525"/>
            <a:ext cx="12192000" cy="381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26" name="Google Shape;126;p21"/>
          <p:cNvSpPr txBox="1"/>
          <p:nvPr>
            <p:ph idx="1" type="body"/>
          </p:nvPr>
        </p:nvSpPr>
        <p:spPr>
          <a:xfrm>
            <a:off x="416077" y="5369701"/>
            <a:ext cx="11329500" cy="864845"/>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80"/>
              </a:spcBef>
              <a:spcAft>
                <a:spcPts val="0"/>
              </a:spcAft>
              <a:buSzPts val="1400"/>
              <a:buNone/>
              <a:defRPr sz="1400"/>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27" name="Google Shape;127;p21"/>
          <p:cNvSpPr txBox="1"/>
          <p:nvPr>
            <p:ph type="title"/>
          </p:nvPr>
        </p:nvSpPr>
        <p:spPr>
          <a:xfrm>
            <a:off x="307220" y="-94785"/>
            <a:ext cx="10972800" cy="602796"/>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SzPts val="1400"/>
              <a:buNone/>
              <a:defRPr sz="1600" cap="none">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8" name="Google Shape;128;p21"/>
          <p:cNvSpPr/>
          <p:nvPr>
            <p:ph idx="2" type="chart"/>
          </p:nvPr>
        </p:nvSpPr>
        <p:spPr>
          <a:xfrm>
            <a:off x="416077" y="1004888"/>
            <a:ext cx="11329308" cy="4144962"/>
          </a:xfrm>
          <a:prstGeom prst="rect">
            <a:avLst/>
          </a:prstGeom>
          <a:noFill/>
          <a:ln>
            <a:noFill/>
          </a:ln>
        </p:spPr>
        <p:txBody>
          <a:bodyPr anchorCtr="0" anchor="t" bIns="45700" lIns="91425" spcFirstLastPara="1" rIns="91425" wrap="square" tIns="45700">
            <a:normAutofit/>
          </a:bodyPr>
          <a:lstStyle>
            <a:lvl1pPr lvl="0" marR="0" rtl="0" algn="l">
              <a:lnSpc>
                <a:spcPct val="100000"/>
              </a:lnSpc>
              <a:spcBef>
                <a:spcPts val="500"/>
              </a:spcBef>
              <a:spcAft>
                <a:spcPts val="0"/>
              </a:spcAft>
              <a:buClr>
                <a:srgbClr val="000000"/>
              </a:buClr>
              <a:buSzPts val="1400"/>
              <a:buFont typeface="Arial"/>
              <a:buNone/>
              <a:defRPr b="0" i="0" sz="2500" u="none" cap="none" strike="noStrike">
                <a:solidFill>
                  <a:schemeClr val="dk1"/>
                </a:solidFill>
                <a:latin typeface="Arial"/>
                <a:ea typeface="Arial"/>
                <a:cs typeface="Arial"/>
                <a:sym typeface="Arial"/>
              </a:defRPr>
            </a:lvl1pPr>
            <a:lvl2pPr lvl="1" marR="0" rtl="0" algn="l">
              <a:lnSpc>
                <a:spcPct val="100000"/>
              </a:lnSpc>
              <a:spcBef>
                <a:spcPts val="440"/>
              </a:spcBef>
              <a:spcAft>
                <a:spcPts val="0"/>
              </a:spcAft>
              <a:buClr>
                <a:schemeClr val="dk1"/>
              </a:buClr>
              <a:buSzPts val="2200"/>
              <a:buFont typeface="Arial"/>
              <a:buChar char="–"/>
              <a:defRPr b="0" i="0" sz="2200" u="none" cap="none" strike="noStrike">
                <a:solidFill>
                  <a:schemeClr val="dk1"/>
                </a:solidFill>
                <a:latin typeface="Arial"/>
                <a:ea typeface="Arial"/>
                <a:cs typeface="Arial"/>
                <a:sym typeface="Arial"/>
              </a:defRPr>
            </a:lvl2pPr>
            <a:lvl3pPr lvl="2" marR="0" rtl="0" algn="l">
              <a:lnSpc>
                <a:spcPct val="100000"/>
              </a:lnSpc>
              <a:spcBef>
                <a:spcPts val="38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3pPr>
            <a:lvl4pPr lvl="3"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lvl="4" marR="0" rtl="0" algn="l">
              <a:lnSpc>
                <a:spcPct val="100000"/>
              </a:lnSpc>
              <a:spcBef>
                <a:spcPts val="28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lvl="5"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Times New Roman"/>
                <a:ea typeface="Times New Roman"/>
                <a:cs typeface="Times New Roman"/>
                <a:sym typeface="Times New Roman"/>
              </a:defRPr>
            </a:lvl6pPr>
            <a:lvl7pPr lvl="6"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Times New Roman"/>
                <a:ea typeface="Times New Roman"/>
                <a:cs typeface="Times New Roman"/>
                <a:sym typeface="Times New Roman"/>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Times New Roman"/>
                <a:ea typeface="Times New Roman"/>
                <a:cs typeface="Times New Roman"/>
                <a:sym typeface="Times New Roman"/>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Times New Roman"/>
                <a:ea typeface="Times New Roman"/>
                <a:cs typeface="Times New Roman"/>
                <a:sym typeface="Times New Roman"/>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Custom Layout">
  <p:cSld name="5_Custom Layout">
    <p:spTree>
      <p:nvGrpSpPr>
        <p:cNvPr id="129" name="Shape 129"/>
        <p:cNvGrpSpPr/>
        <p:nvPr/>
      </p:nvGrpSpPr>
      <p:grpSpPr>
        <a:xfrm>
          <a:off x="0" y="0"/>
          <a:ext cx="0" cy="0"/>
          <a:chOff x="0" y="0"/>
          <a:chExt cx="0" cy="0"/>
        </a:xfrm>
      </p:grpSpPr>
      <p:sp>
        <p:nvSpPr>
          <p:cNvPr id="130" name="Google Shape;130;p22"/>
          <p:cNvSpPr/>
          <p:nvPr>
            <p:ph idx="2" type="pic"/>
          </p:nvPr>
        </p:nvSpPr>
        <p:spPr>
          <a:xfrm>
            <a:off x="0" y="1"/>
            <a:ext cx="5988051" cy="6384925"/>
          </a:xfrm>
          <a:prstGeom prst="rect">
            <a:avLst/>
          </a:prstGeom>
          <a:noFill/>
          <a:ln>
            <a:noFill/>
          </a:ln>
        </p:spPr>
      </p:sp>
      <p:sp>
        <p:nvSpPr>
          <p:cNvPr id="131" name="Google Shape;131;p22"/>
          <p:cNvSpPr/>
          <p:nvPr>
            <p:ph idx="3" type="pic"/>
          </p:nvPr>
        </p:nvSpPr>
        <p:spPr>
          <a:xfrm>
            <a:off x="6096001" y="0"/>
            <a:ext cx="6096000" cy="3290888"/>
          </a:xfrm>
          <a:prstGeom prst="rect">
            <a:avLst/>
          </a:prstGeom>
          <a:noFill/>
          <a:ln>
            <a:noFill/>
          </a:ln>
        </p:spPr>
      </p:sp>
      <p:sp>
        <p:nvSpPr>
          <p:cNvPr id="132" name="Google Shape;132;p22"/>
          <p:cNvSpPr/>
          <p:nvPr>
            <p:ph idx="4" type="pic"/>
          </p:nvPr>
        </p:nvSpPr>
        <p:spPr>
          <a:xfrm>
            <a:off x="6096000" y="3371998"/>
            <a:ext cx="6096000" cy="3012927"/>
          </a:xfrm>
          <a:prstGeom prst="rect">
            <a:avLst/>
          </a:prstGeom>
          <a:no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p:cSld name="2_Custom Layout">
    <p:spTree>
      <p:nvGrpSpPr>
        <p:cNvPr id="25" name="Shape 25"/>
        <p:cNvGrpSpPr/>
        <p:nvPr/>
      </p:nvGrpSpPr>
      <p:grpSpPr>
        <a:xfrm>
          <a:off x="0" y="0"/>
          <a:ext cx="0" cy="0"/>
          <a:chOff x="0" y="0"/>
          <a:chExt cx="0" cy="0"/>
        </a:xfrm>
      </p:grpSpPr>
      <p:sp>
        <p:nvSpPr>
          <p:cNvPr id="26" name="Google Shape;26;p5"/>
          <p:cNvSpPr/>
          <p:nvPr/>
        </p:nvSpPr>
        <p:spPr>
          <a:xfrm>
            <a:off x="0" y="-9525"/>
            <a:ext cx="12192000" cy="381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27" name="Google Shape;27;p5"/>
          <p:cNvSpPr txBox="1"/>
          <p:nvPr>
            <p:ph idx="1" type="body"/>
          </p:nvPr>
        </p:nvSpPr>
        <p:spPr>
          <a:xfrm>
            <a:off x="416077" y="1397001"/>
            <a:ext cx="11329500" cy="376381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360"/>
              </a:spcBef>
              <a:spcAft>
                <a:spcPts val="0"/>
              </a:spcAft>
              <a:buSzPts val="1400"/>
              <a:buNone/>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8" name="Google Shape;28;p5"/>
          <p:cNvSpPr txBox="1"/>
          <p:nvPr>
            <p:ph type="title"/>
          </p:nvPr>
        </p:nvSpPr>
        <p:spPr>
          <a:xfrm>
            <a:off x="307220" y="-94785"/>
            <a:ext cx="10972800" cy="602796"/>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SzPts val="1400"/>
              <a:buNone/>
              <a:defRPr sz="1600" cap="none">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9" name="Shape 29"/>
        <p:cNvGrpSpPr/>
        <p:nvPr/>
      </p:nvGrpSpPr>
      <p:grpSpPr>
        <a:xfrm>
          <a:off x="0" y="0"/>
          <a:ext cx="0" cy="0"/>
          <a:chOff x="0" y="0"/>
          <a:chExt cx="0" cy="0"/>
        </a:xfrm>
      </p:grpSpPr>
      <p:sp>
        <p:nvSpPr>
          <p:cNvPr id="30" name="Google Shape;30;p6"/>
          <p:cNvSpPr/>
          <p:nvPr/>
        </p:nvSpPr>
        <p:spPr>
          <a:xfrm>
            <a:off x="0" y="0"/>
            <a:ext cx="12192000" cy="6858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largepurplelogo-transparent.png" id="31" name="Google Shape;31;p6"/>
          <p:cNvPicPr preferRelativeResize="0"/>
          <p:nvPr/>
        </p:nvPicPr>
        <p:blipFill rotWithShape="1">
          <a:blip r:embed="rId2">
            <a:alphaModFix/>
          </a:blip>
          <a:srcRect b="0" l="0" r="0" t="0"/>
          <a:stretch/>
        </p:blipFill>
        <p:spPr>
          <a:xfrm>
            <a:off x="4415367" y="1358901"/>
            <a:ext cx="3092451" cy="2322513"/>
          </a:xfrm>
          <a:prstGeom prst="rect">
            <a:avLst/>
          </a:prstGeom>
          <a:noFill/>
          <a:ln>
            <a:noFill/>
          </a:ln>
        </p:spPr>
      </p:pic>
      <p:pic>
        <p:nvPicPr>
          <p:cNvPr id="32" name="Google Shape;32;p6"/>
          <p:cNvPicPr preferRelativeResize="0"/>
          <p:nvPr/>
        </p:nvPicPr>
        <p:blipFill rotWithShape="1">
          <a:blip r:embed="rId3">
            <a:alphaModFix/>
          </a:blip>
          <a:srcRect b="0" l="0" r="0" t="0"/>
          <a:stretch/>
        </p:blipFill>
        <p:spPr>
          <a:xfrm>
            <a:off x="0" y="6477001"/>
            <a:ext cx="12192000" cy="161925"/>
          </a:xfrm>
          <a:prstGeom prst="rect">
            <a:avLst/>
          </a:prstGeom>
          <a:noFill/>
          <a:ln>
            <a:noFill/>
          </a:ln>
        </p:spPr>
      </p:pic>
      <p:pic>
        <p:nvPicPr>
          <p:cNvPr descr="CARLI2.png" id="33" name="Google Shape;33;p6"/>
          <p:cNvPicPr preferRelativeResize="0"/>
          <p:nvPr/>
        </p:nvPicPr>
        <p:blipFill rotWithShape="1">
          <a:blip r:embed="rId4">
            <a:alphaModFix/>
          </a:blip>
          <a:srcRect b="0" l="0" r="0" t="0"/>
          <a:stretch/>
        </p:blipFill>
        <p:spPr>
          <a:xfrm>
            <a:off x="4451351" y="3906838"/>
            <a:ext cx="2984500" cy="463550"/>
          </a:xfrm>
          <a:prstGeom prst="rect">
            <a:avLst/>
          </a:prstGeom>
          <a:noFill/>
          <a:ln>
            <a:noFill/>
          </a:ln>
        </p:spPr>
      </p:pic>
      <p:sp>
        <p:nvSpPr>
          <p:cNvPr id="34" name="Google Shape;34;p6"/>
          <p:cNvSpPr txBox="1"/>
          <p:nvPr>
            <p:ph type="ctrTitle"/>
          </p:nvPr>
        </p:nvSpPr>
        <p:spPr>
          <a:xfrm>
            <a:off x="914400" y="4919196"/>
            <a:ext cx="10363200" cy="1079293"/>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SzPts val="1400"/>
              <a:buNone/>
              <a:defRPr sz="3200" cap="none">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6"/>
          <p:cNvSpPr txBox="1"/>
          <p:nvPr>
            <p:ph idx="1" type="subTitle"/>
          </p:nvPr>
        </p:nvSpPr>
        <p:spPr>
          <a:xfrm>
            <a:off x="1828800" y="5740694"/>
            <a:ext cx="8534400" cy="987225"/>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480"/>
              </a:spcBef>
              <a:spcAft>
                <a:spcPts val="0"/>
              </a:spcAft>
              <a:buClr>
                <a:schemeClr val="lt2"/>
              </a:buClr>
              <a:buSzPts val="2400"/>
              <a:buFont typeface="Arial"/>
              <a:buNone/>
              <a:defRPr sz="2400">
                <a:solidFill>
                  <a:schemeClr val="lt2"/>
                </a:solidFill>
              </a:defRPr>
            </a:lvl1pPr>
            <a:lvl2pPr lvl="1" algn="ctr">
              <a:lnSpc>
                <a:spcPct val="100000"/>
              </a:lnSpc>
              <a:spcBef>
                <a:spcPts val="440"/>
              </a:spcBef>
              <a:spcAft>
                <a:spcPts val="0"/>
              </a:spcAft>
              <a:buClr>
                <a:srgbClr val="998C9B"/>
              </a:buClr>
              <a:buSzPts val="2200"/>
              <a:buNone/>
              <a:defRPr>
                <a:solidFill>
                  <a:srgbClr val="998C9B"/>
                </a:solidFill>
              </a:defRPr>
            </a:lvl2pPr>
            <a:lvl3pPr lvl="2" algn="ctr">
              <a:lnSpc>
                <a:spcPct val="100000"/>
              </a:lnSpc>
              <a:spcBef>
                <a:spcPts val="380"/>
              </a:spcBef>
              <a:spcAft>
                <a:spcPts val="0"/>
              </a:spcAft>
              <a:buClr>
                <a:srgbClr val="998C9B"/>
              </a:buClr>
              <a:buSzPts val="1900"/>
              <a:buNone/>
              <a:defRPr>
                <a:solidFill>
                  <a:srgbClr val="998C9B"/>
                </a:solidFill>
              </a:defRPr>
            </a:lvl3pPr>
            <a:lvl4pPr lvl="3" algn="ctr">
              <a:lnSpc>
                <a:spcPct val="100000"/>
              </a:lnSpc>
              <a:spcBef>
                <a:spcPts val="320"/>
              </a:spcBef>
              <a:spcAft>
                <a:spcPts val="0"/>
              </a:spcAft>
              <a:buClr>
                <a:srgbClr val="998C9B"/>
              </a:buClr>
              <a:buSzPts val="1600"/>
              <a:buNone/>
              <a:defRPr>
                <a:solidFill>
                  <a:srgbClr val="998C9B"/>
                </a:solidFill>
              </a:defRPr>
            </a:lvl4pPr>
            <a:lvl5pPr lvl="4" algn="ctr">
              <a:lnSpc>
                <a:spcPct val="100000"/>
              </a:lnSpc>
              <a:spcBef>
                <a:spcPts val="280"/>
              </a:spcBef>
              <a:spcAft>
                <a:spcPts val="0"/>
              </a:spcAft>
              <a:buClr>
                <a:srgbClr val="998C9B"/>
              </a:buClr>
              <a:buSzPts val="1400"/>
              <a:buNone/>
              <a:defRPr>
                <a:solidFill>
                  <a:srgbClr val="998C9B"/>
                </a:solidFill>
              </a:defRPr>
            </a:lvl5pPr>
            <a:lvl6pPr lvl="5" algn="ctr">
              <a:lnSpc>
                <a:spcPct val="100000"/>
              </a:lnSpc>
              <a:spcBef>
                <a:spcPts val="400"/>
              </a:spcBef>
              <a:spcAft>
                <a:spcPts val="0"/>
              </a:spcAft>
              <a:buClr>
                <a:srgbClr val="998C9B"/>
              </a:buClr>
              <a:buSzPts val="2000"/>
              <a:buNone/>
              <a:defRPr>
                <a:solidFill>
                  <a:srgbClr val="998C9B"/>
                </a:solidFill>
              </a:defRPr>
            </a:lvl6pPr>
            <a:lvl7pPr lvl="6" algn="ctr">
              <a:lnSpc>
                <a:spcPct val="100000"/>
              </a:lnSpc>
              <a:spcBef>
                <a:spcPts val="400"/>
              </a:spcBef>
              <a:spcAft>
                <a:spcPts val="0"/>
              </a:spcAft>
              <a:buClr>
                <a:srgbClr val="998C9B"/>
              </a:buClr>
              <a:buSzPts val="2000"/>
              <a:buNone/>
              <a:defRPr>
                <a:solidFill>
                  <a:srgbClr val="998C9B"/>
                </a:solidFill>
              </a:defRPr>
            </a:lvl7pPr>
            <a:lvl8pPr lvl="7" algn="ctr">
              <a:lnSpc>
                <a:spcPct val="100000"/>
              </a:lnSpc>
              <a:spcBef>
                <a:spcPts val="400"/>
              </a:spcBef>
              <a:spcAft>
                <a:spcPts val="0"/>
              </a:spcAft>
              <a:buClr>
                <a:srgbClr val="998C9B"/>
              </a:buClr>
              <a:buSzPts val="2000"/>
              <a:buNone/>
              <a:defRPr>
                <a:solidFill>
                  <a:srgbClr val="998C9B"/>
                </a:solidFill>
              </a:defRPr>
            </a:lvl8pPr>
            <a:lvl9pPr lvl="8" algn="ctr">
              <a:lnSpc>
                <a:spcPct val="100000"/>
              </a:lnSpc>
              <a:spcBef>
                <a:spcPts val="400"/>
              </a:spcBef>
              <a:spcAft>
                <a:spcPts val="0"/>
              </a:spcAft>
              <a:buClr>
                <a:srgbClr val="998C9B"/>
              </a:buClr>
              <a:buSzPts val="2000"/>
              <a:buNone/>
              <a:defRPr>
                <a:solidFill>
                  <a:srgbClr val="998C9B"/>
                </a:solidFil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36" name="Shape 36"/>
        <p:cNvGrpSpPr/>
        <p:nvPr/>
      </p:nvGrpSpPr>
      <p:grpSpPr>
        <a:xfrm>
          <a:off x="0" y="0"/>
          <a:ext cx="0" cy="0"/>
          <a:chOff x="0" y="0"/>
          <a:chExt cx="0" cy="0"/>
        </a:xfrm>
      </p:grpSpPr>
      <p:sp>
        <p:nvSpPr>
          <p:cNvPr id="37" name="Google Shape;37;p7"/>
          <p:cNvSpPr/>
          <p:nvPr/>
        </p:nvSpPr>
        <p:spPr>
          <a:xfrm>
            <a:off x="0" y="0"/>
            <a:ext cx="12192000" cy="6858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largepurplelogo-transparent.png" id="38" name="Google Shape;38;p7"/>
          <p:cNvPicPr preferRelativeResize="0"/>
          <p:nvPr/>
        </p:nvPicPr>
        <p:blipFill rotWithShape="1">
          <a:blip r:embed="rId2">
            <a:alphaModFix/>
          </a:blip>
          <a:srcRect b="0" l="0" r="0" t="0"/>
          <a:stretch/>
        </p:blipFill>
        <p:spPr>
          <a:xfrm>
            <a:off x="13026" y="9770"/>
            <a:ext cx="7810500" cy="5868987"/>
          </a:xfrm>
          <a:prstGeom prst="rect">
            <a:avLst/>
          </a:prstGeom>
          <a:noFill/>
          <a:ln>
            <a:noFill/>
          </a:ln>
        </p:spPr>
      </p:pic>
      <p:pic>
        <p:nvPicPr>
          <p:cNvPr descr="eResources-stacked-white.png" id="39" name="Google Shape;39;p7"/>
          <p:cNvPicPr preferRelativeResize="0"/>
          <p:nvPr/>
        </p:nvPicPr>
        <p:blipFill rotWithShape="1">
          <a:blip r:embed="rId3">
            <a:alphaModFix/>
          </a:blip>
          <a:srcRect b="0" l="0" r="0" t="0"/>
          <a:stretch/>
        </p:blipFill>
        <p:spPr>
          <a:xfrm>
            <a:off x="2713567" y="2741614"/>
            <a:ext cx="6741584" cy="955675"/>
          </a:xfrm>
          <a:prstGeom prst="rect">
            <a:avLst/>
          </a:prstGeom>
          <a:noFill/>
          <a:ln>
            <a:noFill/>
          </a:ln>
        </p:spPr>
      </p:pic>
      <p:sp>
        <p:nvSpPr>
          <p:cNvPr id="40" name="Google Shape;40;p7"/>
          <p:cNvSpPr/>
          <p:nvPr/>
        </p:nvSpPr>
        <p:spPr>
          <a:xfrm>
            <a:off x="0" y="6646864"/>
            <a:ext cx="12192000" cy="211137"/>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1" name="Google Shape;41;p7"/>
          <p:cNvSpPr txBox="1"/>
          <p:nvPr>
            <p:ph type="ctrTitle"/>
          </p:nvPr>
        </p:nvSpPr>
        <p:spPr>
          <a:xfrm>
            <a:off x="914400" y="4919196"/>
            <a:ext cx="10363200" cy="1079293"/>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SzPts val="1400"/>
              <a:buNone/>
              <a:defRPr sz="3200" cap="none">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7"/>
          <p:cNvSpPr txBox="1"/>
          <p:nvPr>
            <p:ph idx="1" type="subTitle"/>
          </p:nvPr>
        </p:nvSpPr>
        <p:spPr>
          <a:xfrm>
            <a:off x="1828800" y="5740694"/>
            <a:ext cx="8534400" cy="987225"/>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480"/>
              </a:spcBef>
              <a:spcAft>
                <a:spcPts val="0"/>
              </a:spcAft>
              <a:buClr>
                <a:schemeClr val="lt2"/>
              </a:buClr>
              <a:buSzPts val="2400"/>
              <a:buFont typeface="Arial"/>
              <a:buNone/>
              <a:defRPr sz="2400">
                <a:solidFill>
                  <a:schemeClr val="lt2"/>
                </a:solidFill>
              </a:defRPr>
            </a:lvl1pPr>
            <a:lvl2pPr lvl="1" algn="ctr">
              <a:lnSpc>
                <a:spcPct val="100000"/>
              </a:lnSpc>
              <a:spcBef>
                <a:spcPts val="440"/>
              </a:spcBef>
              <a:spcAft>
                <a:spcPts val="0"/>
              </a:spcAft>
              <a:buClr>
                <a:srgbClr val="998C9B"/>
              </a:buClr>
              <a:buSzPts val="2200"/>
              <a:buNone/>
              <a:defRPr>
                <a:solidFill>
                  <a:srgbClr val="998C9B"/>
                </a:solidFill>
              </a:defRPr>
            </a:lvl2pPr>
            <a:lvl3pPr lvl="2" algn="ctr">
              <a:lnSpc>
                <a:spcPct val="100000"/>
              </a:lnSpc>
              <a:spcBef>
                <a:spcPts val="380"/>
              </a:spcBef>
              <a:spcAft>
                <a:spcPts val="0"/>
              </a:spcAft>
              <a:buClr>
                <a:srgbClr val="998C9B"/>
              </a:buClr>
              <a:buSzPts val="1900"/>
              <a:buNone/>
              <a:defRPr>
                <a:solidFill>
                  <a:srgbClr val="998C9B"/>
                </a:solidFill>
              </a:defRPr>
            </a:lvl3pPr>
            <a:lvl4pPr lvl="3" algn="ctr">
              <a:lnSpc>
                <a:spcPct val="100000"/>
              </a:lnSpc>
              <a:spcBef>
                <a:spcPts val="320"/>
              </a:spcBef>
              <a:spcAft>
                <a:spcPts val="0"/>
              </a:spcAft>
              <a:buClr>
                <a:srgbClr val="998C9B"/>
              </a:buClr>
              <a:buSzPts val="1600"/>
              <a:buNone/>
              <a:defRPr>
                <a:solidFill>
                  <a:srgbClr val="998C9B"/>
                </a:solidFill>
              </a:defRPr>
            </a:lvl4pPr>
            <a:lvl5pPr lvl="4" algn="ctr">
              <a:lnSpc>
                <a:spcPct val="100000"/>
              </a:lnSpc>
              <a:spcBef>
                <a:spcPts val="280"/>
              </a:spcBef>
              <a:spcAft>
                <a:spcPts val="0"/>
              </a:spcAft>
              <a:buClr>
                <a:srgbClr val="998C9B"/>
              </a:buClr>
              <a:buSzPts val="1400"/>
              <a:buNone/>
              <a:defRPr>
                <a:solidFill>
                  <a:srgbClr val="998C9B"/>
                </a:solidFill>
              </a:defRPr>
            </a:lvl5pPr>
            <a:lvl6pPr lvl="5" algn="ctr">
              <a:lnSpc>
                <a:spcPct val="100000"/>
              </a:lnSpc>
              <a:spcBef>
                <a:spcPts val="400"/>
              </a:spcBef>
              <a:spcAft>
                <a:spcPts val="0"/>
              </a:spcAft>
              <a:buClr>
                <a:srgbClr val="998C9B"/>
              </a:buClr>
              <a:buSzPts val="2000"/>
              <a:buNone/>
              <a:defRPr>
                <a:solidFill>
                  <a:srgbClr val="998C9B"/>
                </a:solidFill>
              </a:defRPr>
            </a:lvl6pPr>
            <a:lvl7pPr lvl="6" algn="ctr">
              <a:lnSpc>
                <a:spcPct val="100000"/>
              </a:lnSpc>
              <a:spcBef>
                <a:spcPts val="400"/>
              </a:spcBef>
              <a:spcAft>
                <a:spcPts val="0"/>
              </a:spcAft>
              <a:buClr>
                <a:srgbClr val="998C9B"/>
              </a:buClr>
              <a:buSzPts val="2000"/>
              <a:buNone/>
              <a:defRPr>
                <a:solidFill>
                  <a:srgbClr val="998C9B"/>
                </a:solidFill>
              </a:defRPr>
            </a:lvl7pPr>
            <a:lvl8pPr lvl="7" algn="ctr">
              <a:lnSpc>
                <a:spcPct val="100000"/>
              </a:lnSpc>
              <a:spcBef>
                <a:spcPts val="400"/>
              </a:spcBef>
              <a:spcAft>
                <a:spcPts val="0"/>
              </a:spcAft>
              <a:buClr>
                <a:srgbClr val="998C9B"/>
              </a:buClr>
              <a:buSzPts val="2000"/>
              <a:buNone/>
              <a:defRPr>
                <a:solidFill>
                  <a:srgbClr val="998C9B"/>
                </a:solidFill>
              </a:defRPr>
            </a:lvl8pPr>
            <a:lvl9pPr lvl="8" algn="ctr">
              <a:lnSpc>
                <a:spcPct val="100000"/>
              </a:lnSpc>
              <a:spcBef>
                <a:spcPts val="400"/>
              </a:spcBef>
              <a:spcAft>
                <a:spcPts val="0"/>
              </a:spcAft>
              <a:buClr>
                <a:srgbClr val="998C9B"/>
              </a:buClr>
              <a:buSzPts val="2000"/>
              <a:buNone/>
              <a:defRPr>
                <a:solidFill>
                  <a:srgbClr val="998C9B"/>
                </a:solidFil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p:cSld name="2_Title Slide">
    <p:spTree>
      <p:nvGrpSpPr>
        <p:cNvPr id="43" name="Shape 43"/>
        <p:cNvGrpSpPr/>
        <p:nvPr/>
      </p:nvGrpSpPr>
      <p:grpSpPr>
        <a:xfrm>
          <a:off x="0" y="0"/>
          <a:ext cx="0" cy="0"/>
          <a:chOff x="0" y="0"/>
          <a:chExt cx="0" cy="0"/>
        </a:xfrm>
      </p:grpSpPr>
      <p:sp>
        <p:nvSpPr>
          <p:cNvPr id="44" name="Google Shape;44;p8"/>
          <p:cNvSpPr/>
          <p:nvPr/>
        </p:nvSpPr>
        <p:spPr>
          <a:xfrm>
            <a:off x="0" y="0"/>
            <a:ext cx="12192000" cy="68580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largepurplelogo-transparent.png" id="45" name="Google Shape;45;p8"/>
          <p:cNvPicPr preferRelativeResize="0"/>
          <p:nvPr/>
        </p:nvPicPr>
        <p:blipFill rotWithShape="1">
          <a:blip r:embed="rId2">
            <a:alphaModFix/>
          </a:blip>
          <a:srcRect b="0" l="0" r="0" t="0"/>
          <a:stretch/>
        </p:blipFill>
        <p:spPr>
          <a:xfrm>
            <a:off x="14334" y="12274"/>
            <a:ext cx="7810500" cy="5868987"/>
          </a:xfrm>
          <a:prstGeom prst="rect">
            <a:avLst/>
          </a:prstGeom>
          <a:noFill/>
          <a:ln>
            <a:noFill/>
          </a:ln>
        </p:spPr>
      </p:pic>
      <p:sp>
        <p:nvSpPr>
          <p:cNvPr id="46" name="Google Shape;46;p8"/>
          <p:cNvSpPr/>
          <p:nvPr/>
        </p:nvSpPr>
        <p:spPr>
          <a:xfrm>
            <a:off x="0" y="6646864"/>
            <a:ext cx="12192000" cy="211137"/>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iShare-stacked-white.png" id="47" name="Google Shape;47;p8"/>
          <p:cNvPicPr preferRelativeResize="0"/>
          <p:nvPr/>
        </p:nvPicPr>
        <p:blipFill rotWithShape="1">
          <a:blip r:embed="rId3">
            <a:alphaModFix/>
          </a:blip>
          <a:srcRect b="0" l="0" r="0" t="0"/>
          <a:stretch/>
        </p:blipFill>
        <p:spPr>
          <a:xfrm>
            <a:off x="3594101" y="2725738"/>
            <a:ext cx="4567767" cy="971550"/>
          </a:xfrm>
          <a:prstGeom prst="rect">
            <a:avLst/>
          </a:prstGeom>
          <a:noFill/>
          <a:ln>
            <a:noFill/>
          </a:ln>
        </p:spPr>
      </p:pic>
      <p:sp>
        <p:nvSpPr>
          <p:cNvPr id="48" name="Google Shape;48;p8"/>
          <p:cNvSpPr txBox="1"/>
          <p:nvPr>
            <p:ph type="ctrTitle"/>
          </p:nvPr>
        </p:nvSpPr>
        <p:spPr>
          <a:xfrm>
            <a:off x="914400" y="4919196"/>
            <a:ext cx="10363200" cy="1079293"/>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SzPts val="1400"/>
              <a:buNone/>
              <a:defRPr sz="3200" cap="none">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8"/>
          <p:cNvSpPr txBox="1"/>
          <p:nvPr>
            <p:ph idx="1" type="subTitle"/>
          </p:nvPr>
        </p:nvSpPr>
        <p:spPr>
          <a:xfrm>
            <a:off x="1828800" y="5740694"/>
            <a:ext cx="8534400" cy="987225"/>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480"/>
              </a:spcBef>
              <a:spcAft>
                <a:spcPts val="0"/>
              </a:spcAft>
              <a:buClr>
                <a:schemeClr val="lt2"/>
              </a:buClr>
              <a:buSzPts val="2400"/>
              <a:buFont typeface="Arial"/>
              <a:buNone/>
              <a:defRPr sz="2400">
                <a:solidFill>
                  <a:schemeClr val="lt2"/>
                </a:solidFill>
              </a:defRPr>
            </a:lvl1pPr>
            <a:lvl2pPr lvl="1" algn="ctr">
              <a:lnSpc>
                <a:spcPct val="100000"/>
              </a:lnSpc>
              <a:spcBef>
                <a:spcPts val="440"/>
              </a:spcBef>
              <a:spcAft>
                <a:spcPts val="0"/>
              </a:spcAft>
              <a:buClr>
                <a:srgbClr val="998C9B"/>
              </a:buClr>
              <a:buSzPts val="2200"/>
              <a:buNone/>
              <a:defRPr>
                <a:solidFill>
                  <a:srgbClr val="998C9B"/>
                </a:solidFill>
              </a:defRPr>
            </a:lvl2pPr>
            <a:lvl3pPr lvl="2" algn="ctr">
              <a:lnSpc>
                <a:spcPct val="100000"/>
              </a:lnSpc>
              <a:spcBef>
                <a:spcPts val="380"/>
              </a:spcBef>
              <a:spcAft>
                <a:spcPts val="0"/>
              </a:spcAft>
              <a:buClr>
                <a:srgbClr val="998C9B"/>
              </a:buClr>
              <a:buSzPts val="1900"/>
              <a:buNone/>
              <a:defRPr>
                <a:solidFill>
                  <a:srgbClr val="998C9B"/>
                </a:solidFill>
              </a:defRPr>
            </a:lvl3pPr>
            <a:lvl4pPr lvl="3" algn="ctr">
              <a:lnSpc>
                <a:spcPct val="100000"/>
              </a:lnSpc>
              <a:spcBef>
                <a:spcPts val="320"/>
              </a:spcBef>
              <a:spcAft>
                <a:spcPts val="0"/>
              </a:spcAft>
              <a:buClr>
                <a:srgbClr val="998C9B"/>
              </a:buClr>
              <a:buSzPts val="1600"/>
              <a:buNone/>
              <a:defRPr>
                <a:solidFill>
                  <a:srgbClr val="998C9B"/>
                </a:solidFill>
              </a:defRPr>
            </a:lvl4pPr>
            <a:lvl5pPr lvl="4" algn="ctr">
              <a:lnSpc>
                <a:spcPct val="100000"/>
              </a:lnSpc>
              <a:spcBef>
                <a:spcPts val="280"/>
              </a:spcBef>
              <a:spcAft>
                <a:spcPts val="0"/>
              </a:spcAft>
              <a:buClr>
                <a:srgbClr val="998C9B"/>
              </a:buClr>
              <a:buSzPts val="1400"/>
              <a:buNone/>
              <a:defRPr>
                <a:solidFill>
                  <a:srgbClr val="998C9B"/>
                </a:solidFill>
              </a:defRPr>
            </a:lvl5pPr>
            <a:lvl6pPr lvl="5" algn="ctr">
              <a:lnSpc>
                <a:spcPct val="100000"/>
              </a:lnSpc>
              <a:spcBef>
                <a:spcPts val="400"/>
              </a:spcBef>
              <a:spcAft>
                <a:spcPts val="0"/>
              </a:spcAft>
              <a:buClr>
                <a:srgbClr val="998C9B"/>
              </a:buClr>
              <a:buSzPts val="2000"/>
              <a:buNone/>
              <a:defRPr>
                <a:solidFill>
                  <a:srgbClr val="998C9B"/>
                </a:solidFill>
              </a:defRPr>
            </a:lvl6pPr>
            <a:lvl7pPr lvl="6" algn="ctr">
              <a:lnSpc>
                <a:spcPct val="100000"/>
              </a:lnSpc>
              <a:spcBef>
                <a:spcPts val="400"/>
              </a:spcBef>
              <a:spcAft>
                <a:spcPts val="0"/>
              </a:spcAft>
              <a:buClr>
                <a:srgbClr val="998C9B"/>
              </a:buClr>
              <a:buSzPts val="2000"/>
              <a:buNone/>
              <a:defRPr>
                <a:solidFill>
                  <a:srgbClr val="998C9B"/>
                </a:solidFill>
              </a:defRPr>
            </a:lvl7pPr>
            <a:lvl8pPr lvl="7" algn="ctr">
              <a:lnSpc>
                <a:spcPct val="100000"/>
              </a:lnSpc>
              <a:spcBef>
                <a:spcPts val="400"/>
              </a:spcBef>
              <a:spcAft>
                <a:spcPts val="0"/>
              </a:spcAft>
              <a:buClr>
                <a:srgbClr val="998C9B"/>
              </a:buClr>
              <a:buSzPts val="2000"/>
              <a:buNone/>
              <a:defRPr>
                <a:solidFill>
                  <a:srgbClr val="998C9B"/>
                </a:solidFill>
              </a:defRPr>
            </a:lvl8pPr>
            <a:lvl9pPr lvl="8" algn="ctr">
              <a:lnSpc>
                <a:spcPct val="100000"/>
              </a:lnSpc>
              <a:spcBef>
                <a:spcPts val="400"/>
              </a:spcBef>
              <a:spcAft>
                <a:spcPts val="0"/>
              </a:spcAft>
              <a:buClr>
                <a:srgbClr val="998C9B"/>
              </a:buClr>
              <a:buSzPts val="2000"/>
              <a:buNone/>
              <a:defRPr>
                <a:solidFill>
                  <a:srgbClr val="998C9B"/>
                </a:solidFil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p:cSld name="3_Title Slide">
    <p:spTree>
      <p:nvGrpSpPr>
        <p:cNvPr id="50" name="Shape 50"/>
        <p:cNvGrpSpPr/>
        <p:nvPr/>
      </p:nvGrpSpPr>
      <p:grpSpPr>
        <a:xfrm>
          <a:off x="0" y="0"/>
          <a:ext cx="0" cy="0"/>
          <a:chOff x="0" y="0"/>
          <a:chExt cx="0" cy="0"/>
        </a:xfrm>
      </p:grpSpPr>
      <p:sp>
        <p:nvSpPr>
          <p:cNvPr id="51" name="Google Shape;51;p9"/>
          <p:cNvSpPr/>
          <p:nvPr/>
        </p:nvSpPr>
        <p:spPr>
          <a:xfrm>
            <a:off x="0" y="0"/>
            <a:ext cx="12192000" cy="6858000"/>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largepurplelogo-transparent.png" id="52" name="Google Shape;52;p9"/>
          <p:cNvPicPr preferRelativeResize="0"/>
          <p:nvPr/>
        </p:nvPicPr>
        <p:blipFill rotWithShape="1">
          <a:blip r:embed="rId2">
            <a:alphaModFix/>
          </a:blip>
          <a:srcRect b="0" l="0" r="0" t="0"/>
          <a:stretch/>
        </p:blipFill>
        <p:spPr>
          <a:xfrm>
            <a:off x="-11719" y="-19538"/>
            <a:ext cx="7810500" cy="5868987"/>
          </a:xfrm>
          <a:prstGeom prst="rect">
            <a:avLst/>
          </a:prstGeom>
          <a:noFill/>
          <a:ln>
            <a:noFill/>
          </a:ln>
        </p:spPr>
      </p:pic>
      <p:sp>
        <p:nvSpPr>
          <p:cNvPr id="53" name="Google Shape;53;p9"/>
          <p:cNvSpPr/>
          <p:nvPr/>
        </p:nvSpPr>
        <p:spPr>
          <a:xfrm>
            <a:off x="0" y="6646864"/>
            <a:ext cx="12192000" cy="211137"/>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CollectionsManagement-stacked-white.png" id="54" name="Google Shape;54;p9"/>
          <p:cNvPicPr preferRelativeResize="0"/>
          <p:nvPr/>
        </p:nvPicPr>
        <p:blipFill rotWithShape="1">
          <a:blip r:embed="rId3">
            <a:alphaModFix/>
          </a:blip>
          <a:srcRect b="0" l="0" r="0" t="0"/>
          <a:stretch/>
        </p:blipFill>
        <p:spPr>
          <a:xfrm>
            <a:off x="372534" y="2882901"/>
            <a:ext cx="11345333" cy="930275"/>
          </a:xfrm>
          <a:prstGeom prst="rect">
            <a:avLst/>
          </a:prstGeom>
          <a:noFill/>
          <a:ln>
            <a:noFill/>
          </a:ln>
        </p:spPr>
      </p:pic>
      <p:sp>
        <p:nvSpPr>
          <p:cNvPr id="55" name="Google Shape;55;p9"/>
          <p:cNvSpPr txBox="1"/>
          <p:nvPr>
            <p:ph type="ctrTitle"/>
          </p:nvPr>
        </p:nvSpPr>
        <p:spPr>
          <a:xfrm>
            <a:off x="914400" y="4919196"/>
            <a:ext cx="10363200" cy="1079293"/>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SzPts val="1400"/>
              <a:buNone/>
              <a:defRPr sz="3200" cap="none">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9"/>
          <p:cNvSpPr txBox="1"/>
          <p:nvPr>
            <p:ph idx="1" type="subTitle"/>
          </p:nvPr>
        </p:nvSpPr>
        <p:spPr>
          <a:xfrm>
            <a:off x="1828800" y="5740694"/>
            <a:ext cx="8534400" cy="987225"/>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480"/>
              </a:spcBef>
              <a:spcAft>
                <a:spcPts val="0"/>
              </a:spcAft>
              <a:buClr>
                <a:schemeClr val="lt2"/>
              </a:buClr>
              <a:buSzPts val="2400"/>
              <a:buFont typeface="Arial"/>
              <a:buNone/>
              <a:defRPr sz="2400">
                <a:solidFill>
                  <a:schemeClr val="lt2"/>
                </a:solidFill>
              </a:defRPr>
            </a:lvl1pPr>
            <a:lvl2pPr lvl="1" algn="ctr">
              <a:lnSpc>
                <a:spcPct val="100000"/>
              </a:lnSpc>
              <a:spcBef>
                <a:spcPts val="440"/>
              </a:spcBef>
              <a:spcAft>
                <a:spcPts val="0"/>
              </a:spcAft>
              <a:buClr>
                <a:srgbClr val="998C9B"/>
              </a:buClr>
              <a:buSzPts val="2200"/>
              <a:buNone/>
              <a:defRPr>
                <a:solidFill>
                  <a:srgbClr val="998C9B"/>
                </a:solidFill>
              </a:defRPr>
            </a:lvl2pPr>
            <a:lvl3pPr lvl="2" algn="ctr">
              <a:lnSpc>
                <a:spcPct val="100000"/>
              </a:lnSpc>
              <a:spcBef>
                <a:spcPts val="380"/>
              </a:spcBef>
              <a:spcAft>
                <a:spcPts val="0"/>
              </a:spcAft>
              <a:buClr>
                <a:srgbClr val="998C9B"/>
              </a:buClr>
              <a:buSzPts val="1900"/>
              <a:buNone/>
              <a:defRPr>
                <a:solidFill>
                  <a:srgbClr val="998C9B"/>
                </a:solidFill>
              </a:defRPr>
            </a:lvl3pPr>
            <a:lvl4pPr lvl="3" algn="ctr">
              <a:lnSpc>
                <a:spcPct val="100000"/>
              </a:lnSpc>
              <a:spcBef>
                <a:spcPts val="320"/>
              </a:spcBef>
              <a:spcAft>
                <a:spcPts val="0"/>
              </a:spcAft>
              <a:buClr>
                <a:srgbClr val="998C9B"/>
              </a:buClr>
              <a:buSzPts val="1600"/>
              <a:buNone/>
              <a:defRPr>
                <a:solidFill>
                  <a:srgbClr val="998C9B"/>
                </a:solidFill>
              </a:defRPr>
            </a:lvl4pPr>
            <a:lvl5pPr lvl="4" algn="ctr">
              <a:lnSpc>
                <a:spcPct val="100000"/>
              </a:lnSpc>
              <a:spcBef>
                <a:spcPts val="280"/>
              </a:spcBef>
              <a:spcAft>
                <a:spcPts val="0"/>
              </a:spcAft>
              <a:buClr>
                <a:srgbClr val="998C9B"/>
              </a:buClr>
              <a:buSzPts val="1400"/>
              <a:buNone/>
              <a:defRPr>
                <a:solidFill>
                  <a:srgbClr val="998C9B"/>
                </a:solidFill>
              </a:defRPr>
            </a:lvl5pPr>
            <a:lvl6pPr lvl="5" algn="ctr">
              <a:lnSpc>
                <a:spcPct val="100000"/>
              </a:lnSpc>
              <a:spcBef>
                <a:spcPts val="400"/>
              </a:spcBef>
              <a:spcAft>
                <a:spcPts val="0"/>
              </a:spcAft>
              <a:buClr>
                <a:srgbClr val="998C9B"/>
              </a:buClr>
              <a:buSzPts val="2000"/>
              <a:buNone/>
              <a:defRPr>
                <a:solidFill>
                  <a:srgbClr val="998C9B"/>
                </a:solidFill>
              </a:defRPr>
            </a:lvl6pPr>
            <a:lvl7pPr lvl="6" algn="ctr">
              <a:lnSpc>
                <a:spcPct val="100000"/>
              </a:lnSpc>
              <a:spcBef>
                <a:spcPts val="400"/>
              </a:spcBef>
              <a:spcAft>
                <a:spcPts val="0"/>
              </a:spcAft>
              <a:buClr>
                <a:srgbClr val="998C9B"/>
              </a:buClr>
              <a:buSzPts val="2000"/>
              <a:buNone/>
              <a:defRPr>
                <a:solidFill>
                  <a:srgbClr val="998C9B"/>
                </a:solidFill>
              </a:defRPr>
            </a:lvl7pPr>
            <a:lvl8pPr lvl="7" algn="ctr">
              <a:lnSpc>
                <a:spcPct val="100000"/>
              </a:lnSpc>
              <a:spcBef>
                <a:spcPts val="400"/>
              </a:spcBef>
              <a:spcAft>
                <a:spcPts val="0"/>
              </a:spcAft>
              <a:buClr>
                <a:srgbClr val="998C9B"/>
              </a:buClr>
              <a:buSzPts val="2000"/>
              <a:buNone/>
              <a:defRPr>
                <a:solidFill>
                  <a:srgbClr val="998C9B"/>
                </a:solidFill>
              </a:defRPr>
            </a:lvl8pPr>
            <a:lvl9pPr lvl="8" algn="ctr">
              <a:lnSpc>
                <a:spcPct val="100000"/>
              </a:lnSpc>
              <a:spcBef>
                <a:spcPts val="400"/>
              </a:spcBef>
              <a:spcAft>
                <a:spcPts val="0"/>
              </a:spcAft>
              <a:buClr>
                <a:srgbClr val="998C9B"/>
              </a:buClr>
              <a:buSzPts val="2000"/>
              <a:buNone/>
              <a:defRPr>
                <a:solidFill>
                  <a:srgbClr val="998C9B"/>
                </a:solidFil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Slide">
  <p:cSld name="4_Title Slide">
    <p:spTree>
      <p:nvGrpSpPr>
        <p:cNvPr id="57" name="Shape 57"/>
        <p:cNvGrpSpPr/>
        <p:nvPr/>
      </p:nvGrpSpPr>
      <p:grpSpPr>
        <a:xfrm>
          <a:off x="0" y="0"/>
          <a:ext cx="0" cy="0"/>
          <a:chOff x="0" y="0"/>
          <a:chExt cx="0" cy="0"/>
        </a:xfrm>
      </p:grpSpPr>
      <p:sp>
        <p:nvSpPr>
          <p:cNvPr id="58" name="Google Shape;58;p10"/>
          <p:cNvSpPr/>
          <p:nvPr/>
        </p:nvSpPr>
        <p:spPr>
          <a:xfrm>
            <a:off x="0" y="0"/>
            <a:ext cx="1219200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largepurplelogo-transparent.png" id="59" name="Google Shape;59;p10"/>
          <p:cNvPicPr preferRelativeResize="0"/>
          <p:nvPr/>
        </p:nvPicPr>
        <p:blipFill rotWithShape="1">
          <a:blip r:embed="rId2">
            <a:alphaModFix/>
          </a:blip>
          <a:srcRect b="0" l="0" r="0" t="0"/>
          <a:stretch/>
        </p:blipFill>
        <p:spPr>
          <a:xfrm>
            <a:off x="8326" y="12992"/>
            <a:ext cx="7810500" cy="5868987"/>
          </a:xfrm>
          <a:prstGeom prst="rect">
            <a:avLst/>
          </a:prstGeom>
          <a:noFill/>
          <a:ln>
            <a:noFill/>
          </a:ln>
        </p:spPr>
      </p:pic>
      <p:sp>
        <p:nvSpPr>
          <p:cNvPr id="60" name="Google Shape;60;p10"/>
          <p:cNvSpPr/>
          <p:nvPr/>
        </p:nvSpPr>
        <p:spPr>
          <a:xfrm>
            <a:off x="0" y="6646864"/>
            <a:ext cx="12192000" cy="211137"/>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DigitalCollections-stacked-white.png" id="61" name="Google Shape;61;p10"/>
          <p:cNvPicPr preferRelativeResize="0"/>
          <p:nvPr/>
        </p:nvPicPr>
        <p:blipFill rotWithShape="1">
          <a:blip r:embed="rId3">
            <a:alphaModFix/>
          </a:blip>
          <a:srcRect b="0" l="0" r="0" t="0"/>
          <a:stretch/>
        </p:blipFill>
        <p:spPr>
          <a:xfrm>
            <a:off x="1320800" y="2792414"/>
            <a:ext cx="9550400" cy="1036637"/>
          </a:xfrm>
          <a:prstGeom prst="rect">
            <a:avLst/>
          </a:prstGeom>
          <a:noFill/>
          <a:ln>
            <a:noFill/>
          </a:ln>
        </p:spPr>
      </p:pic>
      <p:sp>
        <p:nvSpPr>
          <p:cNvPr id="62" name="Google Shape;62;p10"/>
          <p:cNvSpPr txBox="1"/>
          <p:nvPr>
            <p:ph type="ctrTitle"/>
          </p:nvPr>
        </p:nvSpPr>
        <p:spPr>
          <a:xfrm>
            <a:off x="914400" y="4919196"/>
            <a:ext cx="10363200" cy="1079293"/>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SzPts val="1400"/>
              <a:buNone/>
              <a:defRPr sz="3200" cap="none">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10"/>
          <p:cNvSpPr txBox="1"/>
          <p:nvPr>
            <p:ph idx="1" type="subTitle"/>
          </p:nvPr>
        </p:nvSpPr>
        <p:spPr>
          <a:xfrm>
            <a:off x="1828800" y="5740694"/>
            <a:ext cx="8534400" cy="987225"/>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480"/>
              </a:spcBef>
              <a:spcAft>
                <a:spcPts val="0"/>
              </a:spcAft>
              <a:buClr>
                <a:schemeClr val="lt2"/>
              </a:buClr>
              <a:buSzPts val="2400"/>
              <a:buFont typeface="Arial"/>
              <a:buNone/>
              <a:defRPr sz="2400">
                <a:solidFill>
                  <a:schemeClr val="lt2"/>
                </a:solidFill>
              </a:defRPr>
            </a:lvl1pPr>
            <a:lvl2pPr lvl="1" algn="ctr">
              <a:lnSpc>
                <a:spcPct val="100000"/>
              </a:lnSpc>
              <a:spcBef>
                <a:spcPts val="440"/>
              </a:spcBef>
              <a:spcAft>
                <a:spcPts val="0"/>
              </a:spcAft>
              <a:buClr>
                <a:srgbClr val="998C9B"/>
              </a:buClr>
              <a:buSzPts val="2200"/>
              <a:buNone/>
              <a:defRPr>
                <a:solidFill>
                  <a:srgbClr val="998C9B"/>
                </a:solidFill>
              </a:defRPr>
            </a:lvl2pPr>
            <a:lvl3pPr lvl="2" algn="ctr">
              <a:lnSpc>
                <a:spcPct val="100000"/>
              </a:lnSpc>
              <a:spcBef>
                <a:spcPts val="380"/>
              </a:spcBef>
              <a:spcAft>
                <a:spcPts val="0"/>
              </a:spcAft>
              <a:buClr>
                <a:srgbClr val="998C9B"/>
              </a:buClr>
              <a:buSzPts val="1900"/>
              <a:buNone/>
              <a:defRPr>
                <a:solidFill>
                  <a:srgbClr val="998C9B"/>
                </a:solidFill>
              </a:defRPr>
            </a:lvl3pPr>
            <a:lvl4pPr lvl="3" algn="ctr">
              <a:lnSpc>
                <a:spcPct val="100000"/>
              </a:lnSpc>
              <a:spcBef>
                <a:spcPts val="320"/>
              </a:spcBef>
              <a:spcAft>
                <a:spcPts val="0"/>
              </a:spcAft>
              <a:buClr>
                <a:srgbClr val="998C9B"/>
              </a:buClr>
              <a:buSzPts val="1600"/>
              <a:buNone/>
              <a:defRPr>
                <a:solidFill>
                  <a:srgbClr val="998C9B"/>
                </a:solidFill>
              </a:defRPr>
            </a:lvl4pPr>
            <a:lvl5pPr lvl="4" algn="ctr">
              <a:lnSpc>
                <a:spcPct val="100000"/>
              </a:lnSpc>
              <a:spcBef>
                <a:spcPts val="280"/>
              </a:spcBef>
              <a:spcAft>
                <a:spcPts val="0"/>
              </a:spcAft>
              <a:buClr>
                <a:srgbClr val="998C9B"/>
              </a:buClr>
              <a:buSzPts val="1400"/>
              <a:buNone/>
              <a:defRPr>
                <a:solidFill>
                  <a:srgbClr val="998C9B"/>
                </a:solidFill>
              </a:defRPr>
            </a:lvl5pPr>
            <a:lvl6pPr lvl="5" algn="ctr">
              <a:lnSpc>
                <a:spcPct val="100000"/>
              </a:lnSpc>
              <a:spcBef>
                <a:spcPts val="400"/>
              </a:spcBef>
              <a:spcAft>
                <a:spcPts val="0"/>
              </a:spcAft>
              <a:buClr>
                <a:srgbClr val="998C9B"/>
              </a:buClr>
              <a:buSzPts val="2000"/>
              <a:buNone/>
              <a:defRPr>
                <a:solidFill>
                  <a:srgbClr val="998C9B"/>
                </a:solidFill>
              </a:defRPr>
            </a:lvl6pPr>
            <a:lvl7pPr lvl="6" algn="ctr">
              <a:lnSpc>
                <a:spcPct val="100000"/>
              </a:lnSpc>
              <a:spcBef>
                <a:spcPts val="400"/>
              </a:spcBef>
              <a:spcAft>
                <a:spcPts val="0"/>
              </a:spcAft>
              <a:buClr>
                <a:srgbClr val="998C9B"/>
              </a:buClr>
              <a:buSzPts val="2000"/>
              <a:buNone/>
              <a:defRPr>
                <a:solidFill>
                  <a:srgbClr val="998C9B"/>
                </a:solidFill>
              </a:defRPr>
            </a:lvl7pPr>
            <a:lvl8pPr lvl="7" algn="ctr">
              <a:lnSpc>
                <a:spcPct val="100000"/>
              </a:lnSpc>
              <a:spcBef>
                <a:spcPts val="400"/>
              </a:spcBef>
              <a:spcAft>
                <a:spcPts val="0"/>
              </a:spcAft>
              <a:buClr>
                <a:srgbClr val="998C9B"/>
              </a:buClr>
              <a:buSzPts val="2000"/>
              <a:buNone/>
              <a:defRPr>
                <a:solidFill>
                  <a:srgbClr val="998C9B"/>
                </a:solidFill>
              </a:defRPr>
            </a:lvl8pPr>
            <a:lvl9pPr lvl="8" algn="ctr">
              <a:lnSpc>
                <a:spcPct val="100000"/>
              </a:lnSpc>
              <a:spcBef>
                <a:spcPts val="400"/>
              </a:spcBef>
              <a:spcAft>
                <a:spcPts val="0"/>
              </a:spcAft>
              <a:buClr>
                <a:srgbClr val="998C9B"/>
              </a:buClr>
              <a:buSzPts val="2000"/>
              <a:buNone/>
              <a:defRPr>
                <a:solidFill>
                  <a:srgbClr val="998C9B"/>
                </a:solidFill>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Slide">
  <p:cSld name="5_Title Slide">
    <p:spTree>
      <p:nvGrpSpPr>
        <p:cNvPr id="64" name="Shape 64"/>
        <p:cNvGrpSpPr/>
        <p:nvPr/>
      </p:nvGrpSpPr>
      <p:grpSpPr>
        <a:xfrm>
          <a:off x="0" y="0"/>
          <a:ext cx="0" cy="0"/>
          <a:chOff x="0" y="0"/>
          <a:chExt cx="0" cy="0"/>
        </a:xfrm>
      </p:grpSpPr>
      <p:sp>
        <p:nvSpPr>
          <p:cNvPr id="65" name="Google Shape;65;p11"/>
          <p:cNvSpPr/>
          <p:nvPr/>
        </p:nvSpPr>
        <p:spPr>
          <a:xfrm>
            <a:off x="0" y="0"/>
            <a:ext cx="12192000" cy="685800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largepurplelogo-transparent.png" id="66" name="Google Shape;66;p11"/>
          <p:cNvPicPr preferRelativeResize="0"/>
          <p:nvPr/>
        </p:nvPicPr>
        <p:blipFill rotWithShape="1">
          <a:blip r:embed="rId2">
            <a:alphaModFix/>
          </a:blip>
          <a:srcRect b="0" l="0" r="0" t="0"/>
          <a:stretch/>
        </p:blipFill>
        <p:spPr>
          <a:xfrm>
            <a:off x="1315" y="22043"/>
            <a:ext cx="7810500" cy="5868987"/>
          </a:xfrm>
          <a:prstGeom prst="rect">
            <a:avLst/>
          </a:prstGeom>
          <a:noFill/>
          <a:ln>
            <a:noFill/>
          </a:ln>
        </p:spPr>
      </p:pic>
      <p:sp>
        <p:nvSpPr>
          <p:cNvPr id="67" name="Google Shape;67;p11"/>
          <p:cNvSpPr/>
          <p:nvPr/>
        </p:nvSpPr>
        <p:spPr>
          <a:xfrm>
            <a:off x="0" y="6646864"/>
            <a:ext cx="12192000" cy="211137"/>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8" name="Google Shape;68;p11"/>
          <p:cNvSpPr txBox="1"/>
          <p:nvPr>
            <p:ph type="ctrTitle"/>
          </p:nvPr>
        </p:nvSpPr>
        <p:spPr>
          <a:xfrm>
            <a:off x="914400" y="4919196"/>
            <a:ext cx="10363200" cy="1079293"/>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SzPts val="1400"/>
              <a:buNone/>
              <a:defRPr sz="3200" cap="none">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11"/>
          <p:cNvSpPr txBox="1"/>
          <p:nvPr>
            <p:ph idx="1" type="subTitle"/>
          </p:nvPr>
        </p:nvSpPr>
        <p:spPr>
          <a:xfrm>
            <a:off x="1828800" y="5740694"/>
            <a:ext cx="8534400" cy="987225"/>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480"/>
              </a:spcBef>
              <a:spcAft>
                <a:spcPts val="0"/>
              </a:spcAft>
              <a:buClr>
                <a:schemeClr val="lt2"/>
              </a:buClr>
              <a:buSzPts val="2400"/>
              <a:buFont typeface="Arial"/>
              <a:buNone/>
              <a:defRPr sz="2400">
                <a:solidFill>
                  <a:schemeClr val="lt2"/>
                </a:solidFill>
              </a:defRPr>
            </a:lvl1pPr>
            <a:lvl2pPr lvl="1" algn="ctr">
              <a:lnSpc>
                <a:spcPct val="100000"/>
              </a:lnSpc>
              <a:spcBef>
                <a:spcPts val="440"/>
              </a:spcBef>
              <a:spcAft>
                <a:spcPts val="0"/>
              </a:spcAft>
              <a:buClr>
                <a:srgbClr val="998C9B"/>
              </a:buClr>
              <a:buSzPts val="2200"/>
              <a:buNone/>
              <a:defRPr>
                <a:solidFill>
                  <a:srgbClr val="998C9B"/>
                </a:solidFill>
              </a:defRPr>
            </a:lvl2pPr>
            <a:lvl3pPr lvl="2" algn="ctr">
              <a:lnSpc>
                <a:spcPct val="100000"/>
              </a:lnSpc>
              <a:spcBef>
                <a:spcPts val="380"/>
              </a:spcBef>
              <a:spcAft>
                <a:spcPts val="0"/>
              </a:spcAft>
              <a:buClr>
                <a:srgbClr val="998C9B"/>
              </a:buClr>
              <a:buSzPts val="1900"/>
              <a:buNone/>
              <a:defRPr>
                <a:solidFill>
                  <a:srgbClr val="998C9B"/>
                </a:solidFill>
              </a:defRPr>
            </a:lvl3pPr>
            <a:lvl4pPr lvl="3" algn="ctr">
              <a:lnSpc>
                <a:spcPct val="100000"/>
              </a:lnSpc>
              <a:spcBef>
                <a:spcPts val="320"/>
              </a:spcBef>
              <a:spcAft>
                <a:spcPts val="0"/>
              </a:spcAft>
              <a:buClr>
                <a:srgbClr val="998C9B"/>
              </a:buClr>
              <a:buSzPts val="1600"/>
              <a:buNone/>
              <a:defRPr>
                <a:solidFill>
                  <a:srgbClr val="998C9B"/>
                </a:solidFill>
              </a:defRPr>
            </a:lvl4pPr>
            <a:lvl5pPr lvl="4" algn="ctr">
              <a:lnSpc>
                <a:spcPct val="100000"/>
              </a:lnSpc>
              <a:spcBef>
                <a:spcPts val="280"/>
              </a:spcBef>
              <a:spcAft>
                <a:spcPts val="0"/>
              </a:spcAft>
              <a:buClr>
                <a:srgbClr val="998C9B"/>
              </a:buClr>
              <a:buSzPts val="1400"/>
              <a:buNone/>
              <a:defRPr>
                <a:solidFill>
                  <a:srgbClr val="998C9B"/>
                </a:solidFill>
              </a:defRPr>
            </a:lvl5pPr>
            <a:lvl6pPr lvl="5" algn="ctr">
              <a:lnSpc>
                <a:spcPct val="100000"/>
              </a:lnSpc>
              <a:spcBef>
                <a:spcPts val="400"/>
              </a:spcBef>
              <a:spcAft>
                <a:spcPts val="0"/>
              </a:spcAft>
              <a:buClr>
                <a:srgbClr val="998C9B"/>
              </a:buClr>
              <a:buSzPts val="2000"/>
              <a:buNone/>
              <a:defRPr>
                <a:solidFill>
                  <a:srgbClr val="998C9B"/>
                </a:solidFill>
              </a:defRPr>
            </a:lvl6pPr>
            <a:lvl7pPr lvl="6" algn="ctr">
              <a:lnSpc>
                <a:spcPct val="100000"/>
              </a:lnSpc>
              <a:spcBef>
                <a:spcPts val="400"/>
              </a:spcBef>
              <a:spcAft>
                <a:spcPts val="0"/>
              </a:spcAft>
              <a:buClr>
                <a:srgbClr val="998C9B"/>
              </a:buClr>
              <a:buSzPts val="2000"/>
              <a:buNone/>
              <a:defRPr>
                <a:solidFill>
                  <a:srgbClr val="998C9B"/>
                </a:solidFill>
              </a:defRPr>
            </a:lvl7pPr>
            <a:lvl8pPr lvl="7" algn="ctr">
              <a:lnSpc>
                <a:spcPct val="100000"/>
              </a:lnSpc>
              <a:spcBef>
                <a:spcPts val="400"/>
              </a:spcBef>
              <a:spcAft>
                <a:spcPts val="0"/>
              </a:spcAft>
              <a:buClr>
                <a:srgbClr val="998C9B"/>
              </a:buClr>
              <a:buSzPts val="2000"/>
              <a:buNone/>
              <a:defRPr>
                <a:solidFill>
                  <a:srgbClr val="998C9B"/>
                </a:solidFill>
              </a:defRPr>
            </a:lvl8pPr>
            <a:lvl9pPr lvl="8" algn="ctr">
              <a:lnSpc>
                <a:spcPct val="100000"/>
              </a:lnSpc>
              <a:spcBef>
                <a:spcPts val="400"/>
              </a:spcBef>
              <a:spcAft>
                <a:spcPts val="0"/>
              </a:spcAft>
              <a:buClr>
                <a:srgbClr val="998C9B"/>
              </a:buClr>
              <a:buSzPts val="2000"/>
              <a:buNone/>
              <a:defRPr>
                <a:solidFill>
                  <a:srgbClr val="998C9B"/>
                </a:solidFill>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Custom Layout">
  <p:cSld name="4_Custom Layout">
    <p:spTree>
      <p:nvGrpSpPr>
        <p:cNvPr id="70" name="Shape 70"/>
        <p:cNvGrpSpPr/>
        <p:nvPr/>
      </p:nvGrpSpPr>
      <p:grpSpPr>
        <a:xfrm>
          <a:off x="0" y="0"/>
          <a:ext cx="0" cy="0"/>
          <a:chOff x="0" y="0"/>
          <a:chExt cx="0" cy="0"/>
        </a:xfrm>
      </p:grpSpPr>
      <p:sp>
        <p:nvSpPr>
          <p:cNvPr id="71" name="Google Shape;71;p12"/>
          <p:cNvSpPr/>
          <p:nvPr/>
        </p:nvSpPr>
        <p:spPr>
          <a:xfrm>
            <a:off x="0" y="-9525"/>
            <a:ext cx="12192000" cy="381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72" name="Google Shape;72;p12"/>
          <p:cNvSpPr txBox="1"/>
          <p:nvPr>
            <p:ph type="title"/>
          </p:nvPr>
        </p:nvSpPr>
        <p:spPr>
          <a:xfrm>
            <a:off x="307220" y="-94785"/>
            <a:ext cx="10972800" cy="602796"/>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SzPts val="1400"/>
              <a:buNone/>
              <a:defRPr sz="1600" cap="none">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12"/>
          <p:cNvSpPr txBox="1"/>
          <p:nvPr>
            <p:ph idx="1" type="body"/>
          </p:nvPr>
        </p:nvSpPr>
        <p:spPr>
          <a:xfrm>
            <a:off x="306917" y="634996"/>
            <a:ext cx="5635143" cy="4860925"/>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360"/>
              </a:spcBef>
              <a:spcAft>
                <a:spcPts val="0"/>
              </a:spcAft>
              <a:buSzPts val="1400"/>
              <a:buNone/>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4" name="Google Shape;74;p12"/>
          <p:cNvSpPr txBox="1"/>
          <p:nvPr>
            <p:ph idx="2" type="body"/>
          </p:nvPr>
        </p:nvSpPr>
        <p:spPr>
          <a:xfrm>
            <a:off x="6096001" y="634996"/>
            <a:ext cx="5710767" cy="4860925"/>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360"/>
              </a:spcBef>
              <a:spcAft>
                <a:spcPts val="0"/>
              </a:spcAft>
              <a:buSzPts val="1400"/>
              <a:buNone/>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5" name="Google Shape;75;p12"/>
          <p:cNvSpPr txBox="1"/>
          <p:nvPr>
            <p:ph idx="3" type="body"/>
          </p:nvPr>
        </p:nvSpPr>
        <p:spPr>
          <a:xfrm>
            <a:off x="306918" y="5599113"/>
            <a:ext cx="11499849" cy="6350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80"/>
              </a:spcBef>
              <a:spcAft>
                <a:spcPts val="0"/>
              </a:spcAft>
              <a:buSzPts val="1400"/>
              <a:buNone/>
              <a:defRPr sz="1400"/>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theme" Target="../theme/theme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36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36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36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36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36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36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36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36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3600" u="none" cap="none" strike="noStrike">
                <a:solidFill>
                  <a:schemeClr val="dk1"/>
                </a:solidFill>
                <a:latin typeface="Arial"/>
                <a:ea typeface="Arial"/>
                <a:cs typeface="Arial"/>
                <a:sym typeface="Arial"/>
              </a:defRPr>
            </a:lvl9pPr>
          </a:lstStyle>
          <a:p/>
        </p:txBody>
      </p:sp>
      <p:sp>
        <p:nvSpPr>
          <p:cNvPr id="11" name="Google Shape;11;p3"/>
          <p:cNvSpPr txBox="1"/>
          <p:nvPr>
            <p:ph idx="1" type="body"/>
          </p:nvPr>
        </p:nvSpPr>
        <p:spPr>
          <a:xfrm>
            <a:off x="609600" y="1600201"/>
            <a:ext cx="10972800" cy="4525963"/>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500"/>
              </a:spcBef>
              <a:spcAft>
                <a:spcPts val="0"/>
              </a:spcAft>
              <a:buClr>
                <a:srgbClr val="000000"/>
              </a:buClr>
              <a:buSzPts val="1400"/>
              <a:buFont typeface="Arial"/>
              <a:buNone/>
              <a:defRPr b="0" i="0" sz="2500" u="none" cap="none" strike="noStrike">
                <a:solidFill>
                  <a:schemeClr val="dk1"/>
                </a:solidFill>
                <a:latin typeface="Arial"/>
                <a:ea typeface="Arial"/>
                <a:cs typeface="Arial"/>
                <a:sym typeface="Arial"/>
              </a:defRPr>
            </a:lvl1pPr>
            <a:lvl2pPr indent="-368300" lvl="1" marL="914400" marR="0" rtl="0" algn="l">
              <a:lnSpc>
                <a:spcPct val="100000"/>
              </a:lnSpc>
              <a:spcBef>
                <a:spcPts val="440"/>
              </a:spcBef>
              <a:spcAft>
                <a:spcPts val="0"/>
              </a:spcAft>
              <a:buClr>
                <a:schemeClr val="dk1"/>
              </a:buClr>
              <a:buSzPts val="2200"/>
              <a:buFont typeface="Arial"/>
              <a:buChar char="–"/>
              <a:defRPr b="0" i="0" sz="2200" u="none" cap="none" strike="noStrike">
                <a:solidFill>
                  <a:schemeClr val="dk1"/>
                </a:solidFill>
                <a:latin typeface="Arial"/>
                <a:ea typeface="Arial"/>
                <a:cs typeface="Arial"/>
                <a:sym typeface="Arial"/>
              </a:defRPr>
            </a:lvl2pPr>
            <a:lvl3pPr indent="-349250" lvl="2" marL="1371600" marR="0" rtl="0" algn="l">
              <a:lnSpc>
                <a:spcPct val="100000"/>
              </a:lnSpc>
              <a:spcBef>
                <a:spcPts val="38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3pPr>
            <a:lvl4pPr indent="-330200" lvl="3" marL="18288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17500" lvl="4" marL="2286000" marR="0" rtl="0" algn="l">
              <a:lnSpc>
                <a:spcPct val="100000"/>
              </a:lnSpc>
              <a:spcBef>
                <a:spcPts val="28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Times New Roman"/>
                <a:ea typeface="Times New Roman"/>
                <a:cs typeface="Times New Roman"/>
                <a:sym typeface="Times New Roman"/>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Times New Roman"/>
                <a:ea typeface="Times New Roman"/>
                <a:cs typeface="Times New Roman"/>
                <a:sym typeface="Times New Roman"/>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Times New Roman"/>
                <a:ea typeface="Times New Roman"/>
                <a:cs typeface="Times New Roman"/>
                <a:sym typeface="Times New Roman"/>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Times New Roman"/>
                <a:ea typeface="Times New Roman"/>
                <a:cs typeface="Times New Roman"/>
                <a:sym typeface="Times New Roman"/>
              </a:defRPr>
            </a:lvl9pPr>
          </a:lstStyle>
          <a:p/>
        </p:txBody>
      </p:sp>
      <p:grpSp>
        <p:nvGrpSpPr>
          <p:cNvPr id="12" name="Google Shape;12;p3"/>
          <p:cNvGrpSpPr/>
          <p:nvPr/>
        </p:nvGrpSpPr>
        <p:grpSpPr>
          <a:xfrm>
            <a:off x="1" y="6450776"/>
            <a:ext cx="12203936" cy="415057"/>
            <a:chOff x="126124" y="6360379"/>
            <a:chExt cx="9091992" cy="504457"/>
          </a:xfrm>
        </p:grpSpPr>
        <p:sp>
          <p:nvSpPr>
            <p:cNvPr id="13" name="Google Shape;13;p3"/>
            <p:cNvSpPr/>
            <p:nvPr/>
          </p:nvSpPr>
          <p:spPr>
            <a:xfrm>
              <a:off x="126124" y="6363184"/>
              <a:ext cx="8680743" cy="501652"/>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nvGrpSpPr>
            <p:cNvPr id="14" name="Google Shape;14;p3"/>
            <p:cNvGrpSpPr/>
            <p:nvPr/>
          </p:nvGrpSpPr>
          <p:grpSpPr>
            <a:xfrm>
              <a:off x="8817821" y="6360379"/>
              <a:ext cx="400295" cy="501650"/>
              <a:chOff x="-682839" y="6360379"/>
              <a:chExt cx="8484472" cy="501650"/>
            </a:xfrm>
          </p:grpSpPr>
          <p:sp>
            <p:nvSpPr>
              <p:cNvPr id="15" name="Google Shape;15;p3"/>
              <p:cNvSpPr/>
              <p:nvPr/>
            </p:nvSpPr>
            <p:spPr>
              <a:xfrm>
                <a:off x="6321173" y="6360379"/>
                <a:ext cx="1480460" cy="50165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6" name="Google Shape;16;p3"/>
              <p:cNvSpPr/>
              <p:nvPr/>
            </p:nvSpPr>
            <p:spPr>
              <a:xfrm>
                <a:off x="4572123" y="6360379"/>
                <a:ext cx="1480439" cy="50165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7" name="Google Shape;17;p3"/>
              <p:cNvSpPr/>
              <p:nvPr/>
            </p:nvSpPr>
            <p:spPr>
              <a:xfrm>
                <a:off x="2789407" y="6360379"/>
                <a:ext cx="1514105" cy="50165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8" name="Google Shape;18;p3"/>
              <p:cNvSpPr/>
              <p:nvPr/>
            </p:nvSpPr>
            <p:spPr>
              <a:xfrm>
                <a:off x="1040335" y="6360379"/>
                <a:ext cx="1480460" cy="501650"/>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 name="Google Shape;19;p3"/>
              <p:cNvSpPr/>
              <p:nvPr/>
            </p:nvSpPr>
            <p:spPr>
              <a:xfrm>
                <a:off x="-682839" y="6360379"/>
                <a:ext cx="1480439" cy="50165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gr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png"/><Relationship Id="rId4" Type="http://schemas.openxmlformats.org/officeDocument/2006/relationships/image" Target="../media/image10.jpg"/><Relationship Id="rId5" Type="http://schemas.openxmlformats.org/officeDocument/2006/relationships/hyperlink" Target="https://creativecommons.org/public-domain/cc0/" TargetMode="External"/><Relationship Id="rId6" Type="http://schemas.openxmlformats.org/officeDocument/2006/relationships/image" Target="../media/image3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hyperlink" Target="https://www.dublincore.org/specifications/dublin-core/dcmi-terms/" TargetMode="External"/><Relationship Id="rId4" Type="http://schemas.openxmlformats.org/officeDocument/2006/relationships/hyperlink" Target="https://www.loc.gov/standards/mods/" TargetMode="External"/><Relationship Id="rId5" Type="http://schemas.openxmlformats.org/officeDocument/2006/relationships/hyperlink" Target="https://dwc.tdwg.org/" TargetMode="External"/><Relationship Id="rId6" Type="http://schemas.openxmlformats.org/officeDocument/2006/relationships/hyperlink" Target="https://pbcore.org/" TargetMode="External"/><Relationship Id="rId7" Type="http://schemas.openxmlformats.org/officeDocument/2006/relationships/hyperlink" Target="https://www.loc.gov/standards/premis/index.html" TargetMode="External"/><Relationship Id="rId8" Type="http://schemas.openxmlformats.org/officeDocument/2006/relationships/hyperlink" Target="https://www.vraweb.org/vra-core-data-standard"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0.png"/><Relationship Id="rId4" Type="http://schemas.openxmlformats.org/officeDocument/2006/relationships/image" Target="../media/image17.png"/><Relationship Id="rId5" Type="http://schemas.openxmlformats.org/officeDocument/2006/relationships/hyperlink" Target="https://www.dublincore.org/specifications/dublin-core/dces/" TargetMode="External"/><Relationship Id="rId6" Type="http://schemas.openxmlformats.org/officeDocument/2006/relationships/hyperlink" Target="https://info.library.okstate.edu/metadata/elements" TargetMode="External"/></Relationships>
</file>

<file path=ppt/slides/_rels/slide12.xml.rels><?xml version="1.0" encoding="UTF-8" standalone="yes"?><Relationships xmlns="http://schemas.openxmlformats.org/package/2006/relationships"><Relationship Id="rId20" Type="http://schemas.openxmlformats.org/officeDocument/2006/relationships/hyperlink" Target="https://edits.nationalmap.gov/apps/gaz-domestic/public/search/names" TargetMode="External"/><Relationship Id="rId11" Type="http://schemas.openxmlformats.org/officeDocument/2006/relationships/hyperlink" Target="https://page.nomenclature.info/parcourir-browse.app?lang=en" TargetMode="External"/><Relationship Id="rId22" Type="http://schemas.openxmlformats.org/officeDocument/2006/relationships/hyperlink" Target="https://www.icpsr.umich.edu/icpsrweb/ICPSR/thesaurus/index" TargetMode="External"/><Relationship Id="rId10" Type="http://schemas.openxmlformats.org/officeDocument/2006/relationships/hyperlink" Target="http://www.getty.edu/research/tools/vocabularies/tgn/index.html" TargetMode="External"/><Relationship Id="rId21" Type="http://schemas.openxmlformats.org/officeDocument/2006/relationships/hyperlink" Target="http://www.ddialliance.org/controlled-vocabularies" TargetMode="External"/><Relationship Id="rId13" Type="http://schemas.openxmlformats.org/officeDocument/2006/relationships/hyperlink" Target="http://www.loc.gov/pictures/collection/tgm/" TargetMode="External"/><Relationship Id="rId12" Type="http://schemas.openxmlformats.org/officeDocument/2006/relationships/hyperlink" Target="http://rbms.info/vocabularies/" TargetMode="External"/><Relationship Id="rId23" Type="http://schemas.openxmlformats.org/officeDocument/2006/relationships/hyperlink" Target="http://vocabularies.unesco.org/thesaurus" TargetMode="External"/><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hyperlink" Target="https://www.dublincore.org/specifications/dublin-core/dcmi-terms/#section-7" TargetMode="External"/><Relationship Id="rId4" Type="http://schemas.openxmlformats.org/officeDocument/2006/relationships/hyperlink" Target="https://iso639-3.sil.org/code_tables/639/data" TargetMode="External"/><Relationship Id="rId9" Type="http://schemas.openxmlformats.org/officeDocument/2006/relationships/hyperlink" Target="http://www.getty.edu/research/tools/vocabularies/cona/index.html" TargetMode="External"/><Relationship Id="rId15" Type="http://schemas.openxmlformats.org/officeDocument/2006/relationships/hyperlink" Target="http://aims.fao.org/vest-registry/vocabularies/agrovoc-multilingual-agricultural-thesaurus" TargetMode="External"/><Relationship Id="rId14" Type="http://schemas.openxmlformats.org/officeDocument/2006/relationships/hyperlink" Target="http://www.getty.edu/research/tools/vocabularies/ulan/" TargetMode="External"/><Relationship Id="rId17" Type="http://schemas.openxmlformats.org/officeDocument/2006/relationships/hyperlink" Target="http://www.who.int/classifications/icd/en/" TargetMode="External"/><Relationship Id="rId16" Type="http://schemas.openxmlformats.org/officeDocument/2006/relationships/hyperlink" Target="https://www.geonames.org/" TargetMode="External"/><Relationship Id="rId5" Type="http://schemas.openxmlformats.org/officeDocument/2006/relationships/hyperlink" Target="http://id.loc.gov/authorities/subjects.html" TargetMode="External"/><Relationship Id="rId19" Type="http://schemas.openxmlformats.org/officeDocument/2006/relationships/hyperlink" Target="https://agclass.nal.usda.gov/" TargetMode="External"/><Relationship Id="rId6" Type="http://schemas.openxmlformats.org/officeDocument/2006/relationships/hyperlink" Target="http://id.loc.gov/authorities/names.html" TargetMode="External"/><Relationship Id="rId18" Type="http://schemas.openxmlformats.org/officeDocument/2006/relationships/hyperlink" Target="https://meshb.nlm.nih.gov/#/fieldSearch" TargetMode="External"/><Relationship Id="rId7" Type="http://schemas.openxmlformats.org/officeDocument/2006/relationships/hyperlink" Target="https://viaf.org/" TargetMode="External"/><Relationship Id="rId8" Type="http://schemas.openxmlformats.org/officeDocument/2006/relationships/hyperlink" Target="http://www.getty.edu/research/tools/vocabularies/aat/"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5.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7.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hyperlink" Target="https://creativecommons.org/licenses/by-nc-sa/4.0/" TargetMode="External"/><Relationship Id="rId4" Type="http://schemas.openxmlformats.org/officeDocument/2006/relationships/hyperlink" Target="https://creativecommons.org/licenses/by/4.0/" TargetMode="External"/><Relationship Id="rId5"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hyperlink" Target="https://creativecommons.org/licenses/by-sa/3.0/" TargetMode="External"/><Relationship Id="rId4" Type="http://schemas.openxmlformats.org/officeDocument/2006/relationships/image" Target="../media/image9.jpg"/><Relationship Id="rId5" Type="http://schemas.openxmlformats.org/officeDocument/2006/relationships/hyperlink" Target="https://dictionary.archivists.org/entry/metadata.html"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hyperlink" Target="https://dictionary.archivists.org/entry/metadata.html"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hyperlink" Target="https://digital.library.illinoisstate.edu/digital/collection/circus/search" TargetMode="External"/><Relationship Id="rId4" Type="http://schemas.openxmlformats.org/officeDocument/2006/relationships/image" Target="../media/image23.png"/><Relationship Id="rId5"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hyperlink" Target="https://digital.library.illinoisstate.edu/digital/collection/circus/search" TargetMode="External"/><Relationship Id="rId4" Type="http://schemas.openxmlformats.org/officeDocument/2006/relationships/image" Target="../media/image15.png"/><Relationship Id="rId5" Type="http://schemas.openxmlformats.org/officeDocument/2006/relationships/image" Target="../media/image2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0.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4.png"/><Relationship Id="rId4" Type="http://schemas.openxmlformats.org/officeDocument/2006/relationships/image" Target="../media/image16.png"/><Relationship Id="rId5"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8.jp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8E8"/>
        </a:solidFill>
      </p:bgPr>
    </p:bg>
    <p:spTree>
      <p:nvGrpSpPr>
        <p:cNvPr id="136" name="Shape 136"/>
        <p:cNvGrpSpPr/>
        <p:nvPr/>
      </p:nvGrpSpPr>
      <p:grpSpPr>
        <a:xfrm>
          <a:off x="0" y="0"/>
          <a:ext cx="0" cy="0"/>
          <a:chOff x="0" y="0"/>
          <a:chExt cx="0" cy="0"/>
        </a:xfrm>
      </p:grpSpPr>
      <p:sp>
        <p:nvSpPr>
          <p:cNvPr id="137" name="Google Shape;137;p1"/>
          <p:cNvSpPr txBox="1"/>
          <p:nvPr>
            <p:ph type="title"/>
          </p:nvPr>
        </p:nvSpPr>
        <p:spPr>
          <a:xfrm>
            <a:off x="0" y="5119493"/>
            <a:ext cx="12150018" cy="1727012"/>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rPr lang="en-US" sz="2000">
                <a:solidFill>
                  <a:schemeClr val="lt1"/>
                </a:solidFill>
              </a:rPr>
              <a:t>BUILDING DIGITAL ARCHIVES WITH MINIMAL STAFFING: METADATA</a:t>
            </a:r>
            <a:br>
              <a:rPr lang="en-US" sz="2000">
                <a:solidFill>
                  <a:schemeClr val="lt1"/>
                </a:solidFill>
              </a:rPr>
            </a:br>
            <a:br>
              <a:rPr lang="en-US" sz="2000">
                <a:solidFill>
                  <a:schemeClr val="lt1"/>
                </a:solidFill>
              </a:rPr>
            </a:br>
            <a:r>
              <a:rPr lang="en-US" sz="1600">
                <a:solidFill>
                  <a:srgbClr val="F2F2F2"/>
                </a:solidFill>
              </a:rPr>
              <a:t>PRESENTERS: REBECCA FITZSIMMONS, ILLINOIS STATE UNIVERSITY AND ASHLEY HOWDESHELL, NORTHEASTERN ILLINOIS UNIVERSITY</a:t>
            </a:r>
            <a:endParaRPr sz="1600">
              <a:solidFill>
                <a:srgbClr val="F2F2F2"/>
              </a:solidFill>
            </a:endParaRPr>
          </a:p>
        </p:txBody>
      </p:sp>
      <p:sp>
        <p:nvSpPr>
          <p:cNvPr id="138" name="Google Shape;138;p1"/>
          <p:cNvSpPr txBox="1"/>
          <p:nvPr/>
        </p:nvSpPr>
        <p:spPr>
          <a:xfrm>
            <a:off x="2227908" y="6523340"/>
            <a:ext cx="7733733"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1600"/>
              <a:buFont typeface="Arial"/>
              <a:buNone/>
            </a:pPr>
            <a:r>
              <a:rPr b="1" i="0" lang="en-US" sz="1600" u="none" cap="none" strike="noStrike">
                <a:solidFill>
                  <a:srgbClr val="FFFFFF"/>
                </a:solidFill>
                <a:latin typeface="Arial"/>
                <a:ea typeface="Arial"/>
                <a:cs typeface="Arial"/>
                <a:sym typeface="Arial"/>
              </a:rPr>
              <a:t>Zoom’s live transcript is available on the Show Captions menu.</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FFFFFF"/>
              </a:buClr>
              <a:buSzPts val="2000"/>
              <a:buFont typeface="Geo"/>
              <a:buNone/>
            </a:pPr>
            <a:r>
              <a:rPr b="1" i="0" lang="en-US" sz="2000" u="none" cap="none" strike="noStrike">
                <a:solidFill>
                  <a:srgbClr val="FFFFFF"/>
                </a:solidFill>
                <a:latin typeface="Geo"/>
                <a:ea typeface="Geo"/>
                <a:cs typeface="Geo"/>
                <a:sym typeface="Geo"/>
              </a:rPr>
              <a:t> </a:t>
            </a:r>
            <a:endParaRPr b="0" i="0" sz="1400" u="none" cap="none" strike="noStrike">
              <a:solidFill>
                <a:srgbClr val="000000"/>
              </a:solidFill>
              <a:latin typeface="Arial"/>
              <a:ea typeface="Arial"/>
              <a:cs typeface="Arial"/>
              <a:sym typeface="Arial"/>
            </a:endParaRPr>
          </a:p>
        </p:txBody>
      </p:sp>
      <p:sp>
        <p:nvSpPr>
          <p:cNvPr id="139" name="Google Shape;139;p1"/>
          <p:cNvSpPr/>
          <p:nvPr/>
        </p:nvSpPr>
        <p:spPr>
          <a:xfrm>
            <a:off x="1524000" y="1"/>
            <a:ext cx="9144000" cy="970642"/>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Times New Roman"/>
              <a:buNone/>
            </a:pPr>
            <a:r>
              <a:t/>
            </a:r>
            <a:endParaRPr b="0" i="0" sz="1800" u="none" cap="none" strike="noStrike">
              <a:solidFill>
                <a:srgbClr val="FFFFFF"/>
              </a:solidFill>
              <a:latin typeface="Times New Roman"/>
              <a:ea typeface="Times New Roman"/>
              <a:cs typeface="Times New Roman"/>
              <a:sym typeface="Times New Roman"/>
            </a:endParaRPr>
          </a:p>
        </p:txBody>
      </p:sp>
      <p:pic>
        <p:nvPicPr>
          <p:cNvPr descr="Swirled circle in teal, blue, and orange with the words professional development alliance of library consortia." id="140" name="Google Shape;140;p1"/>
          <p:cNvPicPr preferRelativeResize="0"/>
          <p:nvPr/>
        </p:nvPicPr>
        <p:blipFill rotWithShape="1">
          <a:blip r:embed="rId3">
            <a:alphaModFix/>
          </a:blip>
          <a:srcRect b="0" l="0" r="0" t="0"/>
          <a:stretch/>
        </p:blipFill>
        <p:spPr>
          <a:xfrm>
            <a:off x="9723765" y="10023"/>
            <a:ext cx="2446019" cy="970642"/>
          </a:xfrm>
          <a:prstGeom prst="rect">
            <a:avLst/>
          </a:prstGeom>
          <a:noFill/>
          <a:ln>
            <a:noFill/>
          </a:ln>
        </p:spPr>
      </p:pic>
      <p:pic>
        <p:nvPicPr>
          <p:cNvPr descr="Tilted hashtag in purple, green, teal, blue, blue, and olive with the words in purple CARLI: Consortium of Academic and Research Libraries in Illinois.&#10;" id="141" name="Google Shape;141;p1"/>
          <p:cNvPicPr preferRelativeResize="0"/>
          <p:nvPr/>
        </p:nvPicPr>
        <p:blipFill rotWithShape="1">
          <a:blip r:embed="rId4">
            <a:alphaModFix/>
          </a:blip>
          <a:srcRect b="0" l="0" r="0" t="0"/>
          <a:stretch/>
        </p:blipFill>
        <p:spPr>
          <a:xfrm>
            <a:off x="19766" y="10022"/>
            <a:ext cx="5214795" cy="960621"/>
          </a:xfrm>
          <a:prstGeom prst="rect">
            <a:avLst/>
          </a:prstGeom>
          <a:noFill/>
          <a:ln>
            <a:noFill/>
          </a:ln>
        </p:spPr>
      </p:pic>
      <p:sp>
        <p:nvSpPr>
          <p:cNvPr id="142" name="Google Shape;142;p1"/>
          <p:cNvSpPr txBox="1"/>
          <p:nvPr/>
        </p:nvSpPr>
        <p:spPr>
          <a:xfrm>
            <a:off x="8932128" y="4473364"/>
            <a:ext cx="2667052"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2"/>
                </a:solidFill>
                <a:latin typeface="Arial"/>
                <a:ea typeface="Arial"/>
                <a:cs typeface="Arial"/>
                <a:sym typeface="Arial"/>
              </a:rPr>
              <a:t>"SIUE Digitization Lab" by Marcella Lees used under </a:t>
            </a:r>
            <a:r>
              <a:rPr b="0" i="0" lang="en-US" sz="1200" u="sng" cap="none" strike="noStrike">
                <a:solidFill>
                  <a:schemeClr val="dk2"/>
                </a:solidFill>
                <a:latin typeface="Arial"/>
                <a:ea typeface="Arial"/>
                <a:cs typeface="Arial"/>
                <a:sym typeface="Arial"/>
                <a:hlinkClick r:id="rId5">
                  <a:extLst>
                    <a:ext uri="{A12FA001-AC4F-418D-AE19-62706E023703}">
                      <ahyp:hlinkClr val="tx"/>
                    </a:ext>
                  </a:extLst>
                </a:hlinkClick>
              </a:rPr>
              <a:t>CC0</a:t>
            </a:r>
            <a:r>
              <a:rPr b="0" i="0" lang="en-US" sz="1200" u="none" cap="none" strike="noStrike">
                <a:solidFill>
                  <a:schemeClr val="dk2"/>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pic>
        <p:nvPicPr>
          <p:cNvPr descr="Digital scanners, computer, and multiple computer screens in a corner of a room." id="143" name="Google Shape;143;p1"/>
          <p:cNvPicPr preferRelativeResize="0"/>
          <p:nvPr/>
        </p:nvPicPr>
        <p:blipFill rotWithShape="1">
          <a:blip r:embed="rId6">
            <a:alphaModFix/>
          </a:blip>
          <a:srcRect b="0" l="0" r="0" t="0"/>
          <a:stretch/>
        </p:blipFill>
        <p:spPr>
          <a:xfrm>
            <a:off x="3027398" y="1004096"/>
            <a:ext cx="5170140" cy="387974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g357950ec458_0_68"/>
          <p:cNvSpPr txBox="1"/>
          <p:nvPr>
            <p:ph idx="1" type="body"/>
          </p:nvPr>
        </p:nvSpPr>
        <p:spPr>
          <a:xfrm>
            <a:off x="795150" y="386975"/>
            <a:ext cx="10601700" cy="57516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360"/>
              </a:spcBef>
              <a:spcAft>
                <a:spcPts val="0"/>
              </a:spcAft>
              <a:buSzPts val="1400"/>
              <a:buNone/>
            </a:pPr>
            <a:br>
              <a:rPr b="1" lang="en-US"/>
            </a:br>
            <a:r>
              <a:rPr b="1" lang="en-US"/>
              <a:t>Metadata Schemas and Standards</a:t>
            </a:r>
            <a:endParaRPr b="1"/>
          </a:p>
          <a:p>
            <a:pPr indent="0" lvl="0" marL="0" rtl="0" algn="ctr">
              <a:lnSpc>
                <a:spcPct val="100000"/>
              </a:lnSpc>
              <a:spcBef>
                <a:spcPts val="360"/>
              </a:spcBef>
              <a:spcAft>
                <a:spcPts val="0"/>
              </a:spcAft>
              <a:buSzPts val="1400"/>
              <a:buNone/>
            </a:pPr>
            <a:r>
              <a:t/>
            </a:r>
            <a:endParaRPr b="1"/>
          </a:p>
          <a:p>
            <a:pPr indent="0" lvl="0" marL="0" rtl="0" algn="l">
              <a:lnSpc>
                <a:spcPct val="100000"/>
              </a:lnSpc>
              <a:spcBef>
                <a:spcPts val="360"/>
              </a:spcBef>
              <a:spcAft>
                <a:spcPts val="0"/>
              </a:spcAft>
              <a:buSzPts val="1400"/>
              <a:buNone/>
            </a:pPr>
            <a:r>
              <a:rPr b="1" lang="en-US" sz="1800"/>
              <a:t>General (used by many libraries, archives, and cultural heritage organizations) </a:t>
            </a:r>
            <a:endParaRPr b="1" sz="1800"/>
          </a:p>
          <a:p>
            <a:pPr indent="-317500" lvl="0" marL="457200" rtl="0" algn="l">
              <a:lnSpc>
                <a:spcPct val="115000"/>
              </a:lnSpc>
              <a:spcBef>
                <a:spcPts val="360"/>
              </a:spcBef>
              <a:spcAft>
                <a:spcPts val="0"/>
              </a:spcAft>
              <a:buSzPts val="1400"/>
              <a:buChar char="●"/>
            </a:pPr>
            <a:r>
              <a:rPr b="1" lang="en-US" sz="1400" u="sng">
                <a:solidFill>
                  <a:schemeClr val="hlink"/>
                </a:solidFill>
                <a:hlinkClick r:id="rId3"/>
              </a:rPr>
              <a:t>Dublin Core</a:t>
            </a:r>
            <a:br>
              <a:rPr b="1" lang="en-US" sz="1400"/>
            </a:br>
            <a:endParaRPr b="1" sz="1400"/>
          </a:p>
          <a:p>
            <a:pPr indent="-317500" lvl="0" marL="457200" rtl="0" algn="l">
              <a:lnSpc>
                <a:spcPct val="115000"/>
              </a:lnSpc>
              <a:spcBef>
                <a:spcPts val="0"/>
              </a:spcBef>
              <a:spcAft>
                <a:spcPts val="0"/>
              </a:spcAft>
              <a:buSzPts val="1400"/>
              <a:buChar char="●"/>
            </a:pPr>
            <a:r>
              <a:rPr b="1" lang="en-US" sz="1400" u="sng">
                <a:solidFill>
                  <a:schemeClr val="hlink"/>
                </a:solidFill>
                <a:hlinkClick r:id="rId4"/>
              </a:rPr>
              <a:t>MODS</a:t>
            </a:r>
            <a:r>
              <a:rPr b="1" lang="en-US" sz="1400"/>
              <a:t> (Metadata Object Description Schema)</a:t>
            </a:r>
            <a:endParaRPr b="1" sz="1800"/>
          </a:p>
          <a:p>
            <a:pPr indent="0" lvl="0" marL="0" rtl="0" algn="l">
              <a:lnSpc>
                <a:spcPct val="115000"/>
              </a:lnSpc>
              <a:spcBef>
                <a:spcPts val="360"/>
              </a:spcBef>
              <a:spcAft>
                <a:spcPts val="0"/>
              </a:spcAft>
              <a:buSzPts val="1400"/>
              <a:buNone/>
            </a:pPr>
            <a:r>
              <a:t/>
            </a:r>
            <a:endParaRPr b="1" sz="1800"/>
          </a:p>
          <a:p>
            <a:pPr indent="0" lvl="0" marL="0" rtl="0" algn="l">
              <a:lnSpc>
                <a:spcPct val="115000"/>
              </a:lnSpc>
              <a:spcBef>
                <a:spcPts val="360"/>
              </a:spcBef>
              <a:spcAft>
                <a:spcPts val="0"/>
              </a:spcAft>
              <a:buSzPts val="1400"/>
              <a:buNone/>
            </a:pPr>
            <a:r>
              <a:rPr b="1" lang="en-US" sz="1800"/>
              <a:t>Discipline or type specific:</a:t>
            </a:r>
            <a:endParaRPr b="1" sz="1800"/>
          </a:p>
          <a:p>
            <a:pPr indent="-317500" lvl="0" marL="457200" rtl="0" algn="l">
              <a:lnSpc>
                <a:spcPct val="115000"/>
              </a:lnSpc>
              <a:spcBef>
                <a:spcPts val="360"/>
              </a:spcBef>
              <a:spcAft>
                <a:spcPts val="0"/>
              </a:spcAft>
              <a:buSzPts val="1400"/>
              <a:buChar char="●"/>
            </a:pPr>
            <a:r>
              <a:rPr b="1" lang="en-US" sz="1400" u="sng">
                <a:solidFill>
                  <a:schemeClr val="hlink"/>
                </a:solidFill>
                <a:hlinkClick r:id="rId5"/>
              </a:rPr>
              <a:t>Darwin Core </a:t>
            </a:r>
            <a:r>
              <a:rPr b="1" lang="en-US" sz="1400"/>
              <a:t>(science) – describing biological specimens, including their occurrence in nature as documented by observations, samples, and related information. </a:t>
            </a:r>
            <a:br>
              <a:rPr b="1" lang="en-US" sz="1400"/>
            </a:br>
            <a:endParaRPr b="1" sz="1400"/>
          </a:p>
          <a:p>
            <a:pPr indent="-317500" lvl="0" marL="457200" rtl="0" algn="l">
              <a:lnSpc>
                <a:spcPct val="115000"/>
              </a:lnSpc>
              <a:spcBef>
                <a:spcPts val="0"/>
              </a:spcBef>
              <a:spcAft>
                <a:spcPts val="0"/>
              </a:spcAft>
              <a:buSzPts val="1400"/>
              <a:buChar char="●"/>
            </a:pPr>
            <a:r>
              <a:rPr b="1" lang="en-US" sz="1400" u="sng">
                <a:solidFill>
                  <a:schemeClr val="hlink"/>
                </a:solidFill>
                <a:hlinkClick r:id="rId6"/>
              </a:rPr>
              <a:t>PBCore</a:t>
            </a:r>
            <a:r>
              <a:rPr b="1" lang="en-US" sz="1400"/>
              <a:t> – sound and moving images.</a:t>
            </a:r>
            <a:br>
              <a:rPr b="1" lang="en-US" sz="1400"/>
            </a:br>
            <a:endParaRPr b="1" sz="1400"/>
          </a:p>
          <a:p>
            <a:pPr indent="-317500" lvl="0" marL="457200" rtl="0" algn="l">
              <a:lnSpc>
                <a:spcPct val="115000"/>
              </a:lnSpc>
              <a:spcBef>
                <a:spcPts val="0"/>
              </a:spcBef>
              <a:spcAft>
                <a:spcPts val="0"/>
              </a:spcAft>
              <a:buSzPts val="1400"/>
              <a:buChar char="●"/>
            </a:pPr>
            <a:r>
              <a:rPr b="1" lang="en-US" sz="1400" u="sng">
                <a:solidFill>
                  <a:schemeClr val="hlink"/>
                </a:solidFill>
                <a:hlinkClick r:id="rId7"/>
              </a:rPr>
              <a:t>PREMIS</a:t>
            </a:r>
            <a:r>
              <a:rPr b="1" lang="en-US" sz="1400"/>
              <a:t> (Preservation Metadata: Implementation Strategies) – used for creating preservation metadata for digital objects.</a:t>
            </a:r>
            <a:br>
              <a:rPr b="1" lang="en-US" sz="1400"/>
            </a:br>
            <a:endParaRPr b="1" sz="1400"/>
          </a:p>
          <a:p>
            <a:pPr indent="-317500" lvl="0" marL="457200" rtl="0" algn="l">
              <a:lnSpc>
                <a:spcPct val="115000"/>
              </a:lnSpc>
              <a:spcBef>
                <a:spcPts val="0"/>
              </a:spcBef>
              <a:spcAft>
                <a:spcPts val="0"/>
              </a:spcAft>
              <a:buSzPts val="1400"/>
              <a:buChar char="●"/>
            </a:pPr>
            <a:r>
              <a:rPr b="1" lang="en-US" sz="1400" u="sng">
                <a:solidFill>
                  <a:schemeClr val="hlink"/>
                </a:solidFill>
                <a:hlinkClick r:id="rId8"/>
              </a:rPr>
              <a:t>VRA Core</a:t>
            </a:r>
            <a:r>
              <a:rPr b="1" lang="en-US" sz="1400"/>
              <a:t> (Visual Resources Association) – description of works of visual culture as well as the images that document</a:t>
            </a:r>
            <a:br>
              <a:rPr b="1" lang="en-US" sz="1400"/>
            </a:br>
            <a:endParaRPr b="1" sz="1400"/>
          </a:p>
          <a:p>
            <a:pPr indent="0" lvl="0" marL="0" rtl="0" algn="l">
              <a:lnSpc>
                <a:spcPct val="115000"/>
              </a:lnSpc>
              <a:spcBef>
                <a:spcPts val="360"/>
              </a:spcBef>
              <a:spcAft>
                <a:spcPts val="0"/>
              </a:spcAft>
              <a:buSzPts val="1400"/>
              <a:buNone/>
            </a:pPr>
            <a:r>
              <a:t/>
            </a:r>
            <a:endParaRPr sz="18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g357950ec458_0_81"/>
          <p:cNvSpPr txBox="1"/>
          <p:nvPr>
            <p:ph idx="1" type="body"/>
          </p:nvPr>
        </p:nvSpPr>
        <p:spPr>
          <a:xfrm>
            <a:off x="795150" y="386975"/>
            <a:ext cx="10601700" cy="57516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360"/>
              </a:spcBef>
              <a:spcAft>
                <a:spcPts val="0"/>
              </a:spcAft>
              <a:buSzPts val="1400"/>
              <a:buNone/>
            </a:pPr>
            <a:br>
              <a:rPr b="1" lang="en-US"/>
            </a:br>
            <a:r>
              <a:rPr b="1" lang="en-US"/>
              <a:t>Dublin Core</a:t>
            </a:r>
            <a:endParaRPr b="1"/>
          </a:p>
          <a:p>
            <a:pPr indent="0" lvl="0" marL="0" rtl="0" algn="l">
              <a:lnSpc>
                <a:spcPct val="100000"/>
              </a:lnSpc>
              <a:spcBef>
                <a:spcPts val="360"/>
              </a:spcBef>
              <a:spcAft>
                <a:spcPts val="0"/>
              </a:spcAft>
              <a:buSzPts val="1400"/>
              <a:buNone/>
            </a:pPr>
            <a:r>
              <a:rPr b="1" lang="en-US" sz="1800"/>
              <a:t>Flexible and easy to learn, widespread use across many institutions, easy to crosswalk</a:t>
            </a:r>
            <a:endParaRPr b="1"/>
          </a:p>
          <a:p>
            <a:pPr indent="0" lvl="0" marL="0" rtl="0" algn="l">
              <a:lnSpc>
                <a:spcPct val="100000"/>
              </a:lnSpc>
              <a:spcBef>
                <a:spcPts val="360"/>
              </a:spcBef>
              <a:spcAft>
                <a:spcPts val="0"/>
              </a:spcAft>
              <a:buSzPts val="1400"/>
              <a:buNone/>
            </a:pPr>
            <a:r>
              <a:t/>
            </a:r>
            <a:endParaRPr b="1"/>
          </a:p>
          <a:p>
            <a:pPr indent="0" lvl="0" marL="0" rtl="0" algn="l">
              <a:lnSpc>
                <a:spcPct val="115000"/>
              </a:lnSpc>
              <a:spcBef>
                <a:spcPts val="360"/>
              </a:spcBef>
              <a:spcAft>
                <a:spcPts val="0"/>
              </a:spcAft>
              <a:buSzPts val="1400"/>
              <a:buNone/>
            </a:pPr>
            <a:r>
              <a:t/>
            </a:r>
            <a:endParaRPr sz="1800"/>
          </a:p>
        </p:txBody>
      </p:sp>
      <p:pic>
        <p:nvPicPr>
          <p:cNvPr descr="Screenshot od a metadata guide." id="226" name="Google Shape;226;g357950ec458_0_81" title="Screen shot of Low Library Guide"/>
          <p:cNvPicPr preferRelativeResize="0"/>
          <p:nvPr/>
        </p:nvPicPr>
        <p:blipFill rotWithShape="1">
          <a:blip r:embed="rId3">
            <a:alphaModFix/>
          </a:blip>
          <a:srcRect b="0" l="17013" r="18097" t="0"/>
          <a:stretch/>
        </p:blipFill>
        <p:spPr>
          <a:xfrm>
            <a:off x="4637800" y="2057700"/>
            <a:ext cx="4729477" cy="3896850"/>
          </a:xfrm>
          <a:prstGeom prst="rect">
            <a:avLst/>
          </a:prstGeom>
          <a:noFill/>
          <a:ln cap="flat" cmpd="sng" w="9525">
            <a:solidFill>
              <a:schemeClr val="accent2"/>
            </a:solidFill>
            <a:prstDash val="solid"/>
            <a:round/>
            <a:headEnd len="sm" w="sm" type="none"/>
            <a:tailEnd len="sm" w="sm" type="none"/>
          </a:ln>
        </p:spPr>
      </p:pic>
      <p:pic>
        <p:nvPicPr>
          <p:cNvPr descr="Screenshot of Dublin Core Elements." id="227" name="Google Shape;227;g357950ec458_0_81" title="Screenshot of Dublin Core elements decsription"/>
          <p:cNvPicPr preferRelativeResize="0"/>
          <p:nvPr/>
        </p:nvPicPr>
        <p:blipFill rotWithShape="1">
          <a:blip r:embed="rId4">
            <a:alphaModFix/>
          </a:blip>
          <a:srcRect b="0" l="14711" r="44306" t="12793"/>
          <a:stretch/>
        </p:blipFill>
        <p:spPr>
          <a:xfrm>
            <a:off x="344850" y="1750675"/>
            <a:ext cx="3964652" cy="4510899"/>
          </a:xfrm>
          <a:prstGeom prst="rect">
            <a:avLst/>
          </a:prstGeom>
          <a:noFill/>
          <a:ln cap="flat" cmpd="sng" w="9525">
            <a:solidFill>
              <a:schemeClr val="accent2"/>
            </a:solidFill>
            <a:prstDash val="solid"/>
            <a:round/>
            <a:headEnd len="sm" w="sm" type="none"/>
            <a:tailEnd len="sm" w="sm" type="none"/>
          </a:ln>
        </p:spPr>
      </p:pic>
      <p:sp>
        <p:nvSpPr>
          <p:cNvPr id="228" name="Google Shape;228;g357950ec458_0_81"/>
          <p:cNvSpPr txBox="1"/>
          <p:nvPr/>
        </p:nvSpPr>
        <p:spPr>
          <a:xfrm>
            <a:off x="9663250" y="1744775"/>
            <a:ext cx="2338200" cy="4440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360"/>
              </a:spcBef>
              <a:spcAft>
                <a:spcPts val="0"/>
              </a:spcAft>
              <a:buClr>
                <a:srgbClr val="000000"/>
              </a:buClr>
              <a:buSzPts val="1800"/>
              <a:buFont typeface="Arial"/>
              <a:buNone/>
            </a:pPr>
            <a:r>
              <a:rPr b="1" i="0" lang="en-US" sz="1800" u="none" cap="none" strike="noStrike">
                <a:solidFill>
                  <a:schemeClr val="dk1"/>
                </a:solidFill>
                <a:latin typeface="Arial"/>
                <a:ea typeface="Arial"/>
                <a:cs typeface="Arial"/>
                <a:sym typeface="Arial"/>
              </a:rPr>
              <a:t>15 elements</a:t>
            </a:r>
            <a:endParaRPr b="1" i="0" sz="1800" u="none" cap="none" strike="noStrike">
              <a:solidFill>
                <a:schemeClr val="dk1"/>
              </a:solidFill>
              <a:latin typeface="Arial"/>
              <a:ea typeface="Arial"/>
              <a:cs typeface="Arial"/>
              <a:sym typeface="Arial"/>
            </a:endParaRPr>
          </a:p>
          <a:p>
            <a:pPr indent="-317500" lvl="0" marL="457200" marR="0" rtl="0" algn="l">
              <a:lnSpc>
                <a:spcPct val="115000"/>
              </a:lnSpc>
              <a:spcBef>
                <a:spcPts val="360"/>
              </a:spcBef>
              <a:spcAft>
                <a:spcPts val="0"/>
              </a:spcAft>
              <a:buClr>
                <a:srgbClr val="000000"/>
              </a:buClr>
              <a:buSzPts val="1400"/>
              <a:buFont typeface="Arial"/>
              <a:buChar char="●"/>
            </a:pPr>
            <a:r>
              <a:rPr b="1" i="0" lang="en-US" sz="1400" u="none" cap="none" strike="noStrike">
                <a:solidFill>
                  <a:schemeClr val="dk1"/>
                </a:solidFill>
                <a:latin typeface="Arial"/>
                <a:ea typeface="Arial"/>
                <a:cs typeface="Arial"/>
                <a:sym typeface="Arial"/>
              </a:rPr>
              <a:t>Title</a:t>
            </a:r>
            <a:endParaRPr b="1" i="0" sz="1400" u="none" cap="none" strike="noStrike">
              <a:solidFill>
                <a:schemeClr val="dk1"/>
              </a:solidFill>
              <a:latin typeface="Arial"/>
              <a:ea typeface="Arial"/>
              <a:cs typeface="Arial"/>
              <a:sym typeface="Arial"/>
            </a:endParaRPr>
          </a:p>
          <a:p>
            <a:pPr indent="-317500" lvl="0" marL="457200" marR="0" rtl="0" algn="l">
              <a:lnSpc>
                <a:spcPct val="115000"/>
              </a:lnSpc>
              <a:spcBef>
                <a:spcPts val="0"/>
              </a:spcBef>
              <a:spcAft>
                <a:spcPts val="0"/>
              </a:spcAft>
              <a:buClr>
                <a:srgbClr val="000000"/>
              </a:buClr>
              <a:buSzPts val="1400"/>
              <a:buFont typeface="Arial"/>
              <a:buChar char="●"/>
            </a:pPr>
            <a:r>
              <a:rPr b="1" i="0" lang="en-US" sz="1400" u="none" cap="none" strike="noStrike">
                <a:solidFill>
                  <a:schemeClr val="dk1"/>
                </a:solidFill>
                <a:latin typeface="Arial"/>
                <a:ea typeface="Arial"/>
                <a:cs typeface="Arial"/>
                <a:sym typeface="Arial"/>
              </a:rPr>
              <a:t>Identifier </a:t>
            </a:r>
            <a:endParaRPr b="1" i="0" sz="1400" u="none" cap="none" strike="noStrike">
              <a:solidFill>
                <a:schemeClr val="dk1"/>
              </a:solidFill>
              <a:latin typeface="Arial"/>
              <a:ea typeface="Arial"/>
              <a:cs typeface="Arial"/>
              <a:sym typeface="Arial"/>
            </a:endParaRPr>
          </a:p>
          <a:p>
            <a:pPr indent="-317500" lvl="0" marL="457200" marR="0" rtl="0" algn="l">
              <a:lnSpc>
                <a:spcPct val="115000"/>
              </a:lnSpc>
              <a:spcBef>
                <a:spcPts val="0"/>
              </a:spcBef>
              <a:spcAft>
                <a:spcPts val="0"/>
              </a:spcAft>
              <a:buClr>
                <a:srgbClr val="000000"/>
              </a:buClr>
              <a:buSzPts val="1400"/>
              <a:buFont typeface="Arial"/>
              <a:buChar char="●"/>
            </a:pPr>
            <a:r>
              <a:rPr b="1" i="0" lang="en-US" sz="1400" u="none" cap="none" strike="noStrike">
                <a:solidFill>
                  <a:schemeClr val="dk1"/>
                </a:solidFill>
                <a:latin typeface="Arial"/>
                <a:ea typeface="Arial"/>
                <a:cs typeface="Arial"/>
                <a:sym typeface="Arial"/>
              </a:rPr>
              <a:t>Creator </a:t>
            </a:r>
            <a:endParaRPr b="1" i="0" sz="1400" u="none" cap="none" strike="noStrike">
              <a:solidFill>
                <a:schemeClr val="dk1"/>
              </a:solidFill>
              <a:latin typeface="Arial"/>
              <a:ea typeface="Arial"/>
              <a:cs typeface="Arial"/>
              <a:sym typeface="Arial"/>
            </a:endParaRPr>
          </a:p>
          <a:p>
            <a:pPr indent="-317500" lvl="0" marL="457200" marR="0" rtl="0" algn="l">
              <a:lnSpc>
                <a:spcPct val="115000"/>
              </a:lnSpc>
              <a:spcBef>
                <a:spcPts val="0"/>
              </a:spcBef>
              <a:spcAft>
                <a:spcPts val="0"/>
              </a:spcAft>
              <a:buClr>
                <a:srgbClr val="000000"/>
              </a:buClr>
              <a:buSzPts val="1400"/>
              <a:buFont typeface="Arial"/>
              <a:buChar char="●"/>
            </a:pPr>
            <a:r>
              <a:rPr b="1" i="0" lang="en-US" sz="1400" u="none" cap="none" strike="noStrike">
                <a:solidFill>
                  <a:schemeClr val="dk1"/>
                </a:solidFill>
                <a:latin typeface="Arial"/>
                <a:ea typeface="Arial"/>
                <a:cs typeface="Arial"/>
                <a:sym typeface="Arial"/>
              </a:rPr>
              <a:t>Contributor</a:t>
            </a:r>
            <a:endParaRPr b="1" i="0" sz="1400" u="none" cap="none" strike="noStrike">
              <a:solidFill>
                <a:schemeClr val="dk1"/>
              </a:solidFill>
              <a:latin typeface="Arial"/>
              <a:ea typeface="Arial"/>
              <a:cs typeface="Arial"/>
              <a:sym typeface="Arial"/>
            </a:endParaRPr>
          </a:p>
          <a:p>
            <a:pPr indent="-317500" lvl="0" marL="457200" marR="0" rtl="0" algn="l">
              <a:lnSpc>
                <a:spcPct val="115000"/>
              </a:lnSpc>
              <a:spcBef>
                <a:spcPts val="0"/>
              </a:spcBef>
              <a:spcAft>
                <a:spcPts val="0"/>
              </a:spcAft>
              <a:buClr>
                <a:srgbClr val="000000"/>
              </a:buClr>
              <a:buSzPts val="1400"/>
              <a:buFont typeface="Arial"/>
              <a:buChar char="●"/>
            </a:pPr>
            <a:r>
              <a:rPr b="1" i="0" lang="en-US" sz="1400" u="none" cap="none" strike="noStrike">
                <a:solidFill>
                  <a:schemeClr val="dk1"/>
                </a:solidFill>
                <a:latin typeface="Arial"/>
                <a:ea typeface="Arial"/>
                <a:cs typeface="Arial"/>
                <a:sym typeface="Arial"/>
              </a:rPr>
              <a:t>Coverage</a:t>
            </a:r>
            <a:endParaRPr b="1" i="0" sz="1400" u="none" cap="none" strike="noStrike">
              <a:solidFill>
                <a:schemeClr val="dk1"/>
              </a:solidFill>
              <a:latin typeface="Arial"/>
              <a:ea typeface="Arial"/>
              <a:cs typeface="Arial"/>
              <a:sym typeface="Arial"/>
            </a:endParaRPr>
          </a:p>
          <a:p>
            <a:pPr indent="-317500" lvl="0" marL="457200" marR="0" rtl="0" algn="l">
              <a:lnSpc>
                <a:spcPct val="115000"/>
              </a:lnSpc>
              <a:spcBef>
                <a:spcPts val="0"/>
              </a:spcBef>
              <a:spcAft>
                <a:spcPts val="0"/>
              </a:spcAft>
              <a:buClr>
                <a:srgbClr val="000000"/>
              </a:buClr>
              <a:buSzPts val="1400"/>
              <a:buFont typeface="Arial"/>
              <a:buChar char="●"/>
            </a:pPr>
            <a:r>
              <a:rPr b="1" i="0" lang="en-US" sz="1400" u="none" cap="none" strike="noStrike">
                <a:solidFill>
                  <a:schemeClr val="dk1"/>
                </a:solidFill>
                <a:latin typeface="Arial"/>
                <a:ea typeface="Arial"/>
                <a:cs typeface="Arial"/>
                <a:sym typeface="Arial"/>
              </a:rPr>
              <a:t>Date</a:t>
            </a:r>
            <a:endParaRPr b="1" i="0" sz="1400" u="none" cap="none" strike="noStrike">
              <a:solidFill>
                <a:schemeClr val="dk1"/>
              </a:solidFill>
              <a:latin typeface="Arial"/>
              <a:ea typeface="Arial"/>
              <a:cs typeface="Arial"/>
              <a:sym typeface="Arial"/>
            </a:endParaRPr>
          </a:p>
          <a:p>
            <a:pPr indent="-317500" lvl="0" marL="457200" marR="0" rtl="0" algn="l">
              <a:lnSpc>
                <a:spcPct val="115000"/>
              </a:lnSpc>
              <a:spcBef>
                <a:spcPts val="0"/>
              </a:spcBef>
              <a:spcAft>
                <a:spcPts val="0"/>
              </a:spcAft>
              <a:buClr>
                <a:srgbClr val="000000"/>
              </a:buClr>
              <a:buSzPts val="1400"/>
              <a:buFont typeface="Arial"/>
              <a:buChar char="●"/>
            </a:pPr>
            <a:r>
              <a:rPr b="1" i="0" lang="en-US" sz="1400" u="none" cap="none" strike="noStrike">
                <a:solidFill>
                  <a:schemeClr val="dk1"/>
                </a:solidFill>
                <a:latin typeface="Arial"/>
                <a:ea typeface="Arial"/>
                <a:cs typeface="Arial"/>
                <a:sym typeface="Arial"/>
              </a:rPr>
              <a:t>Description</a:t>
            </a:r>
            <a:endParaRPr b="1" i="0" sz="1400" u="none" cap="none" strike="noStrike">
              <a:solidFill>
                <a:schemeClr val="dk1"/>
              </a:solidFill>
              <a:latin typeface="Arial"/>
              <a:ea typeface="Arial"/>
              <a:cs typeface="Arial"/>
              <a:sym typeface="Arial"/>
            </a:endParaRPr>
          </a:p>
          <a:p>
            <a:pPr indent="-317500" lvl="0" marL="457200" marR="0" rtl="0" algn="l">
              <a:lnSpc>
                <a:spcPct val="115000"/>
              </a:lnSpc>
              <a:spcBef>
                <a:spcPts val="0"/>
              </a:spcBef>
              <a:spcAft>
                <a:spcPts val="0"/>
              </a:spcAft>
              <a:buClr>
                <a:srgbClr val="000000"/>
              </a:buClr>
              <a:buSzPts val="1400"/>
              <a:buFont typeface="Arial"/>
              <a:buChar char="●"/>
            </a:pPr>
            <a:r>
              <a:rPr b="1" i="0" lang="en-US" sz="1400" u="none" cap="none" strike="noStrike">
                <a:solidFill>
                  <a:schemeClr val="dk1"/>
                </a:solidFill>
                <a:latin typeface="Arial"/>
                <a:ea typeface="Arial"/>
                <a:cs typeface="Arial"/>
                <a:sym typeface="Arial"/>
              </a:rPr>
              <a:t>Subject</a:t>
            </a:r>
            <a:endParaRPr b="1" i="0" sz="1400" u="none" cap="none" strike="noStrike">
              <a:solidFill>
                <a:schemeClr val="dk1"/>
              </a:solidFill>
              <a:latin typeface="Arial"/>
              <a:ea typeface="Arial"/>
              <a:cs typeface="Arial"/>
              <a:sym typeface="Arial"/>
            </a:endParaRPr>
          </a:p>
          <a:p>
            <a:pPr indent="-317500" lvl="0" marL="457200" marR="0" rtl="0" algn="l">
              <a:lnSpc>
                <a:spcPct val="115000"/>
              </a:lnSpc>
              <a:spcBef>
                <a:spcPts val="0"/>
              </a:spcBef>
              <a:spcAft>
                <a:spcPts val="0"/>
              </a:spcAft>
              <a:buClr>
                <a:srgbClr val="000000"/>
              </a:buClr>
              <a:buSzPts val="1400"/>
              <a:buFont typeface="Arial"/>
              <a:buChar char="●"/>
            </a:pPr>
            <a:r>
              <a:rPr b="1" i="0" lang="en-US" sz="1400" u="none" cap="none" strike="noStrike">
                <a:solidFill>
                  <a:schemeClr val="dk1"/>
                </a:solidFill>
                <a:latin typeface="Arial"/>
                <a:ea typeface="Arial"/>
                <a:cs typeface="Arial"/>
                <a:sym typeface="Arial"/>
              </a:rPr>
              <a:t>Type</a:t>
            </a:r>
            <a:endParaRPr b="1" i="0" sz="1400" u="none" cap="none" strike="noStrike">
              <a:solidFill>
                <a:schemeClr val="dk1"/>
              </a:solidFill>
              <a:latin typeface="Arial"/>
              <a:ea typeface="Arial"/>
              <a:cs typeface="Arial"/>
              <a:sym typeface="Arial"/>
            </a:endParaRPr>
          </a:p>
          <a:p>
            <a:pPr indent="-317500" lvl="0" marL="457200" marR="0" rtl="0" algn="l">
              <a:lnSpc>
                <a:spcPct val="115000"/>
              </a:lnSpc>
              <a:spcBef>
                <a:spcPts val="0"/>
              </a:spcBef>
              <a:spcAft>
                <a:spcPts val="0"/>
              </a:spcAft>
              <a:buClr>
                <a:srgbClr val="000000"/>
              </a:buClr>
              <a:buSzPts val="1400"/>
              <a:buFont typeface="Arial"/>
              <a:buChar char="●"/>
            </a:pPr>
            <a:r>
              <a:rPr b="1" i="0" lang="en-US" sz="1400" u="none" cap="none" strike="noStrike">
                <a:solidFill>
                  <a:schemeClr val="dk1"/>
                </a:solidFill>
                <a:latin typeface="Arial"/>
                <a:ea typeface="Arial"/>
                <a:cs typeface="Arial"/>
                <a:sym typeface="Arial"/>
              </a:rPr>
              <a:t>Format</a:t>
            </a:r>
            <a:endParaRPr b="1" i="0" sz="1400" u="none" cap="none" strike="noStrike">
              <a:solidFill>
                <a:schemeClr val="dk1"/>
              </a:solidFill>
              <a:latin typeface="Arial"/>
              <a:ea typeface="Arial"/>
              <a:cs typeface="Arial"/>
              <a:sym typeface="Arial"/>
            </a:endParaRPr>
          </a:p>
          <a:p>
            <a:pPr indent="-317500" lvl="0" marL="457200" marR="0" rtl="0" algn="l">
              <a:lnSpc>
                <a:spcPct val="115000"/>
              </a:lnSpc>
              <a:spcBef>
                <a:spcPts val="0"/>
              </a:spcBef>
              <a:spcAft>
                <a:spcPts val="0"/>
              </a:spcAft>
              <a:buClr>
                <a:srgbClr val="000000"/>
              </a:buClr>
              <a:buSzPts val="1400"/>
              <a:buFont typeface="Arial"/>
              <a:buChar char="●"/>
            </a:pPr>
            <a:r>
              <a:rPr b="1" i="0" lang="en-US" sz="1400" u="none" cap="none" strike="noStrike">
                <a:solidFill>
                  <a:schemeClr val="dk1"/>
                </a:solidFill>
                <a:latin typeface="Arial"/>
                <a:ea typeface="Arial"/>
                <a:cs typeface="Arial"/>
                <a:sym typeface="Arial"/>
              </a:rPr>
              <a:t>Source</a:t>
            </a:r>
            <a:endParaRPr b="1" i="0" sz="1400" u="none" cap="none" strike="noStrike">
              <a:solidFill>
                <a:schemeClr val="dk1"/>
              </a:solidFill>
              <a:latin typeface="Arial"/>
              <a:ea typeface="Arial"/>
              <a:cs typeface="Arial"/>
              <a:sym typeface="Arial"/>
            </a:endParaRPr>
          </a:p>
          <a:p>
            <a:pPr indent="-317500" lvl="0" marL="457200" marR="0" rtl="0" algn="l">
              <a:lnSpc>
                <a:spcPct val="115000"/>
              </a:lnSpc>
              <a:spcBef>
                <a:spcPts val="0"/>
              </a:spcBef>
              <a:spcAft>
                <a:spcPts val="0"/>
              </a:spcAft>
              <a:buClr>
                <a:srgbClr val="000000"/>
              </a:buClr>
              <a:buSzPts val="1400"/>
              <a:buFont typeface="Arial"/>
              <a:buChar char="●"/>
            </a:pPr>
            <a:r>
              <a:rPr b="1" i="0" lang="en-US" sz="1400" u="none" cap="none" strike="noStrike">
                <a:solidFill>
                  <a:schemeClr val="dk1"/>
                </a:solidFill>
                <a:latin typeface="Arial"/>
                <a:ea typeface="Arial"/>
                <a:cs typeface="Arial"/>
                <a:sym typeface="Arial"/>
              </a:rPr>
              <a:t>Language</a:t>
            </a:r>
            <a:endParaRPr b="1" i="0" sz="1400" u="none" cap="none" strike="noStrike">
              <a:solidFill>
                <a:schemeClr val="dk1"/>
              </a:solidFill>
              <a:latin typeface="Arial"/>
              <a:ea typeface="Arial"/>
              <a:cs typeface="Arial"/>
              <a:sym typeface="Arial"/>
            </a:endParaRPr>
          </a:p>
          <a:p>
            <a:pPr indent="-317500" lvl="0" marL="457200" marR="0" rtl="0" algn="l">
              <a:lnSpc>
                <a:spcPct val="115000"/>
              </a:lnSpc>
              <a:spcBef>
                <a:spcPts val="0"/>
              </a:spcBef>
              <a:spcAft>
                <a:spcPts val="0"/>
              </a:spcAft>
              <a:buClr>
                <a:srgbClr val="000000"/>
              </a:buClr>
              <a:buSzPts val="1400"/>
              <a:buFont typeface="Arial"/>
              <a:buChar char="●"/>
            </a:pPr>
            <a:r>
              <a:rPr b="1" i="0" lang="en-US" sz="1400" u="none" cap="none" strike="noStrike">
                <a:solidFill>
                  <a:schemeClr val="dk1"/>
                </a:solidFill>
                <a:latin typeface="Arial"/>
                <a:ea typeface="Arial"/>
                <a:cs typeface="Arial"/>
                <a:sym typeface="Arial"/>
              </a:rPr>
              <a:t>Publisher</a:t>
            </a:r>
            <a:endParaRPr b="1" i="0" sz="1400" u="none" cap="none" strike="noStrike">
              <a:solidFill>
                <a:schemeClr val="dk1"/>
              </a:solidFill>
              <a:latin typeface="Arial"/>
              <a:ea typeface="Arial"/>
              <a:cs typeface="Arial"/>
              <a:sym typeface="Arial"/>
            </a:endParaRPr>
          </a:p>
          <a:p>
            <a:pPr indent="-317500" lvl="0" marL="457200" marR="0" rtl="0" algn="l">
              <a:lnSpc>
                <a:spcPct val="115000"/>
              </a:lnSpc>
              <a:spcBef>
                <a:spcPts val="0"/>
              </a:spcBef>
              <a:spcAft>
                <a:spcPts val="0"/>
              </a:spcAft>
              <a:buClr>
                <a:srgbClr val="000000"/>
              </a:buClr>
              <a:buSzPts val="1400"/>
              <a:buFont typeface="Arial"/>
              <a:buChar char="●"/>
            </a:pPr>
            <a:r>
              <a:rPr b="1" i="0" lang="en-US" sz="1400" u="none" cap="none" strike="noStrike">
                <a:solidFill>
                  <a:schemeClr val="dk1"/>
                </a:solidFill>
                <a:latin typeface="Arial"/>
                <a:ea typeface="Arial"/>
                <a:cs typeface="Arial"/>
                <a:sym typeface="Arial"/>
              </a:rPr>
              <a:t>Relation</a:t>
            </a:r>
            <a:endParaRPr b="1" i="0" sz="1400" u="none" cap="none" strike="noStrike">
              <a:solidFill>
                <a:schemeClr val="dk1"/>
              </a:solidFill>
              <a:latin typeface="Arial"/>
              <a:ea typeface="Arial"/>
              <a:cs typeface="Arial"/>
              <a:sym typeface="Arial"/>
            </a:endParaRPr>
          </a:p>
          <a:p>
            <a:pPr indent="-317500" lvl="0" marL="457200" marR="0" rtl="0" algn="l">
              <a:lnSpc>
                <a:spcPct val="115000"/>
              </a:lnSpc>
              <a:spcBef>
                <a:spcPts val="0"/>
              </a:spcBef>
              <a:spcAft>
                <a:spcPts val="0"/>
              </a:spcAft>
              <a:buClr>
                <a:srgbClr val="000000"/>
              </a:buClr>
              <a:buSzPts val="1400"/>
              <a:buFont typeface="Arial"/>
              <a:buChar char="●"/>
            </a:pPr>
            <a:r>
              <a:rPr b="1" i="0" lang="en-US" sz="1400" u="none" cap="none" strike="noStrike">
                <a:solidFill>
                  <a:schemeClr val="dk1"/>
                </a:solidFill>
                <a:latin typeface="Arial"/>
                <a:ea typeface="Arial"/>
                <a:cs typeface="Arial"/>
                <a:sym typeface="Arial"/>
              </a:rPr>
              <a:t>Rights</a:t>
            </a:r>
            <a:br>
              <a:rPr b="1" i="0" lang="en-US" sz="1400" u="none" cap="none" strike="noStrike">
                <a:solidFill>
                  <a:schemeClr val="dk1"/>
                </a:solidFill>
                <a:latin typeface="Arial"/>
                <a:ea typeface="Arial"/>
                <a:cs typeface="Arial"/>
                <a:sym typeface="Arial"/>
              </a:rPr>
            </a:br>
            <a:endParaRPr b="1" i="0" sz="1400" u="none" cap="none" strike="noStrike">
              <a:solidFill>
                <a:schemeClr val="dk1"/>
              </a:solidFill>
              <a:latin typeface="Arial"/>
              <a:ea typeface="Arial"/>
              <a:cs typeface="Arial"/>
              <a:sym typeface="Arial"/>
            </a:endParaRPr>
          </a:p>
        </p:txBody>
      </p:sp>
      <p:sp>
        <p:nvSpPr>
          <p:cNvPr id="229" name="Google Shape;229;g357950ec458_0_81"/>
          <p:cNvSpPr txBox="1"/>
          <p:nvPr/>
        </p:nvSpPr>
        <p:spPr>
          <a:xfrm>
            <a:off x="202850" y="6488700"/>
            <a:ext cx="107079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lt1"/>
                </a:solidFill>
                <a:latin typeface="Arial"/>
                <a:ea typeface="Arial"/>
                <a:cs typeface="Arial"/>
                <a:sym typeface="Arial"/>
              </a:rPr>
              <a:t>Images: Screenshots from the </a:t>
            </a:r>
            <a:r>
              <a:rPr b="0" i="0" lang="en-US" sz="1200" u="sng" cap="none" strike="noStrike">
                <a:solidFill>
                  <a:schemeClr val="lt1"/>
                </a:solidFill>
                <a:latin typeface="Arial"/>
                <a:ea typeface="Arial"/>
                <a:cs typeface="Arial"/>
                <a:sym typeface="Arial"/>
                <a:hlinkClick r:id="rId5">
                  <a:extLst>
                    <a:ext uri="{A12FA001-AC4F-418D-AE19-62706E023703}">
                      <ahyp:hlinkClr val="tx"/>
                    </a:ext>
                  </a:extLst>
                </a:hlinkClick>
              </a:rPr>
              <a:t>Dublin Core elements</a:t>
            </a:r>
            <a:r>
              <a:rPr b="0" i="0" lang="en-US" sz="1200" u="none" cap="none" strike="noStrike">
                <a:solidFill>
                  <a:schemeClr val="lt1"/>
                </a:solidFill>
                <a:latin typeface="Arial"/>
                <a:ea typeface="Arial"/>
                <a:cs typeface="Arial"/>
                <a:sym typeface="Arial"/>
              </a:rPr>
              <a:t> description page and the metadata guide for </a:t>
            </a:r>
            <a:r>
              <a:rPr b="0" i="0" lang="en-US" sz="1200" u="sng" cap="none" strike="noStrike">
                <a:solidFill>
                  <a:schemeClr val="lt1"/>
                </a:solidFill>
                <a:latin typeface="Arial"/>
                <a:ea typeface="Arial"/>
                <a:cs typeface="Arial"/>
                <a:sym typeface="Arial"/>
                <a:hlinkClick r:id="rId6">
                  <a:extLst>
                    <a:ext uri="{A12FA001-AC4F-418D-AE19-62706E023703}">
                      <ahyp:hlinkClr val="tx"/>
                    </a:ext>
                  </a:extLst>
                </a:hlinkClick>
              </a:rPr>
              <a:t>Dublin Core at OSU Libraries</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g357950ec458_0_96"/>
          <p:cNvSpPr txBox="1"/>
          <p:nvPr>
            <p:ph idx="1" type="body"/>
          </p:nvPr>
        </p:nvSpPr>
        <p:spPr>
          <a:xfrm>
            <a:off x="795150" y="386975"/>
            <a:ext cx="10601700" cy="57516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360"/>
              </a:spcBef>
              <a:spcAft>
                <a:spcPts val="0"/>
              </a:spcAft>
              <a:buSzPts val="1400"/>
              <a:buNone/>
            </a:pPr>
            <a:br>
              <a:rPr b="1" lang="en-US"/>
            </a:br>
            <a:r>
              <a:rPr b="1" lang="en-US"/>
              <a:t>Controlled Vocabularies</a:t>
            </a:r>
            <a:endParaRPr b="1"/>
          </a:p>
          <a:p>
            <a:pPr indent="0" lvl="0" marL="0" rtl="0" algn="l">
              <a:lnSpc>
                <a:spcPct val="100000"/>
              </a:lnSpc>
              <a:spcBef>
                <a:spcPts val="360"/>
              </a:spcBef>
              <a:spcAft>
                <a:spcPts val="0"/>
              </a:spcAft>
              <a:buSzPts val="1400"/>
              <a:buNone/>
            </a:pPr>
            <a:r>
              <a:t/>
            </a:r>
            <a:endParaRPr b="1"/>
          </a:p>
          <a:p>
            <a:pPr indent="0" lvl="0" marL="0" rtl="0" algn="l">
              <a:lnSpc>
                <a:spcPct val="100000"/>
              </a:lnSpc>
              <a:spcBef>
                <a:spcPts val="360"/>
              </a:spcBef>
              <a:spcAft>
                <a:spcPts val="0"/>
              </a:spcAft>
              <a:buSzPts val="1400"/>
              <a:buNone/>
            </a:pPr>
            <a:r>
              <a:t/>
            </a:r>
            <a:endParaRPr b="1"/>
          </a:p>
          <a:p>
            <a:pPr indent="0" lvl="0" marL="0" rtl="0" algn="l">
              <a:lnSpc>
                <a:spcPct val="115000"/>
              </a:lnSpc>
              <a:spcBef>
                <a:spcPts val="360"/>
              </a:spcBef>
              <a:spcAft>
                <a:spcPts val="0"/>
              </a:spcAft>
              <a:buSzPts val="1400"/>
              <a:buNone/>
            </a:pPr>
            <a:r>
              <a:t/>
            </a:r>
            <a:endParaRPr sz="1800"/>
          </a:p>
        </p:txBody>
      </p:sp>
      <p:sp>
        <p:nvSpPr>
          <p:cNvPr id="236" name="Google Shape;236;g357950ec458_0_96"/>
          <p:cNvSpPr txBox="1"/>
          <p:nvPr/>
        </p:nvSpPr>
        <p:spPr>
          <a:xfrm>
            <a:off x="795150" y="1439575"/>
            <a:ext cx="5306700" cy="5063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550"/>
              <a:buFont typeface="Arial"/>
              <a:buNone/>
            </a:pPr>
            <a:r>
              <a:rPr b="1" i="0" lang="en-US" sz="1550" u="none" cap="none" strike="noStrike">
                <a:solidFill>
                  <a:srgbClr val="333333"/>
                </a:solidFill>
                <a:highlight>
                  <a:srgbClr val="F6F6F6"/>
                </a:highlight>
                <a:latin typeface="Arial"/>
                <a:ea typeface="Arial"/>
                <a:cs typeface="Arial"/>
                <a:sym typeface="Arial"/>
              </a:rPr>
              <a:t>General Purpose</a:t>
            </a:r>
            <a:endParaRPr b="1" i="0" sz="1550" u="none" cap="none" strike="noStrike">
              <a:solidFill>
                <a:srgbClr val="333333"/>
              </a:solidFill>
              <a:highlight>
                <a:srgbClr val="F6F6F6"/>
              </a:highlight>
              <a:latin typeface="Arial"/>
              <a:ea typeface="Arial"/>
              <a:cs typeface="Arial"/>
              <a:sym typeface="Arial"/>
            </a:endParaRPr>
          </a:p>
          <a:p>
            <a:pPr indent="-320675" lvl="0" marL="457200" marR="0" rtl="0" algn="l">
              <a:lnSpc>
                <a:spcPct val="115000"/>
              </a:lnSpc>
              <a:spcBef>
                <a:spcPts val="800"/>
              </a:spcBef>
              <a:spcAft>
                <a:spcPts val="0"/>
              </a:spcAft>
              <a:buClr>
                <a:schemeClr val="accent2"/>
              </a:buClr>
              <a:buSzPts val="1450"/>
              <a:buFont typeface="Arial"/>
              <a:buChar char="●"/>
            </a:pPr>
            <a:r>
              <a:rPr b="0" i="0" lang="en-US" sz="1450" u="none" cap="none" strike="noStrike">
                <a:solidFill>
                  <a:schemeClr val="accent2"/>
                </a:solidFill>
                <a:highlight>
                  <a:srgbClr val="F6F6F6"/>
                </a:highlight>
                <a:uFill>
                  <a:noFill/>
                </a:uFill>
                <a:latin typeface="Arial"/>
                <a:ea typeface="Arial"/>
                <a:cs typeface="Arial"/>
                <a:sym typeface="Arial"/>
                <a:hlinkClick r:id="rId3">
                  <a:extLst>
                    <a:ext uri="{A12FA001-AC4F-418D-AE19-62706E023703}">
                      <ahyp:hlinkClr val="tx"/>
                    </a:ext>
                  </a:extLst>
                </a:hlinkClick>
              </a:rPr>
              <a:t>Dublin Core Metadata Initiative (DCMI) Type Vocabulary</a:t>
            </a:r>
            <a:endParaRPr b="0" i="0" sz="1450" u="none" cap="none" strike="noStrike">
              <a:solidFill>
                <a:schemeClr val="accent2"/>
              </a:solidFill>
              <a:highlight>
                <a:srgbClr val="F6F6F6"/>
              </a:highlight>
              <a:latin typeface="Arial"/>
              <a:ea typeface="Arial"/>
              <a:cs typeface="Arial"/>
              <a:sym typeface="Arial"/>
            </a:endParaRPr>
          </a:p>
          <a:p>
            <a:pPr indent="-320675" lvl="0" marL="457200" marR="0" rtl="0" algn="l">
              <a:lnSpc>
                <a:spcPct val="115000"/>
              </a:lnSpc>
              <a:spcBef>
                <a:spcPts val="0"/>
              </a:spcBef>
              <a:spcAft>
                <a:spcPts val="0"/>
              </a:spcAft>
              <a:buClr>
                <a:schemeClr val="accent2"/>
              </a:buClr>
              <a:buSzPts val="1450"/>
              <a:buFont typeface="Arial"/>
              <a:buChar char="●"/>
            </a:pPr>
            <a:r>
              <a:rPr b="0" i="0" lang="en-US" sz="1450" u="none" cap="none" strike="noStrike">
                <a:solidFill>
                  <a:schemeClr val="accent2"/>
                </a:solidFill>
                <a:highlight>
                  <a:srgbClr val="F6F6F6"/>
                </a:highlight>
                <a:uFill>
                  <a:noFill/>
                </a:uFill>
                <a:latin typeface="Arial"/>
                <a:ea typeface="Arial"/>
                <a:cs typeface="Arial"/>
                <a:sym typeface="Arial"/>
                <a:hlinkClick r:id="rId4">
                  <a:extLst>
                    <a:ext uri="{A12FA001-AC4F-418D-AE19-62706E023703}">
                      <ahyp:hlinkClr val="tx"/>
                    </a:ext>
                  </a:extLst>
                </a:hlinkClick>
              </a:rPr>
              <a:t>ISO 639-3 Code Tables (for language names)</a:t>
            </a:r>
            <a:endParaRPr b="0" i="0" sz="1450" u="none" cap="none" strike="noStrike">
              <a:solidFill>
                <a:schemeClr val="accent2"/>
              </a:solidFill>
              <a:highlight>
                <a:srgbClr val="F6F6F6"/>
              </a:highlight>
              <a:latin typeface="Arial"/>
              <a:ea typeface="Arial"/>
              <a:cs typeface="Arial"/>
              <a:sym typeface="Arial"/>
            </a:endParaRPr>
          </a:p>
          <a:p>
            <a:pPr indent="-320675" lvl="0" marL="457200" marR="0" rtl="0" algn="l">
              <a:lnSpc>
                <a:spcPct val="115000"/>
              </a:lnSpc>
              <a:spcBef>
                <a:spcPts val="0"/>
              </a:spcBef>
              <a:spcAft>
                <a:spcPts val="0"/>
              </a:spcAft>
              <a:buClr>
                <a:schemeClr val="accent2"/>
              </a:buClr>
              <a:buSzPts val="1450"/>
              <a:buFont typeface="Arial"/>
              <a:buChar char="●"/>
            </a:pPr>
            <a:r>
              <a:rPr b="0" i="0" lang="en-US" sz="1450" u="none" cap="none" strike="noStrike">
                <a:solidFill>
                  <a:schemeClr val="accent2"/>
                </a:solidFill>
                <a:highlight>
                  <a:srgbClr val="F6F6F6"/>
                </a:highlight>
                <a:uFill>
                  <a:noFill/>
                </a:uFill>
                <a:latin typeface="Arial"/>
                <a:ea typeface="Arial"/>
                <a:cs typeface="Arial"/>
                <a:sym typeface="Arial"/>
                <a:hlinkClick r:id="rId5">
                  <a:extLst>
                    <a:ext uri="{A12FA001-AC4F-418D-AE19-62706E023703}">
                      <ahyp:hlinkClr val="tx"/>
                    </a:ext>
                  </a:extLst>
                </a:hlinkClick>
              </a:rPr>
              <a:t>Library of Congress Subject Headings (LCSH)</a:t>
            </a:r>
            <a:endParaRPr b="0" i="0" sz="1450" u="none" cap="none" strike="noStrike">
              <a:solidFill>
                <a:schemeClr val="accent2"/>
              </a:solidFill>
              <a:highlight>
                <a:srgbClr val="F6F6F6"/>
              </a:highlight>
              <a:latin typeface="Arial"/>
              <a:ea typeface="Arial"/>
              <a:cs typeface="Arial"/>
              <a:sym typeface="Arial"/>
            </a:endParaRPr>
          </a:p>
          <a:p>
            <a:pPr indent="-320675" lvl="0" marL="457200" marR="0" rtl="0" algn="l">
              <a:lnSpc>
                <a:spcPct val="115000"/>
              </a:lnSpc>
              <a:spcBef>
                <a:spcPts val="0"/>
              </a:spcBef>
              <a:spcAft>
                <a:spcPts val="0"/>
              </a:spcAft>
              <a:buClr>
                <a:schemeClr val="accent2"/>
              </a:buClr>
              <a:buSzPts val="1450"/>
              <a:buFont typeface="Arial"/>
              <a:buChar char="●"/>
            </a:pPr>
            <a:r>
              <a:rPr b="0" i="0" lang="en-US" sz="1450" u="none" cap="none" strike="noStrike">
                <a:solidFill>
                  <a:schemeClr val="accent2"/>
                </a:solidFill>
                <a:highlight>
                  <a:srgbClr val="F6F6F6"/>
                </a:highlight>
                <a:uFill>
                  <a:noFill/>
                </a:uFill>
                <a:latin typeface="Arial"/>
                <a:ea typeface="Arial"/>
                <a:cs typeface="Arial"/>
                <a:sym typeface="Arial"/>
                <a:hlinkClick r:id="rId6">
                  <a:extLst>
                    <a:ext uri="{A12FA001-AC4F-418D-AE19-62706E023703}">
                      <ahyp:hlinkClr val="tx"/>
                    </a:ext>
                  </a:extLst>
                </a:hlinkClick>
              </a:rPr>
              <a:t>Library of Congress Name Authority File (LCNAF)</a:t>
            </a:r>
            <a:endParaRPr b="0" i="0" sz="1450" u="none" cap="none" strike="noStrike">
              <a:solidFill>
                <a:schemeClr val="accent2"/>
              </a:solidFill>
              <a:highlight>
                <a:srgbClr val="F6F6F6"/>
              </a:highlight>
              <a:latin typeface="Arial"/>
              <a:ea typeface="Arial"/>
              <a:cs typeface="Arial"/>
              <a:sym typeface="Arial"/>
            </a:endParaRPr>
          </a:p>
          <a:p>
            <a:pPr indent="-320675" lvl="0" marL="457200" marR="0" rtl="0" algn="l">
              <a:lnSpc>
                <a:spcPct val="115000"/>
              </a:lnSpc>
              <a:spcBef>
                <a:spcPts val="0"/>
              </a:spcBef>
              <a:spcAft>
                <a:spcPts val="0"/>
              </a:spcAft>
              <a:buClr>
                <a:schemeClr val="accent2"/>
              </a:buClr>
              <a:buSzPts val="1450"/>
              <a:buFont typeface="Arial"/>
              <a:buChar char="●"/>
            </a:pPr>
            <a:r>
              <a:rPr b="0" i="0" lang="en-US" sz="1450" u="none" cap="none" strike="noStrike">
                <a:solidFill>
                  <a:schemeClr val="accent2"/>
                </a:solidFill>
                <a:highlight>
                  <a:srgbClr val="F6F6F6"/>
                </a:highlight>
                <a:uFill>
                  <a:noFill/>
                </a:uFill>
                <a:latin typeface="Arial"/>
                <a:ea typeface="Arial"/>
                <a:cs typeface="Arial"/>
                <a:sym typeface="Arial"/>
                <a:hlinkClick r:id="rId7">
                  <a:extLst>
                    <a:ext uri="{A12FA001-AC4F-418D-AE19-62706E023703}">
                      <ahyp:hlinkClr val="tx"/>
                    </a:ext>
                  </a:extLst>
                </a:hlinkClick>
              </a:rPr>
              <a:t>Virtual International Authority File (VIAF)</a:t>
            </a:r>
            <a:endParaRPr b="0" i="0" sz="1450" u="none" cap="none" strike="noStrike">
              <a:solidFill>
                <a:schemeClr val="accent2"/>
              </a:solidFill>
              <a:highlight>
                <a:srgbClr val="F6F6F6"/>
              </a:highlight>
              <a:latin typeface="Arial"/>
              <a:ea typeface="Arial"/>
              <a:cs typeface="Arial"/>
              <a:sym typeface="Arial"/>
            </a:endParaRPr>
          </a:p>
          <a:p>
            <a:pPr indent="0" lvl="0" marL="0" marR="0" rtl="0" algn="l">
              <a:lnSpc>
                <a:spcPct val="115000"/>
              </a:lnSpc>
              <a:spcBef>
                <a:spcPts val="800"/>
              </a:spcBef>
              <a:spcAft>
                <a:spcPts val="0"/>
              </a:spcAft>
              <a:buClr>
                <a:srgbClr val="000000"/>
              </a:buClr>
              <a:buSzPts val="1450"/>
              <a:buFont typeface="Arial"/>
              <a:buNone/>
            </a:pPr>
            <a:r>
              <a:t/>
            </a:r>
            <a:endParaRPr b="0" i="0" sz="1450" u="none" cap="none" strike="noStrike">
              <a:solidFill>
                <a:srgbClr val="2D699E"/>
              </a:solidFill>
              <a:highlight>
                <a:srgbClr val="F6F6F6"/>
              </a:highlight>
              <a:latin typeface="Arial"/>
              <a:ea typeface="Arial"/>
              <a:cs typeface="Arial"/>
              <a:sym typeface="Arial"/>
            </a:endParaRPr>
          </a:p>
          <a:p>
            <a:pPr indent="0" lvl="0" marL="0" marR="0" rtl="0" algn="l">
              <a:lnSpc>
                <a:spcPct val="115000"/>
              </a:lnSpc>
              <a:spcBef>
                <a:spcPts val="800"/>
              </a:spcBef>
              <a:spcAft>
                <a:spcPts val="0"/>
              </a:spcAft>
              <a:buClr>
                <a:srgbClr val="000000"/>
              </a:buClr>
              <a:buSzPts val="1550"/>
              <a:buFont typeface="Arial"/>
              <a:buNone/>
            </a:pPr>
            <a:r>
              <a:rPr b="1" i="0" lang="en-US" sz="1550" u="none" cap="none" strike="noStrike">
                <a:solidFill>
                  <a:srgbClr val="333333"/>
                </a:solidFill>
                <a:highlight>
                  <a:srgbClr val="F6F6F6"/>
                </a:highlight>
                <a:latin typeface="Arial"/>
                <a:ea typeface="Arial"/>
                <a:cs typeface="Arial"/>
                <a:sym typeface="Arial"/>
              </a:rPr>
              <a:t>Arts &amp; Humanities</a:t>
            </a:r>
            <a:endParaRPr b="1" i="0" sz="1550" u="none" cap="none" strike="noStrike">
              <a:solidFill>
                <a:srgbClr val="333333"/>
              </a:solidFill>
              <a:highlight>
                <a:srgbClr val="F6F6F6"/>
              </a:highlight>
              <a:latin typeface="Arial"/>
              <a:ea typeface="Arial"/>
              <a:cs typeface="Arial"/>
              <a:sym typeface="Arial"/>
            </a:endParaRPr>
          </a:p>
          <a:p>
            <a:pPr indent="-320675" lvl="0" marL="457200" marR="0" rtl="0" algn="l">
              <a:lnSpc>
                <a:spcPct val="115000"/>
              </a:lnSpc>
              <a:spcBef>
                <a:spcPts val="800"/>
              </a:spcBef>
              <a:spcAft>
                <a:spcPts val="0"/>
              </a:spcAft>
              <a:buClr>
                <a:schemeClr val="accent2"/>
              </a:buClr>
              <a:buSzPts val="1450"/>
              <a:buFont typeface="Arial"/>
              <a:buChar char="●"/>
            </a:pPr>
            <a:r>
              <a:rPr b="0" i="0" lang="en-US" sz="1450" u="none" cap="none" strike="noStrike">
                <a:solidFill>
                  <a:schemeClr val="accent2"/>
                </a:solidFill>
                <a:highlight>
                  <a:srgbClr val="F6F6F6"/>
                </a:highlight>
                <a:uFill>
                  <a:noFill/>
                </a:uFill>
                <a:latin typeface="Arial"/>
                <a:ea typeface="Arial"/>
                <a:cs typeface="Arial"/>
                <a:sym typeface="Arial"/>
                <a:hlinkClick r:id="rId8">
                  <a:extLst>
                    <a:ext uri="{A12FA001-AC4F-418D-AE19-62706E023703}">
                      <ahyp:hlinkClr val="tx"/>
                    </a:ext>
                  </a:extLst>
                </a:hlinkClick>
              </a:rPr>
              <a:t>Art and Architecture Thesaurus (AAT)</a:t>
            </a:r>
            <a:endParaRPr b="0" i="0" sz="1450" u="none" cap="none" strike="noStrike">
              <a:solidFill>
                <a:schemeClr val="accent2"/>
              </a:solidFill>
              <a:highlight>
                <a:srgbClr val="F6F6F6"/>
              </a:highlight>
              <a:latin typeface="Arial"/>
              <a:ea typeface="Arial"/>
              <a:cs typeface="Arial"/>
              <a:sym typeface="Arial"/>
            </a:endParaRPr>
          </a:p>
          <a:p>
            <a:pPr indent="-320675" lvl="0" marL="457200" marR="0" rtl="0" algn="l">
              <a:lnSpc>
                <a:spcPct val="115000"/>
              </a:lnSpc>
              <a:spcBef>
                <a:spcPts val="0"/>
              </a:spcBef>
              <a:spcAft>
                <a:spcPts val="0"/>
              </a:spcAft>
              <a:buClr>
                <a:schemeClr val="accent2"/>
              </a:buClr>
              <a:buSzPts val="1450"/>
              <a:buFont typeface="Arial"/>
              <a:buChar char="●"/>
            </a:pPr>
            <a:r>
              <a:rPr b="0" i="0" lang="en-US" sz="1450" u="none" cap="none" strike="noStrike">
                <a:solidFill>
                  <a:schemeClr val="accent2"/>
                </a:solidFill>
                <a:highlight>
                  <a:srgbClr val="F6F6F6"/>
                </a:highlight>
                <a:uFill>
                  <a:noFill/>
                </a:uFill>
                <a:latin typeface="Arial"/>
                <a:ea typeface="Arial"/>
                <a:cs typeface="Arial"/>
                <a:sym typeface="Arial"/>
                <a:hlinkClick r:id="rId9">
                  <a:extLst>
                    <a:ext uri="{A12FA001-AC4F-418D-AE19-62706E023703}">
                      <ahyp:hlinkClr val="tx"/>
                    </a:ext>
                  </a:extLst>
                </a:hlinkClick>
              </a:rPr>
              <a:t>Cultural Objects Name Authority (CONA)</a:t>
            </a:r>
            <a:endParaRPr b="0" i="0" sz="1450" u="none" cap="none" strike="noStrike">
              <a:solidFill>
                <a:schemeClr val="accent2"/>
              </a:solidFill>
              <a:highlight>
                <a:srgbClr val="F6F6F6"/>
              </a:highlight>
              <a:latin typeface="Arial"/>
              <a:ea typeface="Arial"/>
              <a:cs typeface="Arial"/>
              <a:sym typeface="Arial"/>
            </a:endParaRPr>
          </a:p>
          <a:p>
            <a:pPr indent="-320675" lvl="0" marL="457200" marR="0" rtl="0" algn="l">
              <a:lnSpc>
                <a:spcPct val="115000"/>
              </a:lnSpc>
              <a:spcBef>
                <a:spcPts val="0"/>
              </a:spcBef>
              <a:spcAft>
                <a:spcPts val="0"/>
              </a:spcAft>
              <a:buClr>
                <a:schemeClr val="accent2"/>
              </a:buClr>
              <a:buSzPts val="1450"/>
              <a:buFont typeface="Arial"/>
              <a:buChar char="●"/>
            </a:pPr>
            <a:r>
              <a:rPr b="0" i="0" lang="en-US" sz="1450" u="none" cap="none" strike="noStrike">
                <a:solidFill>
                  <a:schemeClr val="accent2"/>
                </a:solidFill>
                <a:highlight>
                  <a:srgbClr val="F6F6F6"/>
                </a:highlight>
                <a:uFill>
                  <a:noFill/>
                </a:uFill>
                <a:latin typeface="Arial"/>
                <a:ea typeface="Arial"/>
                <a:cs typeface="Arial"/>
                <a:sym typeface="Arial"/>
                <a:hlinkClick r:id="rId10">
                  <a:extLst>
                    <a:ext uri="{A12FA001-AC4F-418D-AE19-62706E023703}">
                      <ahyp:hlinkClr val="tx"/>
                    </a:ext>
                  </a:extLst>
                </a:hlinkClick>
              </a:rPr>
              <a:t>Getty Thesaurus of Geographic Names (TGN)</a:t>
            </a:r>
            <a:endParaRPr b="0" i="0" sz="1450" u="none" cap="none" strike="noStrike">
              <a:solidFill>
                <a:schemeClr val="accent2"/>
              </a:solidFill>
              <a:highlight>
                <a:srgbClr val="F6F6F6"/>
              </a:highlight>
              <a:latin typeface="Arial"/>
              <a:ea typeface="Arial"/>
              <a:cs typeface="Arial"/>
              <a:sym typeface="Arial"/>
            </a:endParaRPr>
          </a:p>
          <a:p>
            <a:pPr indent="-320675" lvl="0" marL="457200" marR="0" rtl="0" algn="l">
              <a:lnSpc>
                <a:spcPct val="115000"/>
              </a:lnSpc>
              <a:spcBef>
                <a:spcPts val="0"/>
              </a:spcBef>
              <a:spcAft>
                <a:spcPts val="0"/>
              </a:spcAft>
              <a:buClr>
                <a:schemeClr val="accent2"/>
              </a:buClr>
              <a:buSzPts val="1450"/>
              <a:buFont typeface="Arial"/>
              <a:buChar char="●"/>
            </a:pPr>
            <a:r>
              <a:rPr b="0" i="0" lang="en-US" sz="1450" u="none" cap="none" strike="noStrike">
                <a:solidFill>
                  <a:schemeClr val="accent2"/>
                </a:solidFill>
                <a:highlight>
                  <a:srgbClr val="F6F6F6"/>
                </a:highlight>
                <a:uFill>
                  <a:noFill/>
                </a:uFill>
                <a:latin typeface="Arial"/>
                <a:ea typeface="Arial"/>
                <a:cs typeface="Arial"/>
                <a:sym typeface="Arial"/>
                <a:hlinkClick r:id="rId11">
                  <a:extLst>
                    <a:ext uri="{A12FA001-AC4F-418D-AE19-62706E023703}">
                      <ahyp:hlinkClr val="tx"/>
                    </a:ext>
                  </a:extLst>
                </a:hlinkClick>
              </a:rPr>
              <a:t>Nomenclature for Museum Cataloging</a:t>
            </a:r>
            <a:endParaRPr b="0" i="0" sz="1450" u="none" cap="none" strike="noStrike">
              <a:solidFill>
                <a:schemeClr val="accent2"/>
              </a:solidFill>
              <a:highlight>
                <a:srgbClr val="F6F6F6"/>
              </a:highlight>
              <a:latin typeface="Arial"/>
              <a:ea typeface="Arial"/>
              <a:cs typeface="Arial"/>
              <a:sym typeface="Arial"/>
            </a:endParaRPr>
          </a:p>
          <a:p>
            <a:pPr indent="-320675" lvl="0" marL="457200" marR="0" rtl="0" algn="l">
              <a:lnSpc>
                <a:spcPct val="115000"/>
              </a:lnSpc>
              <a:spcBef>
                <a:spcPts val="0"/>
              </a:spcBef>
              <a:spcAft>
                <a:spcPts val="0"/>
              </a:spcAft>
              <a:buClr>
                <a:schemeClr val="accent2"/>
              </a:buClr>
              <a:buSzPts val="1450"/>
              <a:buFont typeface="Arial"/>
              <a:buChar char="●"/>
            </a:pPr>
            <a:r>
              <a:rPr b="0" i="0" lang="en-US" sz="1450" u="none" cap="none" strike="noStrike">
                <a:solidFill>
                  <a:schemeClr val="accent2"/>
                </a:solidFill>
                <a:highlight>
                  <a:srgbClr val="F6F6F6"/>
                </a:highlight>
                <a:uFill>
                  <a:noFill/>
                </a:uFill>
                <a:latin typeface="Arial"/>
                <a:ea typeface="Arial"/>
                <a:cs typeface="Arial"/>
                <a:sym typeface="Arial"/>
                <a:hlinkClick r:id="rId12">
                  <a:extLst>
                    <a:ext uri="{A12FA001-AC4F-418D-AE19-62706E023703}">
                      <ahyp:hlinkClr val="tx"/>
                    </a:ext>
                  </a:extLst>
                </a:hlinkClick>
              </a:rPr>
              <a:t>Rare Books and Manuscripts Section (RBMS) Controlled Vocabularies</a:t>
            </a:r>
            <a:endParaRPr b="0" i="0" sz="1450" u="none" cap="none" strike="noStrike">
              <a:solidFill>
                <a:schemeClr val="accent2"/>
              </a:solidFill>
              <a:highlight>
                <a:srgbClr val="F6F6F6"/>
              </a:highlight>
              <a:latin typeface="Arial"/>
              <a:ea typeface="Arial"/>
              <a:cs typeface="Arial"/>
              <a:sym typeface="Arial"/>
            </a:endParaRPr>
          </a:p>
          <a:p>
            <a:pPr indent="-320675" lvl="0" marL="457200" marR="0" rtl="0" algn="l">
              <a:lnSpc>
                <a:spcPct val="115000"/>
              </a:lnSpc>
              <a:spcBef>
                <a:spcPts val="0"/>
              </a:spcBef>
              <a:spcAft>
                <a:spcPts val="0"/>
              </a:spcAft>
              <a:buClr>
                <a:schemeClr val="accent2"/>
              </a:buClr>
              <a:buSzPts val="1450"/>
              <a:buFont typeface="Arial"/>
              <a:buChar char="●"/>
            </a:pPr>
            <a:r>
              <a:rPr b="0" i="0" lang="en-US" sz="1450" u="none" cap="none" strike="noStrike">
                <a:solidFill>
                  <a:schemeClr val="accent2"/>
                </a:solidFill>
                <a:highlight>
                  <a:srgbClr val="F6F6F6"/>
                </a:highlight>
                <a:uFill>
                  <a:noFill/>
                </a:uFill>
                <a:latin typeface="Arial"/>
                <a:ea typeface="Arial"/>
                <a:cs typeface="Arial"/>
                <a:sym typeface="Arial"/>
                <a:hlinkClick r:id="rId13">
                  <a:extLst>
                    <a:ext uri="{A12FA001-AC4F-418D-AE19-62706E023703}">
                      <ahyp:hlinkClr val="tx"/>
                    </a:ext>
                  </a:extLst>
                </a:hlinkClick>
              </a:rPr>
              <a:t>Thesaurus for Graphic Materials (TGM)</a:t>
            </a:r>
            <a:endParaRPr b="0" i="0" sz="1450" u="none" cap="none" strike="noStrike">
              <a:solidFill>
                <a:schemeClr val="accent2"/>
              </a:solidFill>
              <a:highlight>
                <a:srgbClr val="F6F6F6"/>
              </a:highlight>
              <a:latin typeface="Arial"/>
              <a:ea typeface="Arial"/>
              <a:cs typeface="Arial"/>
              <a:sym typeface="Arial"/>
            </a:endParaRPr>
          </a:p>
          <a:p>
            <a:pPr indent="-320675" lvl="0" marL="457200" marR="0" rtl="0" algn="l">
              <a:lnSpc>
                <a:spcPct val="115000"/>
              </a:lnSpc>
              <a:spcBef>
                <a:spcPts val="0"/>
              </a:spcBef>
              <a:spcAft>
                <a:spcPts val="0"/>
              </a:spcAft>
              <a:buClr>
                <a:schemeClr val="accent2"/>
              </a:buClr>
              <a:buSzPts val="1450"/>
              <a:buFont typeface="Arial"/>
              <a:buChar char="●"/>
            </a:pPr>
            <a:r>
              <a:rPr b="0" i="0" lang="en-US" sz="1450" u="none" cap="none" strike="noStrike">
                <a:solidFill>
                  <a:schemeClr val="accent2"/>
                </a:solidFill>
                <a:highlight>
                  <a:srgbClr val="F6F6F6"/>
                </a:highlight>
                <a:uFill>
                  <a:noFill/>
                </a:uFill>
                <a:latin typeface="Arial"/>
                <a:ea typeface="Arial"/>
                <a:cs typeface="Arial"/>
                <a:sym typeface="Arial"/>
                <a:hlinkClick r:id="rId14">
                  <a:extLst>
                    <a:ext uri="{A12FA001-AC4F-418D-AE19-62706E023703}">
                      <ahyp:hlinkClr val="tx"/>
                    </a:ext>
                  </a:extLst>
                </a:hlinkClick>
              </a:rPr>
              <a:t>Union List of Artist Names (ULAN)</a:t>
            </a:r>
            <a:endParaRPr b="0" i="0" sz="1450" u="none" cap="none" strike="noStrike">
              <a:solidFill>
                <a:schemeClr val="accent2"/>
              </a:solidFill>
              <a:highlight>
                <a:srgbClr val="F6F6F6"/>
              </a:highlight>
              <a:latin typeface="Arial"/>
              <a:ea typeface="Arial"/>
              <a:cs typeface="Arial"/>
              <a:sym typeface="Arial"/>
            </a:endParaRPr>
          </a:p>
          <a:p>
            <a:pPr indent="0" lvl="0" marL="0" marR="0" rtl="0" algn="l">
              <a:lnSpc>
                <a:spcPct val="115000"/>
              </a:lnSpc>
              <a:spcBef>
                <a:spcPts val="800"/>
              </a:spcBef>
              <a:spcAft>
                <a:spcPts val="800"/>
              </a:spcAft>
              <a:buClr>
                <a:srgbClr val="000000"/>
              </a:buClr>
              <a:buSzPts val="1450"/>
              <a:buFont typeface="Arial"/>
              <a:buNone/>
            </a:pPr>
            <a:r>
              <a:t/>
            </a:r>
            <a:endParaRPr b="1" i="0" sz="1450" u="none" cap="none" strike="noStrike">
              <a:solidFill>
                <a:srgbClr val="333333"/>
              </a:solidFill>
              <a:highlight>
                <a:srgbClr val="F6F6F6"/>
              </a:highlight>
              <a:latin typeface="Arial"/>
              <a:ea typeface="Arial"/>
              <a:cs typeface="Arial"/>
              <a:sym typeface="Arial"/>
            </a:endParaRPr>
          </a:p>
        </p:txBody>
      </p:sp>
      <p:sp>
        <p:nvSpPr>
          <p:cNvPr id="237" name="Google Shape;237;g357950ec458_0_96"/>
          <p:cNvSpPr txBox="1"/>
          <p:nvPr/>
        </p:nvSpPr>
        <p:spPr>
          <a:xfrm>
            <a:off x="202850" y="6488700"/>
            <a:ext cx="10707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38" name="Google Shape;238;g357950ec458_0_96"/>
          <p:cNvSpPr txBox="1"/>
          <p:nvPr/>
        </p:nvSpPr>
        <p:spPr>
          <a:xfrm>
            <a:off x="6251350" y="1439575"/>
            <a:ext cx="4750800" cy="4447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550"/>
              <a:buFont typeface="Arial"/>
              <a:buNone/>
            </a:pPr>
            <a:r>
              <a:rPr b="1" i="0" lang="en-US" sz="1550" u="none" cap="none" strike="noStrike">
                <a:solidFill>
                  <a:schemeClr val="accent1"/>
                </a:solidFill>
                <a:highlight>
                  <a:srgbClr val="F6F6F6"/>
                </a:highlight>
                <a:latin typeface="Arial"/>
                <a:ea typeface="Arial"/>
                <a:cs typeface="Arial"/>
                <a:sym typeface="Arial"/>
              </a:rPr>
              <a:t>Physical &amp; Life Sciences</a:t>
            </a:r>
            <a:endParaRPr b="1" i="0" sz="1550" u="none" cap="none" strike="noStrike">
              <a:solidFill>
                <a:schemeClr val="accent1"/>
              </a:solidFill>
              <a:highlight>
                <a:srgbClr val="F6F6F6"/>
              </a:highlight>
              <a:latin typeface="Arial"/>
              <a:ea typeface="Arial"/>
              <a:cs typeface="Arial"/>
              <a:sym typeface="Arial"/>
            </a:endParaRPr>
          </a:p>
          <a:p>
            <a:pPr indent="-320675" lvl="0" marL="457200" marR="0" rtl="0" algn="l">
              <a:lnSpc>
                <a:spcPct val="115000"/>
              </a:lnSpc>
              <a:spcBef>
                <a:spcPts val="800"/>
              </a:spcBef>
              <a:spcAft>
                <a:spcPts val="0"/>
              </a:spcAft>
              <a:buClr>
                <a:schemeClr val="accent2"/>
              </a:buClr>
              <a:buSzPts val="1450"/>
              <a:buFont typeface="Arial"/>
              <a:buChar char="●"/>
            </a:pPr>
            <a:r>
              <a:rPr b="0" i="0" lang="en-US" sz="1450" u="none" cap="none" strike="noStrike">
                <a:solidFill>
                  <a:schemeClr val="accent2"/>
                </a:solidFill>
                <a:highlight>
                  <a:srgbClr val="F6F6F6"/>
                </a:highlight>
                <a:uFill>
                  <a:noFill/>
                </a:uFill>
                <a:latin typeface="Arial"/>
                <a:ea typeface="Arial"/>
                <a:cs typeface="Arial"/>
                <a:sym typeface="Arial"/>
                <a:hlinkClick r:id="rId15">
                  <a:extLst>
                    <a:ext uri="{A12FA001-AC4F-418D-AE19-62706E023703}">
                      <ahyp:hlinkClr val="tx"/>
                    </a:ext>
                  </a:extLst>
                </a:hlinkClick>
              </a:rPr>
              <a:t>AGROVOC Multilingual Agricultural Thesaurus</a:t>
            </a:r>
            <a:endParaRPr b="0" i="0" sz="1450" u="none" cap="none" strike="noStrike">
              <a:solidFill>
                <a:schemeClr val="accent2"/>
              </a:solidFill>
              <a:highlight>
                <a:srgbClr val="F6F6F6"/>
              </a:highlight>
              <a:latin typeface="Arial"/>
              <a:ea typeface="Arial"/>
              <a:cs typeface="Arial"/>
              <a:sym typeface="Arial"/>
            </a:endParaRPr>
          </a:p>
          <a:p>
            <a:pPr indent="-320675" lvl="0" marL="457200" marR="0" rtl="0" algn="l">
              <a:lnSpc>
                <a:spcPct val="115000"/>
              </a:lnSpc>
              <a:spcBef>
                <a:spcPts val="0"/>
              </a:spcBef>
              <a:spcAft>
                <a:spcPts val="0"/>
              </a:spcAft>
              <a:buClr>
                <a:schemeClr val="accent2"/>
              </a:buClr>
              <a:buSzPts val="1450"/>
              <a:buFont typeface="Arial"/>
              <a:buChar char="●"/>
            </a:pPr>
            <a:r>
              <a:rPr b="0" i="0" lang="en-US" sz="1450" u="none" cap="none" strike="noStrike">
                <a:solidFill>
                  <a:schemeClr val="accent2"/>
                </a:solidFill>
                <a:highlight>
                  <a:srgbClr val="F6F6F6"/>
                </a:highlight>
                <a:uFill>
                  <a:noFill/>
                </a:uFill>
                <a:latin typeface="Arial"/>
                <a:ea typeface="Arial"/>
                <a:cs typeface="Arial"/>
                <a:sym typeface="Arial"/>
                <a:hlinkClick r:id="rId16">
                  <a:extLst>
                    <a:ext uri="{A12FA001-AC4F-418D-AE19-62706E023703}">
                      <ahyp:hlinkClr val="tx"/>
                    </a:ext>
                  </a:extLst>
                </a:hlinkClick>
              </a:rPr>
              <a:t>GeoNames</a:t>
            </a:r>
            <a:endParaRPr b="0" i="0" sz="1450" u="none" cap="none" strike="noStrike">
              <a:solidFill>
                <a:schemeClr val="accent2"/>
              </a:solidFill>
              <a:highlight>
                <a:srgbClr val="F6F6F6"/>
              </a:highlight>
              <a:latin typeface="Arial"/>
              <a:ea typeface="Arial"/>
              <a:cs typeface="Arial"/>
              <a:sym typeface="Arial"/>
            </a:endParaRPr>
          </a:p>
          <a:p>
            <a:pPr indent="-320675" lvl="0" marL="457200" marR="0" rtl="0" algn="l">
              <a:lnSpc>
                <a:spcPct val="115000"/>
              </a:lnSpc>
              <a:spcBef>
                <a:spcPts val="0"/>
              </a:spcBef>
              <a:spcAft>
                <a:spcPts val="0"/>
              </a:spcAft>
              <a:buClr>
                <a:schemeClr val="accent2"/>
              </a:buClr>
              <a:buSzPts val="1450"/>
              <a:buFont typeface="Arial"/>
              <a:buChar char="●"/>
            </a:pPr>
            <a:r>
              <a:rPr b="0" i="0" lang="en-US" sz="1450" u="none" cap="none" strike="noStrike">
                <a:solidFill>
                  <a:schemeClr val="accent2"/>
                </a:solidFill>
                <a:highlight>
                  <a:srgbClr val="F6F6F6"/>
                </a:highlight>
                <a:uFill>
                  <a:noFill/>
                </a:uFill>
                <a:latin typeface="Arial"/>
                <a:ea typeface="Arial"/>
                <a:cs typeface="Arial"/>
                <a:sym typeface="Arial"/>
                <a:hlinkClick r:id="rId17">
                  <a:extLst>
                    <a:ext uri="{A12FA001-AC4F-418D-AE19-62706E023703}">
                      <ahyp:hlinkClr val="tx"/>
                    </a:ext>
                  </a:extLst>
                </a:hlinkClick>
              </a:rPr>
              <a:t>International Classification of Diseases (ICD)</a:t>
            </a:r>
            <a:endParaRPr b="0" i="0" sz="1450" u="none" cap="none" strike="noStrike">
              <a:solidFill>
                <a:schemeClr val="accent2"/>
              </a:solidFill>
              <a:highlight>
                <a:srgbClr val="F6F6F6"/>
              </a:highlight>
              <a:latin typeface="Arial"/>
              <a:ea typeface="Arial"/>
              <a:cs typeface="Arial"/>
              <a:sym typeface="Arial"/>
            </a:endParaRPr>
          </a:p>
          <a:p>
            <a:pPr indent="-320675" lvl="0" marL="457200" marR="0" rtl="0" algn="l">
              <a:lnSpc>
                <a:spcPct val="115000"/>
              </a:lnSpc>
              <a:spcBef>
                <a:spcPts val="0"/>
              </a:spcBef>
              <a:spcAft>
                <a:spcPts val="0"/>
              </a:spcAft>
              <a:buClr>
                <a:schemeClr val="accent2"/>
              </a:buClr>
              <a:buSzPts val="1450"/>
              <a:buFont typeface="Arial"/>
              <a:buChar char="●"/>
            </a:pPr>
            <a:r>
              <a:rPr b="0" i="0" lang="en-US" sz="1450" u="none" cap="none" strike="noStrike">
                <a:solidFill>
                  <a:schemeClr val="accent2"/>
                </a:solidFill>
                <a:highlight>
                  <a:srgbClr val="F6F6F6"/>
                </a:highlight>
                <a:uFill>
                  <a:noFill/>
                </a:uFill>
                <a:latin typeface="Arial"/>
                <a:ea typeface="Arial"/>
                <a:cs typeface="Arial"/>
                <a:sym typeface="Arial"/>
                <a:hlinkClick r:id="rId18">
                  <a:extLst>
                    <a:ext uri="{A12FA001-AC4F-418D-AE19-62706E023703}">
                      <ahyp:hlinkClr val="tx"/>
                    </a:ext>
                  </a:extLst>
                </a:hlinkClick>
              </a:rPr>
              <a:t>Medical Subject Headings (MeSH)</a:t>
            </a:r>
            <a:endParaRPr b="0" i="0" sz="1450" u="none" cap="none" strike="noStrike">
              <a:solidFill>
                <a:schemeClr val="accent2"/>
              </a:solidFill>
              <a:highlight>
                <a:srgbClr val="F6F6F6"/>
              </a:highlight>
              <a:latin typeface="Arial"/>
              <a:ea typeface="Arial"/>
              <a:cs typeface="Arial"/>
              <a:sym typeface="Arial"/>
            </a:endParaRPr>
          </a:p>
          <a:p>
            <a:pPr indent="-320675" lvl="0" marL="457200" marR="0" rtl="0" algn="l">
              <a:lnSpc>
                <a:spcPct val="115000"/>
              </a:lnSpc>
              <a:spcBef>
                <a:spcPts val="0"/>
              </a:spcBef>
              <a:spcAft>
                <a:spcPts val="0"/>
              </a:spcAft>
              <a:buClr>
                <a:schemeClr val="accent2"/>
              </a:buClr>
              <a:buSzPts val="1450"/>
              <a:buFont typeface="Arial"/>
              <a:buChar char="●"/>
            </a:pPr>
            <a:r>
              <a:rPr b="0" i="0" lang="en-US" sz="1450" u="none" cap="none" strike="noStrike">
                <a:solidFill>
                  <a:schemeClr val="accent2"/>
                </a:solidFill>
                <a:highlight>
                  <a:srgbClr val="F6F6F6"/>
                </a:highlight>
                <a:uFill>
                  <a:noFill/>
                </a:uFill>
                <a:latin typeface="Arial"/>
                <a:ea typeface="Arial"/>
                <a:cs typeface="Arial"/>
                <a:sym typeface="Arial"/>
                <a:hlinkClick r:id="rId19">
                  <a:extLst>
                    <a:ext uri="{A12FA001-AC4F-418D-AE19-62706E023703}">
                      <ahyp:hlinkClr val="tx"/>
                    </a:ext>
                  </a:extLst>
                </a:hlinkClick>
              </a:rPr>
              <a:t>National Agriculture Library Thesaurus (NALT)</a:t>
            </a:r>
            <a:endParaRPr b="0" i="0" sz="1450" u="none" cap="none" strike="noStrike">
              <a:solidFill>
                <a:schemeClr val="accent2"/>
              </a:solidFill>
              <a:highlight>
                <a:srgbClr val="F6F6F6"/>
              </a:highlight>
              <a:latin typeface="Arial"/>
              <a:ea typeface="Arial"/>
              <a:cs typeface="Arial"/>
              <a:sym typeface="Arial"/>
            </a:endParaRPr>
          </a:p>
          <a:p>
            <a:pPr indent="-320675" lvl="0" marL="457200" marR="0" rtl="0" algn="l">
              <a:lnSpc>
                <a:spcPct val="115000"/>
              </a:lnSpc>
              <a:spcBef>
                <a:spcPts val="0"/>
              </a:spcBef>
              <a:spcAft>
                <a:spcPts val="0"/>
              </a:spcAft>
              <a:buClr>
                <a:schemeClr val="accent2"/>
              </a:buClr>
              <a:buSzPts val="1450"/>
              <a:buFont typeface="Arial"/>
              <a:buChar char="●"/>
            </a:pPr>
            <a:r>
              <a:rPr b="0" i="0" lang="en-US" sz="1450" u="none" cap="none" strike="noStrike">
                <a:solidFill>
                  <a:schemeClr val="accent2"/>
                </a:solidFill>
                <a:highlight>
                  <a:srgbClr val="F6F6F6"/>
                </a:highlight>
                <a:uFill>
                  <a:noFill/>
                </a:uFill>
                <a:latin typeface="Arial"/>
                <a:ea typeface="Arial"/>
                <a:cs typeface="Arial"/>
                <a:sym typeface="Arial"/>
                <a:hlinkClick r:id="rId20">
                  <a:extLst>
                    <a:ext uri="{A12FA001-AC4F-418D-AE19-62706E023703}">
                      <ahyp:hlinkClr val="tx"/>
                    </a:ext>
                  </a:extLst>
                </a:hlinkClick>
              </a:rPr>
              <a:t>U.S. Geological Survey GNIS Domestic Names</a:t>
            </a:r>
            <a:endParaRPr b="0" i="0" sz="1450" u="none" cap="none" strike="noStrike">
              <a:solidFill>
                <a:schemeClr val="accent2"/>
              </a:solidFill>
              <a:highlight>
                <a:srgbClr val="F6F6F6"/>
              </a:highlight>
              <a:latin typeface="Arial"/>
              <a:ea typeface="Arial"/>
              <a:cs typeface="Arial"/>
              <a:sym typeface="Arial"/>
            </a:endParaRPr>
          </a:p>
          <a:p>
            <a:pPr indent="0" lvl="0" marL="0" marR="0" rtl="0" algn="l">
              <a:lnSpc>
                <a:spcPct val="115000"/>
              </a:lnSpc>
              <a:spcBef>
                <a:spcPts val="800"/>
              </a:spcBef>
              <a:spcAft>
                <a:spcPts val="0"/>
              </a:spcAft>
              <a:buClr>
                <a:srgbClr val="000000"/>
              </a:buClr>
              <a:buSzPts val="1550"/>
              <a:buFont typeface="Arial"/>
              <a:buNone/>
            </a:pPr>
            <a:r>
              <a:rPr b="1" i="0" lang="en-US" sz="1550" u="none" cap="none" strike="noStrike">
                <a:solidFill>
                  <a:schemeClr val="accent1"/>
                </a:solidFill>
                <a:highlight>
                  <a:srgbClr val="F6F6F6"/>
                </a:highlight>
                <a:latin typeface="Arial"/>
                <a:ea typeface="Arial"/>
                <a:cs typeface="Arial"/>
                <a:sym typeface="Arial"/>
              </a:rPr>
              <a:t>Social &amp; Behavioral Sciences</a:t>
            </a:r>
            <a:endParaRPr b="1" i="0" sz="1550" u="none" cap="none" strike="noStrike">
              <a:solidFill>
                <a:schemeClr val="accent1"/>
              </a:solidFill>
              <a:highlight>
                <a:srgbClr val="F6F6F6"/>
              </a:highlight>
              <a:latin typeface="Arial"/>
              <a:ea typeface="Arial"/>
              <a:cs typeface="Arial"/>
              <a:sym typeface="Arial"/>
            </a:endParaRPr>
          </a:p>
          <a:p>
            <a:pPr indent="-320675" lvl="0" marL="457200" marR="0" rtl="0" algn="l">
              <a:lnSpc>
                <a:spcPct val="115000"/>
              </a:lnSpc>
              <a:spcBef>
                <a:spcPts val="800"/>
              </a:spcBef>
              <a:spcAft>
                <a:spcPts val="0"/>
              </a:spcAft>
              <a:buClr>
                <a:schemeClr val="accent2"/>
              </a:buClr>
              <a:buSzPts val="1450"/>
              <a:buFont typeface="Arial"/>
              <a:buChar char="●"/>
            </a:pPr>
            <a:r>
              <a:rPr b="0" i="0" lang="en-US" sz="1450" u="none" cap="none" strike="noStrike">
                <a:solidFill>
                  <a:schemeClr val="accent2"/>
                </a:solidFill>
                <a:highlight>
                  <a:srgbClr val="F6F6F6"/>
                </a:highlight>
                <a:uFill>
                  <a:noFill/>
                </a:uFill>
                <a:latin typeface="Arial"/>
                <a:ea typeface="Arial"/>
                <a:cs typeface="Arial"/>
                <a:sym typeface="Arial"/>
                <a:hlinkClick r:id="rId21">
                  <a:extLst>
                    <a:ext uri="{A12FA001-AC4F-418D-AE19-62706E023703}">
                      <ahyp:hlinkClr val="tx"/>
                    </a:ext>
                  </a:extLst>
                </a:hlinkClick>
              </a:rPr>
              <a:t>Data Documentation Initiative (DDI) Controlled Vocabularies</a:t>
            </a:r>
            <a:endParaRPr b="0" i="0" sz="1450" u="none" cap="none" strike="noStrike">
              <a:solidFill>
                <a:schemeClr val="accent2"/>
              </a:solidFill>
              <a:highlight>
                <a:srgbClr val="F6F6F6"/>
              </a:highlight>
              <a:latin typeface="Arial"/>
              <a:ea typeface="Arial"/>
              <a:cs typeface="Arial"/>
              <a:sym typeface="Arial"/>
            </a:endParaRPr>
          </a:p>
          <a:p>
            <a:pPr indent="-320675" lvl="0" marL="457200" marR="0" rtl="0" algn="l">
              <a:lnSpc>
                <a:spcPct val="115000"/>
              </a:lnSpc>
              <a:spcBef>
                <a:spcPts val="0"/>
              </a:spcBef>
              <a:spcAft>
                <a:spcPts val="0"/>
              </a:spcAft>
              <a:buClr>
                <a:schemeClr val="accent2"/>
              </a:buClr>
              <a:buSzPts val="1450"/>
              <a:buFont typeface="Arial"/>
              <a:buChar char="●"/>
            </a:pPr>
            <a:r>
              <a:rPr b="0" i="0" lang="en-US" sz="1450" u="none" cap="none" strike="noStrike">
                <a:solidFill>
                  <a:schemeClr val="accent2"/>
                </a:solidFill>
                <a:highlight>
                  <a:srgbClr val="F6F6F6"/>
                </a:highlight>
                <a:uFill>
                  <a:noFill/>
                </a:uFill>
                <a:latin typeface="Arial"/>
                <a:ea typeface="Arial"/>
                <a:cs typeface="Arial"/>
                <a:sym typeface="Arial"/>
                <a:hlinkClick r:id="rId22">
                  <a:extLst>
                    <a:ext uri="{A12FA001-AC4F-418D-AE19-62706E023703}">
                      <ahyp:hlinkClr val="tx"/>
                    </a:ext>
                  </a:extLst>
                </a:hlinkClick>
              </a:rPr>
              <a:t>Inter-university Consortium for Political and Social Research (ICPSR) Thesaurus</a:t>
            </a:r>
            <a:endParaRPr b="0" i="0" sz="1450" u="none" cap="none" strike="noStrike">
              <a:solidFill>
                <a:schemeClr val="accent2"/>
              </a:solidFill>
              <a:highlight>
                <a:srgbClr val="F6F6F6"/>
              </a:highlight>
              <a:latin typeface="Arial"/>
              <a:ea typeface="Arial"/>
              <a:cs typeface="Arial"/>
              <a:sym typeface="Arial"/>
            </a:endParaRPr>
          </a:p>
          <a:p>
            <a:pPr indent="-320675" lvl="0" marL="457200" marR="0" rtl="0" algn="l">
              <a:lnSpc>
                <a:spcPct val="115000"/>
              </a:lnSpc>
              <a:spcBef>
                <a:spcPts val="0"/>
              </a:spcBef>
              <a:spcAft>
                <a:spcPts val="0"/>
              </a:spcAft>
              <a:buClr>
                <a:schemeClr val="accent2"/>
              </a:buClr>
              <a:buSzPts val="1450"/>
              <a:buFont typeface="Arial"/>
              <a:buChar char="●"/>
            </a:pPr>
            <a:r>
              <a:rPr b="0" i="0" lang="en-US" sz="1450" u="none" cap="none" strike="noStrike">
                <a:solidFill>
                  <a:schemeClr val="accent2"/>
                </a:solidFill>
                <a:highlight>
                  <a:srgbClr val="F6F6F6"/>
                </a:highlight>
                <a:uFill>
                  <a:noFill/>
                </a:uFill>
                <a:latin typeface="Arial"/>
                <a:ea typeface="Arial"/>
                <a:cs typeface="Arial"/>
                <a:sym typeface="Arial"/>
                <a:hlinkClick r:id="rId23">
                  <a:extLst>
                    <a:ext uri="{A12FA001-AC4F-418D-AE19-62706E023703}">
                      <ahyp:hlinkClr val="tx"/>
                    </a:ext>
                  </a:extLst>
                </a:hlinkClick>
              </a:rPr>
              <a:t>United Nations Educational, Scientific and Cultural Organisation (UNESCO) Thesaurus</a:t>
            </a:r>
            <a:endParaRPr b="1" i="0" sz="1450" u="none" cap="none" strike="noStrike">
              <a:solidFill>
                <a:schemeClr val="accent2"/>
              </a:solidFill>
              <a:latin typeface="Arial"/>
              <a:ea typeface="Arial"/>
              <a:cs typeface="Arial"/>
              <a:sym typeface="Arial"/>
            </a:endParaRPr>
          </a:p>
          <a:p>
            <a:pPr indent="0" lvl="0" marL="0" marR="0" rtl="0" algn="l">
              <a:lnSpc>
                <a:spcPct val="115000"/>
              </a:lnSpc>
              <a:spcBef>
                <a:spcPts val="800"/>
              </a:spcBef>
              <a:spcAft>
                <a:spcPts val="800"/>
              </a:spcAft>
              <a:buClr>
                <a:srgbClr val="000000"/>
              </a:buClr>
              <a:buSzPts val="1450"/>
              <a:buFont typeface="Arial"/>
              <a:buNone/>
            </a:pPr>
            <a:r>
              <a:t/>
            </a:r>
            <a:endParaRPr b="1" i="0" sz="1450" u="none" cap="none" strike="noStrike">
              <a:solidFill>
                <a:srgbClr val="333333"/>
              </a:solidFill>
              <a:highlight>
                <a:srgbClr val="F6F6F6"/>
              </a:highlight>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g357950ec458_0_117"/>
          <p:cNvSpPr txBox="1"/>
          <p:nvPr>
            <p:ph idx="1" type="body"/>
          </p:nvPr>
        </p:nvSpPr>
        <p:spPr>
          <a:xfrm>
            <a:off x="202850" y="0"/>
            <a:ext cx="5327400" cy="353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rPr b="1" lang="en-US" sz="1800">
                <a:solidFill>
                  <a:schemeClr val="lt1"/>
                </a:solidFill>
              </a:rPr>
              <a:t>Data Dictionary</a:t>
            </a:r>
            <a:endParaRPr b="1" sz="1800">
              <a:solidFill>
                <a:schemeClr val="lt1"/>
              </a:solidFill>
            </a:endParaRPr>
          </a:p>
          <a:p>
            <a:pPr indent="0" lvl="0" marL="0" rtl="0" algn="l">
              <a:lnSpc>
                <a:spcPct val="100000"/>
              </a:lnSpc>
              <a:spcBef>
                <a:spcPts val="360"/>
              </a:spcBef>
              <a:spcAft>
                <a:spcPts val="0"/>
              </a:spcAft>
              <a:buSzPts val="1400"/>
              <a:buNone/>
            </a:pPr>
            <a:r>
              <a:t/>
            </a:r>
            <a:endParaRPr b="1" sz="1700"/>
          </a:p>
          <a:p>
            <a:pPr indent="0" lvl="0" marL="0" rtl="0" algn="l">
              <a:lnSpc>
                <a:spcPct val="115000"/>
              </a:lnSpc>
              <a:spcBef>
                <a:spcPts val="360"/>
              </a:spcBef>
              <a:spcAft>
                <a:spcPts val="0"/>
              </a:spcAft>
              <a:buSzPts val="1400"/>
              <a:buNone/>
            </a:pPr>
            <a:r>
              <a:t/>
            </a:r>
            <a:endParaRPr sz="1800"/>
          </a:p>
        </p:txBody>
      </p:sp>
      <p:sp>
        <p:nvSpPr>
          <p:cNvPr id="245" name="Google Shape;245;g357950ec458_0_117"/>
          <p:cNvSpPr txBox="1"/>
          <p:nvPr/>
        </p:nvSpPr>
        <p:spPr>
          <a:xfrm>
            <a:off x="202850" y="6488700"/>
            <a:ext cx="10707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Spreadsheet showing metadata fields and crosswalks." id="246" name="Google Shape;246;g357950ec458_0_117" title="Metadata crosswalks and fields"/>
          <p:cNvPicPr preferRelativeResize="0"/>
          <p:nvPr/>
        </p:nvPicPr>
        <p:blipFill rotWithShape="1">
          <a:blip r:embed="rId3">
            <a:alphaModFix/>
          </a:blip>
          <a:srcRect b="0" l="0" r="0" t="0"/>
          <a:stretch/>
        </p:blipFill>
        <p:spPr>
          <a:xfrm>
            <a:off x="2106150" y="416950"/>
            <a:ext cx="9938058" cy="6008199"/>
          </a:xfrm>
          <a:prstGeom prst="rect">
            <a:avLst/>
          </a:prstGeom>
          <a:noFill/>
          <a:ln cap="flat" cmpd="sng" w="9525">
            <a:solidFill>
              <a:schemeClr val="accent2"/>
            </a:solidFill>
            <a:prstDash val="solid"/>
            <a:round/>
            <a:headEnd len="sm" w="sm" type="none"/>
            <a:tailEnd len="sm" w="sm" type="none"/>
          </a:ln>
        </p:spPr>
      </p:pic>
      <p:sp>
        <p:nvSpPr>
          <p:cNvPr id="247" name="Google Shape;247;g357950ec458_0_117"/>
          <p:cNvSpPr txBox="1"/>
          <p:nvPr/>
        </p:nvSpPr>
        <p:spPr>
          <a:xfrm>
            <a:off x="0" y="583100"/>
            <a:ext cx="2069100" cy="1925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360"/>
              </a:spcBef>
              <a:spcAft>
                <a:spcPts val="0"/>
              </a:spcAft>
              <a:buClr>
                <a:srgbClr val="000000"/>
              </a:buClr>
              <a:buSzPts val="1600"/>
              <a:buFont typeface="Arial"/>
              <a:buNone/>
            </a:pPr>
            <a:r>
              <a:t/>
            </a:r>
            <a:endParaRPr b="1" i="0" sz="1600" u="none" cap="none" strike="noStrike">
              <a:solidFill>
                <a:schemeClr val="dk1"/>
              </a:solidFill>
              <a:latin typeface="Arial"/>
              <a:ea typeface="Arial"/>
              <a:cs typeface="Arial"/>
              <a:sym typeface="Arial"/>
            </a:endParaRPr>
          </a:p>
          <a:p>
            <a:pPr indent="-330200" lvl="0" marL="457200" marR="0" rtl="0" algn="l">
              <a:lnSpc>
                <a:spcPct val="100000"/>
              </a:lnSpc>
              <a:spcBef>
                <a:spcPts val="360"/>
              </a:spcBef>
              <a:spcAft>
                <a:spcPts val="0"/>
              </a:spcAft>
              <a:buClr>
                <a:schemeClr val="dk1"/>
              </a:buClr>
              <a:buSzPts val="1600"/>
              <a:buFont typeface="Arial"/>
              <a:buChar char="●"/>
            </a:pPr>
            <a:r>
              <a:rPr b="1" i="0" lang="en-US" sz="1600" u="none" cap="none" strike="noStrike">
                <a:solidFill>
                  <a:schemeClr val="dk1"/>
                </a:solidFill>
                <a:latin typeface="Arial"/>
                <a:ea typeface="Arial"/>
                <a:cs typeface="Arial"/>
                <a:sym typeface="Arial"/>
              </a:rPr>
              <a:t>Consistency</a:t>
            </a:r>
            <a:br>
              <a:rPr b="1" i="0" lang="en-US" sz="1600" u="none" cap="none" strike="noStrike">
                <a:solidFill>
                  <a:schemeClr val="dk1"/>
                </a:solidFill>
                <a:latin typeface="Arial"/>
                <a:ea typeface="Arial"/>
                <a:cs typeface="Arial"/>
                <a:sym typeface="Arial"/>
              </a:rPr>
            </a:br>
            <a:endParaRPr b="1" i="0" sz="1600" u="none" cap="none" strike="noStrike">
              <a:solidFill>
                <a:schemeClr val="dk1"/>
              </a:solidFill>
              <a:latin typeface="Arial"/>
              <a:ea typeface="Arial"/>
              <a:cs typeface="Arial"/>
              <a:sym typeface="Arial"/>
            </a:endParaRPr>
          </a:p>
          <a:p>
            <a:pPr indent="-330200" lvl="0" marL="457200" marR="0" rtl="0" algn="l">
              <a:lnSpc>
                <a:spcPct val="100000"/>
              </a:lnSpc>
              <a:spcBef>
                <a:spcPts val="0"/>
              </a:spcBef>
              <a:spcAft>
                <a:spcPts val="0"/>
              </a:spcAft>
              <a:buClr>
                <a:schemeClr val="dk1"/>
              </a:buClr>
              <a:buSzPts val="1600"/>
              <a:buFont typeface="Arial"/>
              <a:buChar char="●"/>
            </a:pPr>
            <a:r>
              <a:rPr b="1" i="0" lang="en-US" sz="1600" u="none" cap="none" strike="noStrike">
                <a:solidFill>
                  <a:schemeClr val="dk1"/>
                </a:solidFill>
                <a:latin typeface="Arial"/>
                <a:ea typeface="Arial"/>
                <a:cs typeface="Arial"/>
                <a:sym typeface="Arial"/>
              </a:rPr>
              <a:t>Record for the future</a:t>
            </a:r>
            <a:endParaRPr b="1" i="0" sz="1600" u="none" cap="none" strike="noStrike">
              <a:solidFill>
                <a:schemeClr val="dk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g357950ec458_0_127"/>
          <p:cNvSpPr txBox="1"/>
          <p:nvPr>
            <p:ph idx="1" type="body"/>
          </p:nvPr>
        </p:nvSpPr>
        <p:spPr>
          <a:xfrm>
            <a:off x="202850" y="0"/>
            <a:ext cx="5327400" cy="353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b="1" sz="1800">
              <a:solidFill>
                <a:schemeClr val="lt1"/>
              </a:solidFill>
            </a:endParaRPr>
          </a:p>
          <a:p>
            <a:pPr indent="0" lvl="0" marL="0" rtl="0" algn="l">
              <a:lnSpc>
                <a:spcPct val="100000"/>
              </a:lnSpc>
              <a:spcBef>
                <a:spcPts val="360"/>
              </a:spcBef>
              <a:spcAft>
                <a:spcPts val="0"/>
              </a:spcAft>
              <a:buSzPts val="1400"/>
              <a:buNone/>
            </a:pPr>
            <a:r>
              <a:t/>
            </a:r>
            <a:endParaRPr b="1" sz="1700"/>
          </a:p>
          <a:p>
            <a:pPr indent="0" lvl="0" marL="0" rtl="0" algn="l">
              <a:lnSpc>
                <a:spcPct val="115000"/>
              </a:lnSpc>
              <a:spcBef>
                <a:spcPts val="360"/>
              </a:spcBef>
              <a:spcAft>
                <a:spcPts val="0"/>
              </a:spcAft>
              <a:buSzPts val="1400"/>
              <a:buNone/>
            </a:pPr>
            <a:r>
              <a:t/>
            </a:r>
            <a:endParaRPr sz="1800"/>
          </a:p>
        </p:txBody>
      </p:sp>
      <p:sp>
        <p:nvSpPr>
          <p:cNvPr id="254" name="Google Shape;254;g357950ec458_0_127"/>
          <p:cNvSpPr txBox="1"/>
          <p:nvPr/>
        </p:nvSpPr>
        <p:spPr>
          <a:xfrm>
            <a:off x="202850" y="6488700"/>
            <a:ext cx="10707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Spreadsheet showing metadata fields." id="255" name="Google Shape;255;g357950ec458_0_127" title="Spreadsheet with metadata"/>
          <p:cNvPicPr preferRelativeResize="0"/>
          <p:nvPr/>
        </p:nvPicPr>
        <p:blipFill rotWithShape="1">
          <a:blip r:embed="rId3">
            <a:alphaModFix/>
          </a:blip>
          <a:srcRect b="5334" l="-400" r="398" t="6059"/>
          <a:stretch/>
        </p:blipFill>
        <p:spPr>
          <a:xfrm>
            <a:off x="76725" y="550375"/>
            <a:ext cx="11996349" cy="5553026"/>
          </a:xfrm>
          <a:prstGeom prst="rect">
            <a:avLst/>
          </a:prstGeom>
          <a:noFill/>
          <a:ln cap="flat" cmpd="sng" w="9525">
            <a:solidFill>
              <a:schemeClr val="accent2"/>
            </a:solidFill>
            <a:prstDash val="solid"/>
            <a:round/>
            <a:headEnd len="sm" w="sm" type="none"/>
            <a:tailEnd len="sm" w="sm" type="none"/>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g357950ec458_0_108"/>
          <p:cNvSpPr txBox="1"/>
          <p:nvPr>
            <p:ph idx="1" type="body"/>
          </p:nvPr>
        </p:nvSpPr>
        <p:spPr>
          <a:xfrm>
            <a:off x="121375" y="507925"/>
            <a:ext cx="6069000" cy="58494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360"/>
              </a:spcBef>
              <a:spcAft>
                <a:spcPts val="0"/>
              </a:spcAft>
              <a:buSzPts val="1400"/>
              <a:buNone/>
            </a:pPr>
            <a:br>
              <a:rPr b="1" lang="en-US"/>
            </a:br>
            <a:r>
              <a:rPr b="1" lang="en-US"/>
              <a:t>Rights Statements </a:t>
            </a:r>
            <a:endParaRPr b="1"/>
          </a:p>
          <a:p>
            <a:pPr indent="0" lvl="0" marL="0" rtl="0" algn="ctr">
              <a:lnSpc>
                <a:spcPct val="100000"/>
              </a:lnSpc>
              <a:spcBef>
                <a:spcPts val="360"/>
              </a:spcBef>
              <a:spcAft>
                <a:spcPts val="0"/>
              </a:spcAft>
              <a:buSzPts val="1400"/>
              <a:buNone/>
            </a:pPr>
            <a:r>
              <a:t/>
            </a:r>
            <a:endParaRPr b="1"/>
          </a:p>
          <a:p>
            <a:pPr indent="-342900" lvl="0" marL="457200" rtl="0" algn="l">
              <a:lnSpc>
                <a:spcPct val="115000"/>
              </a:lnSpc>
              <a:spcBef>
                <a:spcPts val="360"/>
              </a:spcBef>
              <a:spcAft>
                <a:spcPts val="0"/>
              </a:spcAft>
              <a:buSzPts val="1800"/>
              <a:buChar char="●"/>
            </a:pPr>
            <a:r>
              <a:rPr lang="en-US" sz="1800"/>
              <a:t>Include key metadata fields such as rights statements during planning.</a:t>
            </a:r>
            <a:endParaRPr sz="1800"/>
          </a:p>
          <a:p>
            <a:pPr indent="0" lvl="0" marL="0" rtl="0" algn="l">
              <a:lnSpc>
                <a:spcPct val="115000"/>
              </a:lnSpc>
              <a:spcBef>
                <a:spcPts val="360"/>
              </a:spcBef>
              <a:spcAft>
                <a:spcPts val="0"/>
              </a:spcAft>
              <a:buSzPts val="1400"/>
              <a:buNone/>
            </a:pPr>
            <a:r>
              <a:t/>
            </a:r>
            <a:endParaRPr sz="1800"/>
          </a:p>
          <a:p>
            <a:pPr indent="-342900" lvl="0" marL="457200" rtl="0" algn="l">
              <a:lnSpc>
                <a:spcPct val="115000"/>
              </a:lnSpc>
              <a:spcBef>
                <a:spcPts val="360"/>
              </a:spcBef>
              <a:spcAft>
                <a:spcPts val="0"/>
              </a:spcAft>
              <a:buSzPts val="1800"/>
              <a:buChar char="●"/>
            </a:pPr>
            <a:r>
              <a:rPr lang="en-US" sz="1800"/>
              <a:t>Tailor rights statements to reflect the specific needs of each collection—one size does not fit all.</a:t>
            </a:r>
            <a:endParaRPr sz="1800"/>
          </a:p>
          <a:p>
            <a:pPr indent="0" lvl="0" marL="0" rtl="0" algn="l">
              <a:lnSpc>
                <a:spcPct val="115000"/>
              </a:lnSpc>
              <a:spcBef>
                <a:spcPts val="360"/>
              </a:spcBef>
              <a:spcAft>
                <a:spcPts val="0"/>
              </a:spcAft>
              <a:buSzPts val="1400"/>
              <a:buNone/>
            </a:pPr>
            <a:r>
              <a:t/>
            </a:r>
            <a:endParaRPr sz="1800"/>
          </a:p>
          <a:p>
            <a:pPr indent="-342900" lvl="0" marL="457200" rtl="0" algn="l">
              <a:lnSpc>
                <a:spcPct val="115000"/>
              </a:lnSpc>
              <a:spcBef>
                <a:spcPts val="360"/>
              </a:spcBef>
              <a:spcAft>
                <a:spcPts val="0"/>
              </a:spcAft>
              <a:buSzPts val="1800"/>
              <a:buChar char="●"/>
            </a:pPr>
            <a:r>
              <a:rPr lang="en-US" sz="1800"/>
              <a:t>Be aware of institutional policies—some items may be subject to take down notices issued by General Counsel or Administration.</a:t>
            </a:r>
            <a:endParaRPr sz="1800"/>
          </a:p>
          <a:p>
            <a:pPr indent="0" lvl="0" marL="0" rtl="0" algn="l">
              <a:lnSpc>
                <a:spcPct val="115000"/>
              </a:lnSpc>
              <a:spcBef>
                <a:spcPts val="360"/>
              </a:spcBef>
              <a:spcAft>
                <a:spcPts val="0"/>
              </a:spcAft>
              <a:buSzPts val="1400"/>
              <a:buNone/>
            </a:pPr>
            <a:r>
              <a:t/>
            </a:r>
            <a:endParaRPr sz="1800"/>
          </a:p>
          <a:p>
            <a:pPr indent="-342900" lvl="0" marL="457200" rtl="0" algn="l">
              <a:lnSpc>
                <a:spcPct val="115000"/>
              </a:lnSpc>
              <a:spcBef>
                <a:spcPts val="360"/>
              </a:spcBef>
              <a:spcAft>
                <a:spcPts val="0"/>
              </a:spcAft>
              <a:buSzPts val="1800"/>
              <a:buChar char="●"/>
            </a:pPr>
            <a:r>
              <a:rPr lang="en-US" sz="1800"/>
              <a:t>Use RightsStatements.org for clear, standardized examples tailored to online cultural heritage.</a:t>
            </a:r>
            <a:endParaRPr sz="1800"/>
          </a:p>
          <a:p>
            <a:pPr indent="0" lvl="0" marL="457200" rtl="0" algn="l">
              <a:lnSpc>
                <a:spcPct val="100000"/>
              </a:lnSpc>
              <a:spcBef>
                <a:spcPts val="360"/>
              </a:spcBef>
              <a:spcAft>
                <a:spcPts val="0"/>
              </a:spcAft>
              <a:buSzPts val="1400"/>
              <a:buNone/>
            </a:pPr>
            <a:r>
              <a:t/>
            </a:r>
            <a:endParaRPr sz="1800"/>
          </a:p>
        </p:txBody>
      </p:sp>
      <p:sp>
        <p:nvSpPr>
          <p:cNvPr id="262" name="Google Shape;262;g357950ec458_0_108"/>
          <p:cNvSpPr txBox="1"/>
          <p:nvPr>
            <p:ph type="title"/>
          </p:nvPr>
        </p:nvSpPr>
        <p:spPr>
          <a:xfrm>
            <a:off x="307220" y="-94785"/>
            <a:ext cx="10972800" cy="6027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SzPts val="1400"/>
              <a:buNone/>
            </a:pPr>
            <a:r>
              <a:t/>
            </a:r>
            <a:endParaRPr/>
          </a:p>
        </p:txBody>
      </p:sp>
      <p:pic>
        <p:nvPicPr>
          <p:cNvPr descr="In Copyright - Educational Use Permitted&#10;This Item is protected by copyright and/or related rights. You are free to use this Item in any way that is permitted by the copyright and related rights legislation that applies to your use. In addition, no permission is required from the rights-holder(s) for educational uses. For other uses, you need to obtain permission from the rights-holder(s).&#10;&#10;Notices&#10;Unless expressly stated otherwise, the organization that has made this Item available makes no warranties about the Item and cannot guarantee the accuracy of this Rights Statement. You are responsible for your own use.&#10;You may find additional information about the copyright status of the Item on the website of the organization that has made the Item available.&#10;You may need to obtain other permissions for your intended use. For example, other rights such as publicity, privacy or moral rights may limit how you may use the material." id="263" name="Google Shape;263;g357950ec458_0_108" title="Rights Statement - Educational Use Permitted"/>
          <p:cNvPicPr preferRelativeResize="0"/>
          <p:nvPr/>
        </p:nvPicPr>
        <p:blipFill rotWithShape="1">
          <a:blip r:embed="rId3">
            <a:alphaModFix/>
          </a:blip>
          <a:srcRect b="0" l="0" r="0" t="0"/>
          <a:stretch/>
        </p:blipFill>
        <p:spPr>
          <a:xfrm>
            <a:off x="6301700" y="401690"/>
            <a:ext cx="5696824" cy="3321293"/>
          </a:xfrm>
          <a:prstGeom prst="rect">
            <a:avLst/>
          </a:prstGeom>
          <a:noFill/>
          <a:ln>
            <a:noFill/>
          </a:ln>
        </p:spPr>
      </p:pic>
      <p:pic>
        <p:nvPicPr>
          <p:cNvPr descr="In Copyright&#10;This Item is protected by copyright and/or related rights. You are free to use this Item in any way that is permitted by the copyright and related rights legislation that applies to your use. For other uses you need to obtain permission from the rights-holder(s).&#10;&#10;Notices&#10;Unless expressly stated otherwise, the organization that has made this Item available makes no warranties about the Item and cannot guarantee the accuracy of this Rights Statement. You are responsible for your own use.&#10;You may find additional information about the copyright status of the Item on the website of the organization that has made the Item available.&#10;You may need to obtain other permissions for your intended use. For example, other rights such as publicity, privacy or moral rights may limit how you may use the material." id="264" name="Google Shape;264;g357950ec458_0_108" title="Rights Statement - In Copyright"/>
          <p:cNvPicPr preferRelativeResize="0"/>
          <p:nvPr/>
        </p:nvPicPr>
        <p:blipFill rotWithShape="1">
          <a:blip r:embed="rId4">
            <a:alphaModFix/>
          </a:blip>
          <a:srcRect b="0" l="0" r="0" t="0"/>
          <a:stretch/>
        </p:blipFill>
        <p:spPr>
          <a:xfrm>
            <a:off x="6357950" y="3722983"/>
            <a:ext cx="5584317" cy="2723991"/>
          </a:xfrm>
          <a:prstGeom prst="rect">
            <a:avLst/>
          </a:prstGeom>
          <a:noFill/>
          <a:ln>
            <a:noFill/>
          </a:ln>
        </p:spPr>
      </p:pic>
      <p:sp>
        <p:nvSpPr>
          <p:cNvPr id="265" name="Google Shape;265;g357950ec458_0_108"/>
          <p:cNvSpPr txBox="1"/>
          <p:nvPr/>
        </p:nvSpPr>
        <p:spPr>
          <a:xfrm>
            <a:off x="6379225" y="6446975"/>
            <a:ext cx="4900800" cy="288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lt1"/>
                </a:solidFill>
                <a:latin typeface="Arial"/>
                <a:ea typeface="Arial"/>
                <a:cs typeface="Arial"/>
                <a:sym typeface="Arial"/>
              </a:rPr>
              <a:t>Images: Samples statements from RightsStatements.org.</a:t>
            </a:r>
            <a:endParaRPr b="0" i="0" sz="1200" u="none" cap="none" strike="noStrike">
              <a:solidFill>
                <a:schemeClr val="lt1"/>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g357833d753e_0_133"/>
          <p:cNvSpPr txBox="1"/>
          <p:nvPr>
            <p:ph idx="1" type="body"/>
          </p:nvPr>
        </p:nvSpPr>
        <p:spPr>
          <a:xfrm>
            <a:off x="307225" y="507925"/>
            <a:ext cx="4623900" cy="58494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360"/>
              </a:spcBef>
              <a:spcAft>
                <a:spcPts val="0"/>
              </a:spcAft>
              <a:buSzPts val="1400"/>
              <a:buNone/>
            </a:pPr>
            <a:r>
              <a:t/>
            </a:r>
            <a:endParaRPr b="1" sz="2000"/>
          </a:p>
          <a:p>
            <a:pPr indent="0" lvl="0" marL="0" rtl="0" algn="ctr">
              <a:lnSpc>
                <a:spcPct val="100000"/>
              </a:lnSpc>
              <a:spcBef>
                <a:spcPts val="360"/>
              </a:spcBef>
              <a:spcAft>
                <a:spcPts val="0"/>
              </a:spcAft>
              <a:buSzPts val="1400"/>
              <a:buNone/>
            </a:pPr>
            <a:r>
              <a:rPr b="1" lang="en-US" sz="2000"/>
              <a:t>1972 Burundi Genocide Survivors Oral History Collection</a:t>
            </a:r>
            <a:endParaRPr b="1" sz="2000"/>
          </a:p>
          <a:p>
            <a:pPr indent="0" lvl="0" marL="0" rtl="0" algn="ctr">
              <a:lnSpc>
                <a:spcPct val="100000"/>
              </a:lnSpc>
              <a:spcBef>
                <a:spcPts val="360"/>
              </a:spcBef>
              <a:spcAft>
                <a:spcPts val="0"/>
              </a:spcAft>
              <a:buSzPts val="1400"/>
              <a:buNone/>
            </a:pPr>
            <a:r>
              <a:t/>
            </a:r>
            <a:endParaRPr b="1" sz="2000"/>
          </a:p>
          <a:p>
            <a:pPr indent="-330200" lvl="0" marL="457200" rtl="0" algn="l">
              <a:lnSpc>
                <a:spcPct val="100000"/>
              </a:lnSpc>
              <a:spcBef>
                <a:spcPts val="360"/>
              </a:spcBef>
              <a:spcAft>
                <a:spcPts val="0"/>
              </a:spcAft>
              <a:buSzPts val="1600"/>
              <a:buChar char="●"/>
            </a:pPr>
            <a:r>
              <a:rPr lang="en-US" sz="1600"/>
              <a:t>Expanded beyond standard Dublin Core fields to provide necessary context and depth for this collection.</a:t>
            </a:r>
            <a:endParaRPr sz="1600"/>
          </a:p>
          <a:p>
            <a:pPr indent="0" lvl="0" marL="457200" rtl="0" algn="l">
              <a:lnSpc>
                <a:spcPct val="100000"/>
              </a:lnSpc>
              <a:spcBef>
                <a:spcPts val="360"/>
              </a:spcBef>
              <a:spcAft>
                <a:spcPts val="0"/>
              </a:spcAft>
              <a:buSzPts val="1400"/>
              <a:buNone/>
            </a:pPr>
            <a:r>
              <a:t/>
            </a:r>
            <a:endParaRPr sz="1600"/>
          </a:p>
          <a:p>
            <a:pPr indent="-330200" lvl="0" marL="457200" rtl="0" algn="l">
              <a:lnSpc>
                <a:spcPct val="100000"/>
              </a:lnSpc>
              <a:spcBef>
                <a:spcPts val="360"/>
              </a:spcBef>
              <a:spcAft>
                <a:spcPts val="0"/>
              </a:spcAft>
              <a:buSzPts val="1600"/>
              <a:buChar char="●"/>
            </a:pPr>
            <a:r>
              <a:rPr lang="en-US" sz="1600"/>
              <a:t>Introduced custom metadata fields such as ethnicity, education level, age, and locations during and after the genocide.</a:t>
            </a:r>
            <a:endParaRPr sz="1600"/>
          </a:p>
          <a:p>
            <a:pPr indent="0" lvl="0" marL="457200" rtl="0" algn="l">
              <a:lnSpc>
                <a:spcPct val="100000"/>
              </a:lnSpc>
              <a:spcBef>
                <a:spcPts val="360"/>
              </a:spcBef>
              <a:spcAft>
                <a:spcPts val="0"/>
              </a:spcAft>
              <a:buSzPts val="1400"/>
              <a:buNone/>
            </a:pPr>
            <a:r>
              <a:t/>
            </a:r>
            <a:endParaRPr sz="1600"/>
          </a:p>
          <a:p>
            <a:pPr indent="-330200" lvl="0" marL="457200" rtl="0" algn="l">
              <a:lnSpc>
                <a:spcPct val="100000"/>
              </a:lnSpc>
              <a:spcBef>
                <a:spcPts val="360"/>
              </a:spcBef>
              <a:spcAft>
                <a:spcPts val="0"/>
              </a:spcAft>
              <a:buSzPts val="1600"/>
              <a:buChar char="●"/>
            </a:pPr>
            <a:r>
              <a:rPr lang="en-US" sz="1600"/>
              <a:t>This unique set of fields is not used in other Digital Commons collections but was essential for understanding the testimonies.</a:t>
            </a:r>
            <a:endParaRPr sz="1600"/>
          </a:p>
          <a:p>
            <a:pPr indent="0" lvl="0" marL="457200" rtl="0" algn="l">
              <a:lnSpc>
                <a:spcPct val="100000"/>
              </a:lnSpc>
              <a:spcBef>
                <a:spcPts val="360"/>
              </a:spcBef>
              <a:spcAft>
                <a:spcPts val="0"/>
              </a:spcAft>
              <a:buSzPts val="1400"/>
              <a:buNone/>
            </a:pPr>
            <a:r>
              <a:t/>
            </a:r>
            <a:endParaRPr sz="1600"/>
          </a:p>
          <a:p>
            <a:pPr indent="-330200" lvl="0" marL="457200" rtl="0" algn="l">
              <a:lnSpc>
                <a:spcPct val="100000"/>
              </a:lnSpc>
              <a:spcBef>
                <a:spcPts val="360"/>
              </a:spcBef>
              <a:spcAft>
                <a:spcPts val="0"/>
              </a:spcAft>
              <a:buSzPts val="1600"/>
              <a:buChar char="●"/>
            </a:pPr>
            <a:r>
              <a:rPr lang="en-US" sz="1600"/>
              <a:t>Don’t hesitate to create custom metadata when needed—enhancing usability and comprehension should always be the priority.</a:t>
            </a:r>
            <a:endParaRPr sz="1600"/>
          </a:p>
        </p:txBody>
      </p:sp>
      <p:sp>
        <p:nvSpPr>
          <p:cNvPr id="272" name="Google Shape;272;g357833d753e_0_133"/>
          <p:cNvSpPr txBox="1"/>
          <p:nvPr>
            <p:ph type="title"/>
          </p:nvPr>
        </p:nvSpPr>
        <p:spPr>
          <a:xfrm>
            <a:off x="307220" y="-94785"/>
            <a:ext cx="10972800" cy="6027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1400"/>
              <a:buNone/>
            </a:pPr>
            <a:r>
              <a:rPr b="1" lang="en-US" sz="2000"/>
              <a:t>Adapting Metadata for Complex Collections </a:t>
            </a:r>
            <a:endParaRPr/>
          </a:p>
        </p:txBody>
      </p:sp>
      <p:pic>
        <p:nvPicPr>
          <p:cNvPr descr="Continuation of metadata fields:&#10;&#10;Summary of Oral History&#10;Sabina attended Notre Dame School but stopped her studies after the fifth grade to help with work at home. She completed her confirmation in 1959 at St. Michael's Catholic Church. Sabina was raised by her aunt after her parents died. She was born in Rweza but did not grow up there. She had two brothers; one was killed during the 1993 crisis, and the other went to Congo and never returned back to Burundi.&#10;&#10;During the tragedies of 1972, Sabina lost her husband, Commander Zacharie Harerimana. Harerimana was a soldier and abroad in Belgium for a work mission. Upon returning to Burundi on April 3, 1972, he was warned by a friend that he would die if he returned. Despite this, he insisted on returning home. On the same day he arrived home, he went directly to give the mission report at work although his friends kept warning him of impending death. He never came back.. Sabina was forced out of their government-provided home in INSS quarter, Avenue Bururi No 45, by officers. They were left homeless, and her husband was later reported dead and Sabina and her children were eventually sent to her father-in-law's house.&#10;&#10;Shortly after the incident, Sabina’s children were separated from her, and she did not know their whereabouts.&#10;&#10;Named Persons&#10;Rudobeye (father), Bahurika (mother), Gisangari (brother), Zacharie Harerimana (husband)&#10;&#10;Named Places&#10;Burundi, Bujumbura Municipality, Musaga Quarter, the commune is Muha, the province Bujumbura Mairie&#10;&#10;Length of Oral History&#10;01:06:29&#10;&#10;Language(s) of Oral History&#10;Kirundi&#10;&#10;Language(s) of Transcripts&#10;Kirundi, English&#10;&#10;Translator for Transcripts&#10;Melchizedek Boshirwa and transcriptionist Pasteur Niyomwungere&#10;&#10;Rights&#10;IN COPYRIGHT - EDUCATIONAL USE PERMITTED This Item is protected by copyright and/or related rights. You are free to use this Item in any way that is permitted by the copyright and related rights legislation that applies to your use. In addition, no permission is required from the rights-holder(s) for educational uses. For other uses, you need to obtain permission from the rights-holder(s).&#10;&#10;Recommended Citation&#10;Bukuru, Sabina, &quot;Bukuru, Sabina&quot; (2022). 1972 Burundi Genocide – Oral Histories. 26.&#10;https://neiudc.neiu.edu/burundi-oral-histories/26&#10;&#10;Files&#10;DownloadSabina Bukuru – Oral History Transcript and Translation (Kirundi and English) (325 KB)" id="273" name="Google Shape;273;g357833d753e_0_133" title="Burundi Oral History metatdata fields 02"/>
          <p:cNvPicPr preferRelativeResize="0"/>
          <p:nvPr/>
        </p:nvPicPr>
        <p:blipFill rotWithShape="1">
          <a:blip r:embed="rId3">
            <a:alphaModFix/>
          </a:blip>
          <a:srcRect b="0" l="0" r="0" t="0"/>
          <a:stretch/>
        </p:blipFill>
        <p:spPr>
          <a:xfrm>
            <a:off x="8876750" y="406352"/>
            <a:ext cx="3248323" cy="6045285"/>
          </a:xfrm>
          <a:prstGeom prst="rect">
            <a:avLst/>
          </a:prstGeom>
          <a:noFill/>
          <a:ln>
            <a:noFill/>
          </a:ln>
        </p:spPr>
      </p:pic>
      <p:pic>
        <p:nvPicPr>
          <p:cNvPr descr="Bukuru, Sabina&#10;Embedded video oral history&#10;Metadata Fields present:&#10;Interviewee Age&#10;78&#10;&#10;Interviewee Gender&#10;Female&#10;&#10;Interviewee Ethnicity&#10;Hutu&#10;&#10;Interviewee Level of Education in 1972&#10;5th grade&#10;&#10;Geographical Location(s) during the genocide&#10;Burundi, Bujumbura Municipality&#10;&#10;Current Geographical Location&#10;Burundi, Musaga Quarter, the commune is Muha, the province Bujumbura Mairie&#10;&#10;Interview Date&#10;5-22-2022&#10;&#10;Interviewer Name&#10;Yollande Niyubahwe&#10;&#10;" id="274" name="Google Shape;274;g357833d753e_0_133" title="Burundi Oral History metatdata fields 01"/>
          <p:cNvPicPr preferRelativeResize="0"/>
          <p:nvPr/>
        </p:nvPicPr>
        <p:blipFill rotWithShape="1">
          <a:blip r:embed="rId4">
            <a:alphaModFix/>
          </a:blip>
          <a:srcRect b="-5196" l="0" r="0" t="0"/>
          <a:stretch/>
        </p:blipFill>
        <p:spPr>
          <a:xfrm>
            <a:off x="5175650" y="406350"/>
            <a:ext cx="3701100" cy="6045301"/>
          </a:xfrm>
          <a:prstGeom prst="rect">
            <a:avLst/>
          </a:prstGeom>
          <a:noFill/>
          <a:ln>
            <a:noFill/>
          </a:ln>
        </p:spPr>
      </p:pic>
      <p:sp>
        <p:nvSpPr>
          <p:cNvPr id="275" name="Google Shape;275;g357833d753e_0_133"/>
          <p:cNvSpPr txBox="1"/>
          <p:nvPr/>
        </p:nvSpPr>
        <p:spPr>
          <a:xfrm>
            <a:off x="5929725" y="6451650"/>
            <a:ext cx="5626500" cy="375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lt1"/>
                </a:solidFill>
                <a:latin typeface="Arial"/>
                <a:ea typeface="Arial"/>
                <a:cs typeface="Arial"/>
                <a:sym typeface="Arial"/>
              </a:rPr>
              <a:t>Image: Oral history of Sabina Bukuru in the 1972 Genocide of Burundi collection</a:t>
            </a:r>
            <a:endParaRPr b="0" i="0" sz="1200" u="none" cap="none" strike="noStrike">
              <a:solidFill>
                <a:schemeClr val="lt1"/>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g357833d753e_0_266"/>
          <p:cNvSpPr txBox="1"/>
          <p:nvPr>
            <p:ph idx="1" type="body"/>
          </p:nvPr>
        </p:nvSpPr>
        <p:spPr>
          <a:xfrm>
            <a:off x="416075" y="618925"/>
            <a:ext cx="6017100" cy="58488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360"/>
              </a:spcBef>
              <a:spcAft>
                <a:spcPts val="0"/>
              </a:spcAft>
              <a:buSzPts val="1400"/>
              <a:buNone/>
            </a:pPr>
            <a:r>
              <a:rPr b="1" lang="en-US"/>
              <a:t>Minimal Metadata, Maximum Access: NEIU Student Newspapers</a:t>
            </a:r>
            <a:endParaRPr b="1" sz="700"/>
          </a:p>
          <a:p>
            <a:pPr indent="0" lvl="0" marL="0" rtl="0" algn="ctr">
              <a:lnSpc>
                <a:spcPct val="100000"/>
              </a:lnSpc>
              <a:spcBef>
                <a:spcPts val="360"/>
              </a:spcBef>
              <a:spcAft>
                <a:spcPts val="0"/>
              </a:spcAft>
              <a:buSzPts val="1400"/>
              <a:buNone/>
            </a:pPr>
            <a:r>
              <a:t/>
            </a:r>
            <a:endParaRPr b="1" sz="700"/>
          </a:p>
          <a:p>
            <a:pPr indent="0" lvl="0" marL="0" rtl="0" algn="ctr">
              <a:lnSpc>
                <a:spcPct val="100000"/>
              </a:lnSpc>
              <a:spcBef>
                <a:spcPts val="360"/>
              </a:spcBef>
              <a:spcAft>
                <a:spcPts val="0"/>
              </a:spcAft>
              <a:buSzPts val="1400"/>
              <a:buNone/>
            </a:pPr>
            <a:r>
              <a:t/>
            </a:r>
            <a:endParaRPr b="1" sz="700"/>
          </a:p>
          <a:p>
            <a:pPr indent="-330200" lvl="0" marL="457200" rtl="0" algn="l">
              <a:lnSpc>
                <a:spcPct val="115000"/>
              </a:lnSpc>
              <a:spcBef>
                <a:spcPts val="360"/>
              </a:spcBef>
              <a:spcAft>
                <a:spcPts val="0"/>
              </a:spcAft>
              <a:buSzPts val="1600"/>
              <a:buChar char="●"/>
            </a:pPr>
            <a:r>
              <a:rPr lang="en-US" sz="1600"/>
              <a:t>Metadata for the student newspapers was intentionally kept minimal to align with the level of description in the finding aid.</a:t>
            </a:r>
            <a:br>
              <a:rPr lang="en-US" sz="1600"/>
            </a:br>
            <a:endParaRPr sz="1600"/>
          </a:p>
          <a:p>
            <a:pPr indent="-330200" lvl="0" marL="457200" rtl="0" algn="l">
              <a:lnSpc>
                <a:spcPct val="115000"/>
              </a:lnSpc>
              <a:spcBef>
                <a:spcPts val="0"/>
              </a:spcBef>
              <a:spcAft>
                <a:spcPts val="0"/>
              </a:spcAft>
              <a:buSzPts val="1600"/>
              <a:buChar char="●"/>
            </a:pPr>
            <a:r>
              <a:rPr lang="en-US" sz="1600"/>
              <a:t>Newspapers are a well-known format, reducing the need for detailed metadata.</a:t>
            </a:r>
            <a:br>
              <a:rPr lang="en-US" sz="1600"/>
            </a:br>
            <a:endParaRPr sz="1600"/>
          </a:p>
          <a:p>
            <a:pPr indent="-330200" lvl="0" marL="457200" rtl="0" algn="l">
              <a:lnSpc>
                <a:spcPct val="115000"/>
              </a:lnSpc>
              <a:spcBef>
                <a:spcPts val="0"/>
              </a:spcBef>
              <a:spcAft>
                <a:spcPts val="0"/>
              </a:spcAft>
              <a:buSzPts val="1600"/>
              <a:buChar char="●"/>
            </a:pPr>
            <a:r>
              <a:rPr lang="en-US" sz="1600"/>
              <a:t>Focused on providing access and discoverability quickly, rather than exhaustive description.</a:t>
            </a:r>
            <a:br>
              <a:rPr lang="en-US" sz="1600"/>
            </a:br>
            <a:endParaRPr sz="1600"/>
          </a:p>
          <a:p>
            <a:pPr indent="-330200" lvl="0" marL="457200" rtl="0" algn="l">
              <a:lnSpc>
                <a:spcPct val="115000"/>
              </a:lnSpc>
              <a:spcBef>
                <a:spcPts val="0"/>
              </a:spcBef>
              <a:spcAft>
                <a:spcPts val="0"/>
              </a:spcAft>
              <a:buSzPts val="1600"/>
              <a:buChar char="●"/>
            </a:pPr>
            <a:r>
              <a:rPr lang="en-US" sz="1600"/>
              <a:t>Uploaded OCR’d PDFs, enabling full-text keyword searching within Digital Commons.</a:t>
            </a:r>
            <a:br>
              <a:rPr lang="en-US" sz="1600"/>
            </a:br>
            <a:endParaRPr sz="1600"/>
          </a:p>
          <a:p>
            <a:pPr indent="-330200" lvl="0" marL="457200" rtl="0" algn="l">
              <a:lnSpc>
                <a:spcPct val="115000"/>
              </a:lnSpc>
              <a:spcBef>
                <a:spcPts val="0"/>
              </a:spcBef>
              <a:spcAft>
                <a:spcPts val="0"/>
              </a:spcAft>
              <a:buSzPts val="1600"/>
              <a:buChar char="●"/>
            </a:pPr>
            <a:r>
              <a:rPr lang="en-US" sz="1600"/>
              <a:t>Outcome: 6 student newspaper titles and nearly 1,400 issues now available to researchers online.</a:t>
            </a:r>
            <a:endParaRPr sz="1600"/>
          </a:p>
        </p:txBody>
      </p:sp>
      <p:sp>
        <p:nvSpPr>
          <p:cNvPr id="282" name="Google Shape;282;g357833d753e_0_266"/>
          <p:cNvSpPr txBox="1"/>
          <p:nvPr>
            <p:ph type="title"/>
          </p:nvPr>
        </p:nvSpPr>
        <p:spPr>
          <a:xfrm>
            <a:off x="307220" y="-94785"/>
            <a:ext cx="10972800" cy="6027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SzPts val="1400"/>
              <a:buNone/>
            </a:pPr>
            <a:r>
              <a:t/>
            </a:r>
            <a:endParaRPr/>
          </a:p>
        </p:txBody>
      </p:sp>
      <p:pic>
        <p:nvPicPr>
          <p:cNvPr descr="NEIU student newspaper, Independent, shown with minimal metadata fields for description.&#10;&#10;Independent- Oct. 4, 2024&#10;Editor&#10;Leslie Lozada&#10;&#10;Files&#10; Download&#10;Download Full Text (74.5 MB)&#10;&#10;Publication Date&#10;10-4-2024&#10;&#10;Publisher&#10;Northeastern Illinois University&#10;&#10;City&#10;Chicago&#10;&#10;Volume&#10;46&#10;&#10;Issue&#10;2&#10;&#10;Keywords&#10;NEIU Student Publication, Student Newpaper&#10;&#10;Rights&#10;Researchers should consult with the Northeastern Illinois University Archives for information about rights, contacts, and permissions. Responsibility for securing the necessary permissions rests with the persons wishing to use the item(s).&#10;&#10;Recommended Citation&#10;Lozada, Leslie, &quot;Independent- Oct. 4, 2024&quot; (2024). The Independent (1988-present). 621.&#10;https://neiudc.neiu.edu/independent/621" id="283" name="Google Shape;283;g357833d753e_0_266" title="Independent 20241004"/>
          <p:cNvPicPr preferRelativeResize="0"/>
          <p:nvPr/>
        </p:nvPicPr>
        <p:blipFill rotWithShape="1">
          <a:blip r:embed="rId3">
            <a:alphaModFix/>
          </a:blip>
          <a:srcRect b="0" l="0" r="0" t="0"/>
          <a:stretch/>
        </p:blipFill>
        <p:spPr>
          <a:xfrm>
            <a:off x="6798000" y="507925"/>
            <a:ext cx="5290624" cy="5848700"/>
          </a:xfrm>
          <a:prstGeom prst="rect">
            <a:avLst/>
          </a:prstGeom>
          <a:noFill/>
          <a:ln>
            <a:noFill/>
          </a:ln>
        </p:spPr>
      </p:pic>
      <p:sp>
        <p:nvSpPr>
          <p:cNvPr id="284" name="Google Shape;284;g357833d753e_0_266"/>
          <p:cNvSpPr txBox="1"/>
          <p:nvPr/>
        </p:nvSpPr>
        <p:spPr>
          <a:xfrm>
            <a:off x="5926000" y="6356625"/>
            <a:ext cx="6017100" cy="483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lt1"/>
                </a:solidFill>
                <a:latin typeface="Arial"/>
                <a:ea typeface="Arial"/>
                <a:cs typeface="Arial"/>
                <a:sym typeface="Arial"/>
              </a:rPr>
              <a:t>Image: October 4, 2024 issue of the student newspaper the </a:t>
            </a:r>
            <a:r>
              <a:rPr b="0" i="1" lang="en-US" sz="1200" u="none" cap="none" strike="noStrike">
                <a:solidFill>
                  <a:schemeClr val="lt1"/>
                </a:solidFill>
                <a:latin typeface="Arial"/>
                <a:ea typeface="Arial"/>
                <a:cs typeface="Arial"/>
                <a:sym typeface="Arial"/>
              </a:rPr>
              <a:t>Independent</a:t>
            </a:r>
            <a:endParaRPr b="0" i="1" sz="1200" u="none" cap="none" strike="noStrike">
              <a:solidFill>
                <a:schemeClr val="lt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2"/>
          <p:cNvSpPr txBox="1"/>
          <p:nvPr>
            <p:ph idx="1" type="body"/>
          </p:nvPr>
        </p:nvSpPr>
        <p:spPr>
          <a:xfrm>
            <a:off x="416077" y="1397001"/>
            <a:ext cx="11329500" cy="376381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2800"/>
              <a:t>				Except where otherwise noted, this presentation “Building Digital Archives with Minimal Staffing: Metadata” created by Rebecca Fitzsimmons and Ashley Howdeshell is © 2025 by</a:t>
            </a:r>
            <a:r>
              <a:rPr lang="en-US" sz="2800"/>
              <a:t> Rebecca Fitzsimmons and Ashley Howdeshell</a:t>
            </a:r>
            <a:r>
              <a:rPr lang="en-US" sz="2800"/>
              <a:t> and is released under a Creative Commons </a:t>
            </a:r>
            <a:r>
              <a:rPr lang="en-US" sz="2800" u="sng">
                <a:solidFill>
                  <a:schemeClr val="hlink"/>
                </a:solidFill>
                <a:hlinkClick r:id="rId3"/>
              </a:rPr>
              <a:t>Attribution-NonCommercial-ShareAlike 4.0 International License</a:t>
            </a:r>
            <a:r>
              <a:rPr lang="en-US" sz="2800">
                <a:solidFill>
                  <a:srgbClr val="0918EB"/>
                </a:solidFill>
              </a:rPr>
              <a:t>. </a:t>
            </a:r>
            <a:endParaRPr/>
          </a:p>
        </p:txBody>
      </p:sp>
      <p:sp>
        <p:nvSpPr>
          <p:cNvPr id="150" name="Google Shape;150;p2"/>
          <p:cNvSpPr txBox="1"/>
          <p:nvPr>
            <p:ph type="title"/>
          </p:nvPr>
        </p:nvSpPr>
        <p:spPr>
          <a:xfrm>
            <a:off x="307220" y="-94785"/>
            <a:ext cx="10972800" cy="602796"/>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SzPts val="1400"/>
              <a:buNone/>
            </a:pPr>
            <a:r>
              <a:rPr b="1" lang="en-US"/>
              <a:t>ATTRIBUTION</a:t>
            </a:r>
            <a:endParaRPr/>
          </a:p>
        </p:txBody>
      </p:sp>
      <p:pic>
        <p:nvPicPr>
          <p:cNvPr descr="Creative Commons Attribution 4.0 International License" id="151" name="Google Shape;151;p2">
            <a:hlinkClick r:id="rId4"/>
          </p:cNvPr>
          <p:cNvPicPr preferRelativeResize="0"/>
          <p:nvPr/>
        </p:nvPicPr>
        <p:blipFill rotWithShape="1">
          <a:blip r:embed="rId5">
            <a:alphaModFix/>
          </a:blip>
          <a:srcRect b="0" l="0" r="0" t="0"/>
          <a:stretch/>
        </p:blipFill>
        <p:spPr>
          <a:xfrm>
            <a:off x="472033" y="1274500"/>
            <a:ext cx="1755800" cy="57307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g357950ec458_0_0"/>
          <p:cNvSpPr txBox="1"/>
          <p:nvPr>
            <p:ph type="title"/>
          </p:nvPr>
        </p:nvSpPr>
        <p:spPr>
          <a:xfrm>
            <a:off x="327775" y="6452250"/>
            <a:ext cx="10972800" cy="4056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rgbClr val="000000"/>
              </a:buClr>
              <a:buSzPts val="1400"/>
              <a:buFont typeface="Arial"/>
              <a:buNone/>
            </a:pPr>
            <a:r>
              <a:rPr lang="en-US" sz="1200">
                <a:solidFill>
                  <a:schemeClr val="lt1"/>
                </a:solidFill>
              </a:rPr>
              <a:t>"Schlagwortkatalog" by Dr. Marcus Gossler used under </a:t>
            </a:r>
            <a:r>
              <a:rPr lang="en-US" sz="1200" u="sng">
                <a:solidFill>
                  <a:schemeClr val="lt1"/>
                </a:solidFill>
                <a:hlinkClick r:id="rId3">
                  <a:extLst>
                    <a:ext uri="{A12FA001-AC4F-418D-AE19-62706E023703}">
                      <ahyp:hlinkClr val="tx"/>
                    </a:ext>
                  </a:extLst>
                </a:hlinkClick>
              </a:rPr>
              <a:t>CC BY-SA 3.0</a:t>
            </a:r>
            <a:endParaRPr>
              <a:solidFill>
                <a:schemeClr val="lt1"/>
              </a:solidFill>
            </a:endParaRPr>
          </a:p>
        </p:txBody>
      </p:sp>
      <p:pic>
        <p:nvPicPr>
          <p:cNvPr descr="Closeup of a card catalog with an open wooden drawer showing the text of a book represented by one of the card in the stack. The subject catalogue (&quot;Schlagwortkatalog&quot;) of the University Library of Graz. The card shown refers to a text by Hans Schleimer who made up the rules for this catalogue." id="158" name="Google Shape;158;g357950ec458_0_0" title="Card catalog"/>
          <p:cNvPicPr preferRelativeResize="0"/>
          <p:nvPr/>
        </p:nvPicPr>
        <p:blipFill rotWithShape="1">
          <a:blip r:embed="rId4">
            <a:alphaModFix/>
          </a:blip>
          <a:srcRect b="11560" l="0" r="0" t="16048"/>
          <a:stretch/>
        </p:blipFill>
        <p:spPr>
          <a:xfrm>
            <a:off x="0" y="366150"/>
            <a:ext cx="7709076" cy="6086101"/>
          </a:xfrm>
          <a:prstGeom prst="rect">
            <a:avLst/>
          </a:prstGeom>
          <a:noFill/>
          <a:ln cap="flat" cmpd="sng" w="9525">
            <a:solidFill>
              <a:schemeClr val="accent2"/>
            </a:solidFill>
            <a:prstDash val="solid"/>
            <a:round/>
            <a:headEnd len="sm" w="sm" type="none"/>
            <a:tailEnd len="sm" w="sm" type="none"/>
          </a:ln>
        </p:spPr>
      </p:pic>
      <p:sp>
        <p:nvSpPr>
          <p:cNvPr id="159" name="Google Shape;159;g357950ec458_0_0"/>
          <p:cNvSpPr txBox="1"/>
          <p:nvPr>
            <p:ph idx="1" type="body"/>
          </p:nvPr>
        </p:nvSpPr>
        <p:spPr>
          <a:xfrm>
            <a:off x="8104900" y="663050"/>
            <a:ext cx="3384600" cy="45522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360"/>
              </a:spcBef>
              <a:spcAft>
                <a:spcPts val="0"/>
              </a:spcAft>
              <a:buSzPts val="1400"/>
              <a:buNone/>
            </a:pPr>
            <a:br>
              <a:rPr b="1" lang="en-US"/>
            </a:br>
            <a:r>
              <a:rPr b="1" lang="en-US"/>
              <a:t>Metadata </a:t>
            </a:r>
            <a:br>
              <a:rPr b="1" lang="en-US"/>
            </a:br>
            <a:r>
              <a:rPr b="1" lang="en-US" sz="1400"/>
              <a:t>   </a:t>
            </a:r>
            <a:endParaRPr b="1" sz="1400"/>
          </a:p>
          <a:p>
            <a:pPr indent="0" lvl="0" marL="0" rtl="0" algn="l">
              <a:lnSpc>
                <a:spcPct val="115000"/>
              </a:lnSpc>
              <a:spcBef>
                <a:spcPts val="360"/>
              </a:spcBef>
              <a:spcAft>
                <a:spcPts val="0"/>
              </a:spcAft>
              <a:buSzPts val="1400"/>
              <a:buNone/>
            </a:pPr>
            <a:r>
              <a:rPr b="1" i="1" lang="en-US" sz="1800">
                <a:solidFill>
                  <a:schemeClr val="accent2"/>
                </a:solidFill>
                <a:highlight>
                  <a:srgbClr val="FFFFFF"/>
                </a:highlight>
              </a:rPr>
              <a:t>n.</a:t>
            </a:r>
            <a:r>
              <a:rPr i="1" lang="en-US" sz="1800">
                <a:highlight>
                  <a:srgbClr val="FFFFFF"/>
                </a:highlight>
              </a:rPr>
              <a:t> </a:t>
            </a:r>
            <a:r>
              <a:rPr lang="en-US" sz="1800">
                <a:highlight>
                  <a:srgbClr val="FFFFFF"/>
                </a:highlight>
              </a:rPr>
              <a:t>information about data that promotes discovery, structures data objects, and supports the administration and preservation of records</a:t>
            </a:r>
            <a:endParaRPr sz="1800"/>
          </a:p>
          <a:p>
            <a:pPr indent="0" lvl="0" marL="457200" rtl="0" algn="l">
              <a:lnSpc>
                <a:spcPct val="115000"/>
              </a:lnSpc>
              <a:spcBef>
                <a:spcPts val="360"/>
              </a:spcBef>
              <a:spcAft>
                <a:spcPts val="0"/>
              </a:spcAft>
              <a:buSzPts val="1400"/>
              <a:buNone/>
            </a:pPr>
            <a:r>
              <a:rPr lang="en-US" sz="1800"/>
              <a:t>– from the</a:t>
            </a:r>
            <a:r>
              <a:rPr i="1" lang="en-US" sz="1800"/>
              <a:t> Dictionary of Archives Terminology, </a:t>
            </a:r>
            <a:r>
              <a:rPr lang="en-US" sz="1800"/>
              <a:t>Society of American Archivists</a:t>
            </a:r>
            <a:endParaRPr sz="1800"/>
          </a:p>
          <a:p>
            <a:pPr indent="0" lvl="0" marL="457200" rtl="0" algn="l">
              <a:lnSpc>
                <a:spcPct val="100000"/>
              </a:lnSpc>
              <a:spcBef>
                <a:spcPts val="360"/>
              </a:spcBef>
              <a:spcAft>
                <a:spcPts val="0"/>
              </a:spcAft>
              <a:buSzPts val="1400"/>
              <a:buNone/>
            </a:pPr>
            <a:r>
              <a:rPr lang="en-US" sz="1800" u="sng">
                <a:solidFill>
                  <a:schemeClr val="hlink"/>
                </a:solidFill>
                <a:hlinkClick r:id="rId5"/>
              </a:rPr>
              <a:t>https://dictionary.archivists.org/entry/metadata.html</a:t>
            </a:r>
            <a:r>
              <a:rPr lang="en-US" sz="1800"/>
              <a:t> </a:t>
            </a:r>
            <a:endParaRPr sz="18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g357950ec458_0_15"/>
          <p:cNvSpPr txBox="1"/>
          <p:nvPr>
            <p:ph idx="1" type="body"/>
          </p:nvPr>
        </p:nvSpPr>
        <p:spPr>
          <a:xfrm>
            <a:off x="795150" y="386975"/>
            <a:ext cx="10601700" cy="45522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360"/>
              </a:spcBef>
              <a:spcAft>
                <a:spcPts val="0"/>
              </a:spcAft>
              <a:buSzPts val="1400"/>
              <a:buNone/>
            </a:pPr>
            <a:br>
              <a:rPr b="1" lang="en-US"/>
            </a:br>
            <a:r>
              <a:rPr b="1" lang="en-US"/>
              <a:t>Metadata Types</a:t>
            </a:r>
            <a:endParaRPr b="1"/>
          </a:p>
          <a:p>
            <a:pPr indent="0" lvl="0" marL="0" rtl="0" algn="l">
              <a:lnSpc>
                <a:spcPct val="100000"/>
              </a:lnSpc>
              <a:spcBef>
                <a:spcPts val="360"/>
              </a:spcBef>
              <a:spcAft>
                <a:spcPts val="0"/>
              </a:spcAft>
              <a:buSzPts val="1400"/>
              <a:buNone/>
            </a:pPr>
            <a:r>
              <a:t/>
            </a:r>
            <a:endParaRPr b="1" sz="1800"/>
          </a:p>
          <a:p>
            <a:pPr indent="0" lvl="0" marL="0" rtl="0" algn="l">
              <a:lnSpc>
                <a:spcPct val="100000"/>
              </a:lnSpc>
              <a:spcBef>
                <a:spcPts val="360"/>
              </a:spcBef>
              <a:spcAft>
                <a:spcPts val="0"/>
              </a:spcAft>
              <a:buSzPts val="1400"/>
              <a:buNone/>
            </a:pPr>
            <a:r>
              <a:rPr b="1" lang="en-US" sz="1800"/>
              <a:t>Descriptive metadata </a:t>
            </a:r>
            <a:endParaRPr b="1" sz="1800"/>
          </a:p>
          <a:p>
            <a:pPr indent="0" lvl="0" marL="0" rtl="0" algn="l">
              <a:lnSpc>
                <a:spcPct val="100000"/>
              </a:lnSpc>
              <a:spcBef>
                <a:spcPts val="360"/>
              </a:spcBef>
              <a:spcAft>
                <a:spcPts val="0"/>
              </a:spcAft>
              <a:buSzPts val="1400"/>
              <a:buNone/>
            </a:pPr>
            <a:r>
              <a:rPr lang="en-US" sz="1800"/>
              <a:t>For finding or understanding a resource </a:t>
            </a:r>
            <a:endParaRPr sz="1800"/>
          </a:p>
          <a:p>
            <a:pPr indent="0" lvl="0" marL="0" rtl="0" algn="l">
              <a:lnSpc>
                <a:spcPct val="100000"/>
              </a:lnSpc>
              <a:spcBef>
                <a:spcPts val="360"/>
              </a:spcBef>
              <a:spcAft>
                <a:spcPts val="0"/>
              </a:spcAft>
              <a:buSzPts val="1400"/>
              <a:buNone/>
            </a:pPr>
            <a:r>
              <a:t/>
            </a:r>
            <a:endParaRPr sz="1800"/>
          </a:p>
          <a:p>
            <a:pPr indent="0" lvl="0" marL="0" rtl="0" algn="l">
              <a:lnSpc>
                <a:spcPct val="100000"/>
              </a:lnSpc>
              <a:spcBef>
                <a:spcPts val="360"/>
              </a:spcBef>
              <a:spcAft>
                <a:spcPts val="0"/>
              </a:spcAft>
              <a:buSzPts val="1400"/>
              <a:buNone/>
            </a:pPr>
            <a:r>
              <a:rPr b="1" lang="en-US" sz="1800"/>
              <a:t>Administrative metadata:</a:t>
            </a:r>
            <a:endParaRPr sz="1800"/>
          </a:p>
          <a:p>
            <a:pPr indent="-342900" lvl="0" marL="457200" rtl="0" algn="l">
              <a:lnSpc>
                <a:spcPct val="100000"/>
              </a:lnSpc>
              <a:spcBef>
                <a:spcPts val="360"/>
              </a:spcBef>
              <a:spcAft>
                <a:spcPts val="0"/>
              </a:spcAft>
              <a:buSzPts val="1800"/>
              <a:buChar char="●"/>
            </a:pPr>
            <a:r>
              <a:rPr b="1" lang="en-US" sz="1800"/>
              <a:t>Technical metadata -</a:t>
            </a:r>
            <a:r>
              <a:rPr lang="en-US" sz="1800"/>
              <a:t> For decoding and rendering files </a:t>
            </a:r>
            <a:endParaRPr sz="1800"/>
          </a:p>
          <a:p>
            <a:pPr indent="-342900" lvl="0" marL="457200" rtl="0" algn="l">
              <a:lnSpc>
                <a:spcPct val="100000"/>
              </a:lnSpc>
              <a:spcBef>
                <a:spcPts val="0"/>
              </a:spcBef>
              <a:spcAft>
                <a:spcPts val="0"/>
              </a:spcAft>
              <a:buSzPts val="1800"/>
              <a:buChar char="●"/>
            </a:pPr>
            <a:r>
              <a:rPr b="1" lang="en-US" sz="1800"/>
              <a:t>Preservation metadata - </a:t>
            </a:r>
            <a:r>
              <a:rPr lang="en-US" sz="1800"/>
              <a:t> Long-term management of files</a:t>
            </a:r>
            <a:endParaRPr sz="1800"/>
          </a:p>
          <a:p>
            <a:pPr indent="-342900" lvl="0" marL="457200" rtl="0" algn="l">
              <a:lnSpc>
                <a:spcPct val="100000"/>
              </a:lnSpc>
              <a:spcBef>
                <a:spcPts val="0"/>
              </a:spcBef>
              <a:spcAft>
                <a:spcPts val="0"/>
              </a:spcAft>
              <a:buSzPts val="1800"/>
              <a:buChar char="●"/>
            </a:pPr>
            <a:r>
              <a:rPr b="1" lang="en-US" sz="1800"/>
              <a:t>Rights metadata - </a:t>
            </a:r>
            <a:r>
              <a:rPr lang="en-US" sz="1800"/>
              <a:t> Intellectual property rights attached to content </a:t>
            </a:r>
            <a:endParaRPr sz="1800"/>
          </a:p>
          <a:p>
            <a:pPr indent="0" lvl="0" marL="0" rtl="0" algn="l">
              <a:lnSpc>
                <a:spcPct val="100000"/>
              </a:lnSpc>
              <a:spcBef>
                <a:spcPts val="360"/>
              </a:spcBef>
              <a:spcAft>
                <a:spcPts val="0"/>
              </a:spcAft>
              <a:buSzPts val="1400"/>
              <a:buNone/>
            </a:pPr>
            <a:r>
              <a:t/>
            </a:r>
            <a:endParaRPr sz="1800"/>
          </a:p>
          <a:p>
            <a:pPr indent="0" lvl="0" marL="0" rtl="0" algn="l">
              <a:lnSpc>
                <a:spcPct val="100000"/>
              </a:lnSpc>
              <a:spcBef>
                <a:spcPts val="360"/>
              </a:spcBef>
              <a:spcAft>
                <a:spcPts val="0"/>
              </a:spcAft>
              <a:buSzPts val="1400"/>
              <a:buNone/>
            </a:pPr>
            <a:r>
              <a:rPr b="1" lang="en-US" sz="1800"/>
              <a:t>Structural metadata -</a:t>
            </a:r>
            <a:r>
              <a:rPr lang="en-US" sz="1800"/>
              <a:t> Relationships of parts of resources to one another</a:t>
            </a:r>
            <a:br>
              <a:rPr b="1" lang="en-US"/>
            </a:br>
            <a:r>
              <a:rPr b="1" lang="en-US" sz="1400"/>
              <a:t>   </a:t>
            </a:r>
            <a:endParaRPr b="1" sz="1400"/>
          </a:p>
          <a:p>
            <a:pPr indent="0" lvl="0" marL="0" rtl="0" algn="l">
              <a:lnSpc>
                <a:spcPct val="115000"/>
              </a:lnSpc>
              <a:spcBef>
                <a:spcPts val="360"/>
              </a:spcBef>
              <a:spcAft>
                <a:spcPts val="0"/>
              </a:spcAft>
              <a:buSzPts val="1400"/>
              <a:buNone/>
            </a:pPr>
            <a:br>
              <a:rPr lang="en-US" sz="1600">
                <a:solidFill>
                  <a:schemeClr val="accent1"/>
                </a:solidFill>
              </a:rPr>
            </a:br>
            <a:endParaRPr sz="1800"/>
          </a:p>
          <a:p>
            <a:pPr indent="0" lvl="0" marL="457200" rtl="0" algn="l">
              <a:lnSpc>
                <a:spcPct val="115000"/>
              </a:lnSpc>
              <a:spcBef>
                <a:spcPts val="360"/>
              </a:spcBef>
              <a:spcAft>
                <a:spcPts val="0"/>
              </a:spcAft>
              <a:buSzPts val="1400"/>
              <a:buNone/>
            </a:pPr>
            <a:r>
              <a:rPr lang="en-US" sz="1800"/>
              <a:t>Riley, Jenn. </a:t>
            </a:r>
            <a:r>
              <a:rPr i="1" lang="en-US" sz="1800"/>
              <a:t>Understanding Metadata: What Is Metadata, and What Is It For?</a:t>
            </a:r>
            <a:r>
              <a:rPr lang="en-US" sz="1800"/>
              <a:t> Baltimore, MD: National Information Standards Organization, 2017. </a:t>
            </a:r>
            <a:r>
              <a:rPr lang="en-US" sz="1800" u="sng">
                <a:solidFill>
                  <a:schemeClr val="hlink"/>
                </a:solidFill>
                <a:hlinkClick r:id="rId3"/>
              </a:rPr>
              <a:t>https://perma.cc/8J7Q-LXMU</a:t>
            </a:r>
            <a:r>
              <a:rPr lang="en-US" sz="1800"/>
              <a:t> </a:t>
            </a:r>
            <a:endParaRPr sz="18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g357950ec458_0_56"/>
          <p:cNvSpPr txBox="1"/>
          <p:nvPr>
            <p:ph type="title"/>
          </p:nvPr>
        </p:nvSpPr>
        <p:spPr>
          <a:xfrm>
            <a:off x="327775" y="6452250"/>
            <a:ext cx="10972800" cy="4056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SzPts val="1400"/>
              <a:buNone/>
            </a:pPr>
            <a:r>
              <a:rPr lang="en-US" sz="1200">
                <a:solidFill>
                  <a:schemeClr val="lt1"/>
                </a:solidFill>
              </a:rPr>
              <a:t>Images of searches using subject terms in the </a:t>
            </a:r>
            <a:r>
              <a:rPr lang="en-US" sz="1200" u="sng">
                <a:solidFill>
                  <a:schemeClr val="lt1"/>
                </a:solidFill>
                <a:hlinkClick r:id="rId3">
                  <a:extLst>
                    <a:ext uri="{A12FA001-AC4F-418D-AE19-62706E023703}">
                      <ahyp:hlinkClr val="tx"/>
                    </a:ext>
                  </a:extLst>
                </a:hlinkClick>
              </a:rPr>
              <a:t>Passion for Circus digital collection</a:t>
            </a:r>
            <a:r>
              <a:rPr lang="en-US" sz="1200">
                <a:solidFill>
                  <a:schemeClr val="lt1"/>
                </a:solidFill>
              </a:rPr>
              <a:t> at Milner Library</a:t>
            </a:r>
            <a:endParaRPr>
              <a:solidFill>
                <a:schemeClr val="lt1"/>
              </a:solidFill>
            </a:endParaRPr>
          </a:p>
        </p:txBody>
      </p:sp>
      <p:sp>
        <p:nvSpPr>
          <p:cNvPr id="172" name="Google Shape;172;g357950ec458_0_56"/>
          <p:cNvSpPr txBox="1"/>
          <p:nvPr>
            <p:ph idx="1" type="body"/>
          </p:nvPr>
        </p:nvSpPr>
        <p:spPr>
          <a:xfrm>
            <a:off x="842825" y="532050"/>
            <a:ext cx="10601700" cy="8664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360"/>
              </a:spcBef>
              <a:spcAft>
                <a:spcPts val="0"/>
              </a:spcAft>
              <a:buSzPts val="1400"/>
              <a:buNone/>
            </a:pPr>
            <a:r>
              <a:rPr b="1" lang="en-US"/>
              <a:t>Metadata Types</a:t>
            </a:r>
            <a:endParaRPr b="1"/>
          </a:p>
          <a:p>
            <a:pPr indent="0" lvl="0" marL="0" rtl="0" algn="l">
              <a:lnSpc>
                <a:spcPct val="100000"/>
              </a:lnSpc>
              <a:spcBef>
                <a:spcPts val="360"/>
              </a:spcBef>
              <a:spcAft>
                <a:spcPts val="0"/>
              </a:spcAft>
              <a:buSzPts val="1400"/>
              <a:buNone/>
            </a:pPr>
            <a:r>
              <a:rPr b="1" lang="en-US" sz="1800"/>
              <a:t>Descriptive metadata </a:t>
            </a:r>
            <a:endParaRPr sz="1800"/>
          </a:p>
          <a:p>
            <a:pPr indent="0" lvl="0" marL="0" rtl="0" algn="l">
              <a:lnSpc>
                <a:spcPct val="100000"/>
              </a:lnSpc>
              <a:spcBef>
                <a:spcPts val="360"/>
              </a:spcBef>
              <a:spcAft>
                <a:spcPts val="0"/>
              </a:spcAft>
              <a:buSzPts val="1400"/>
              <a:buNone/>
            </a:pPr>
            <a:r>
              <a:t/>
            </a:r>
            <a:endParaRPr sz="1800"/>
          </a:p>
          <a:p>
            <a:pPr indent="0" lvl="0" marL="0" rtl="0" algn="l">
              <a:lnSpc>
                <a:spcPct val="115000"/>
              </a:lnSpc>
              <a:spcBef>
                <a:spcPts val="360"/>
              </a:spcBef>
              <a:spcAft>
                <a:spcPts val="0"/>
              </a:spcAft>
              <a:buSzPts val="1400"/>
              <a:buNone/>
            </a:pPr>
            <a:r>
              <a:t/>
            </a:r>
            <a:endParaRPr sz="1800"/>
          </a:p>
        </p:txBody>
      </p:sp>
      <p:pic>
        <p:nvPicPr>
          <p:cNvPr descr="Screenshot showing a search of a digital collection using the terms aerialist and portrait. Search terms are at the top over a grid of thumbnail images and other filter terms are noted in lists at the side." id="173" name="Google Shape;173;g357950ec458_0_56" title="Collection search for aerialists"/>
          <p:cNvPicPr preferRelativeResize="0"/>
          <p:nvPr/>
        </p:nvPicPr>
        <p:blipFill rotWithShape="1">
          <a:blip r:embed="rId4">
            <a:alphaModFix/>
          </a:blip>
          <a:srcRect b="0" l="0" r="0" t="0"/>
          <a:stretch/>
        </p:blipFill>
        <p:spPr>
          <a:xfrm>
            <a:off x="394775" y="2208800"/>
            <a:ext cx="6141952" cy="3220926"/>
          </a:xfrm>
          <a:prstGeom prst="rect">
            <a:avLst/>
          </a:prstGeom>
          <a:noFill/>
          <a:ln cap="flat" cmpd="sng" w="9525">
            <a:solidFill>
              <a:schemeClr val="accent2"/>
            </a:solidFill>
            <a:prstDash val="solid"/>
            <a:round/>
            <a:headEnd len="sm" w="sm" type="none"/>
            <a:tailEnd len="sm" w="sm" type="none"/>
          </a:ln>
        </p:spPr>
      </p:pic>
      <p:pic>
        <p:nvPicPr>
          <p:cNvPr descr="Screenshot showing a search of a digital collection using the term Milwaukee. Search terms are at the top over a grid of thumbnail images." id="174" name="Google Shape;174;g357950ec458_0_56" title="Collection search for Milwaukee"/>
          <p:cNvPicPr preferRelativeResize="0"/>
          <p:nvPr/>
        </p:nvPicPr>
        <p:blipFill rotWithShape="1">
          <a:blip r:embed="rId5">
            <a:alphaModFix/>
          </a:blip>
          <a:srcRect b="2379" l="24084" r="10996" t="17497"/>
          <a:stretch/>
        </p:blipFill>
        <p:spPr>
          <a:xfrm>
            <a:off x="6716700" y="1583275"/>
            <a:ext cx="5103099" cy="4471975"/>
          </a:xfrm>
          <a:prstGeom prst="rect">
            <a:avLst/>
          </a:prstGeom>
          <a:noFill/>
          <a:ln cap="flat" cmpd="sng" w="9525">
            <a:solidFill>
              <a:schemeClr val="accent2"/>
            </a:solidFill>
            <a:prstDash val="solid"/>
            <a:round/>
            <a:headEnd len="sm" w="sm" type="none"/>
            <a:tailEnd len="sm" w="sm" type="none"/>
          </a:ln>
        </p:spPr>
      </p:pic>
      <p:sp>
        <p:nvSpPr>
          <p:cNvPr id="175" name="Google Shape;175;g357950ec458_0_56"/>
          <p:cNvSpPr txBox="1"/>
          <p:nvPr/>
        </p:nvSpPr>
        <p:spPr>
          <a:xfrm>
            <a:off x="842825" y="1398450"/>
            <a:ext cx="52953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360"/>
              </a:spcBef>
              <a:spcAft>
                <a:spcPts val="0"/>
              </a:spcAft>
              <a:buClr>
                <a:srgbClr val="000000"/>
              </a:buClr>
              <a:buSzPts val="1600"/>
              <a:buFont typeface="Arial"/>
              <a:buNone/>
            </a:pPr>
            <a:r>
              <a:rPr b="0" i="0" lang="en-US" sz="1600" u="none" cap="none" strike="noStrike">
                <a:solidFill>
                  <a:schemeClr val="dk1"/>
                </a:solidFill>
                <a:latin typeface="Arial"/>
                <a:ea typeface="Arial"/>
                <a:cs typeface="Arial"/>
                <a:sym typeface="Arial"/>
              </a:rPr>
              <a:t>High quality descriptive metadata allows effective search and retrieval </a:t>
            </a:r>
            <a:endParaRPr b="0" i="0" sz="1200" u="none" cap="none" strike="noStrik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g357950ec458_0_45"/>
          <p:cNvSpPr txBox="1"/>
          <p:nvPr>
            <p:ph type="title"/>
          </p:nvPr>
        </p:nvSpPr>
        <p:spPr>
          <a:xfrm>
            <a:off x="327775" y="6452250"/>
            <a:ext cx="10972800" cy="4056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SzPts val="1400"/>
              <a:buNone/>
            </a:pPr>
            <a:r>
              <a:rPr lang="en-US" sz="1200">
                <a:solidFill>
                  <a:schemeClr val="lt1"/>
                </a:solidFill>
              </a:rPr>
              <a:t>Images of searches using subject terms in the </a:t>
            </a:r>
            <a:r>
              <a:rPr lang="en-US" sz="1200" u="sng">
                <a:solidFill>
                  <a:schemeClr val="lt1"/>
                </a:solidFill>
                <a:hlinkClick r:id="rId3">
                  <a:extLst>
                    <a:ext uri="{A12FA001-AC4F-418D-AE19-62706E023703}">
                      <ahyp:hlinkClr val="tx"/>
                    </a:ext>
                  </a:extLst>
                </a:hlinkClick>
              </a:rPr>
              <a:t>Passion for Circus digital collection</a:t>
            </a:r>
            <a:r>
              <a:rPr lang="en-US" sz="1200">
                <a:solidFill>
                  <a:schemeClr val="lt1"/>
                </a:solidFill>
              </a:rPr>
              <a:t> and across all collections at Milner Library</a:t>
            </a:r>
            <a:endParaRPr>
              <a:solidFill>
                <a:schemeClr val="lt1"/>
              </a:solidFill>
            </a:endParaRPr>
          </a:p>
        </p:txBody>
      </p:sp>
      <p:sp>
        <p:nvSpPr>
          <p:cNvPr id="182" name="Google Shape;182;g357950ec458_0_45"/>
          <p:cNvSpPr txBox="1"/>
          <p:nvPr>
            <p:ph idx="1" type="body"/>
          </p:nvPr>
        </p:nvSpPr>
        <p:spPr>
          <a:xfrm>
            <a:off x="842825" y="532050"/>
            <a:ext cx="10601700" cy="8664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360"/>
              </a:spcBef>
              <a:spcAft>
                <a:spcPts val="0"/>
              </a:spcAft>
              <a:buSzPts val="1400"/>
              <a:buNone/>
            </a:pPr>
            <a:r>
              <a:rPr b="1" lang="en-US"/>
              <a:t>Metadata Types</a:t>
            </a:r>
            <a:endParaRPr b="1"/>
          </a:p>
          <a:p>
            <a:pPr indent="0" lvl="0" marL="0" rtl="0" algn="ctr">
              <a:lnSpc>
                <a:spcPct val="100000"/>
              </a:lnSpc>
              <a:spcBef>
                <a:spcPts val="360"/>
              </a:spcBef>
              <a:spcAft>
                <a:spcPts val="0"/>
              </a:spcAft>
              <a:buSzPts val="1400"/>
              <a:buNone/>
            </a:pPr>
            <a:r>
              <a:t/>
            </a:r>
            <a:endParaRPr b="1"/>
          </a:p>
          <a:p>
            <a:pPr indent="0" lvl="0" marL="0" rtl="0" algn="l">
              <a:lnSpc>
                <a:spcPct val="100000"/>
              </a:lnSpc>
              <a:spcBef>
                <a:spcPts val="360"/>
              </a:spcBef>
              <a:spcAft>
                <a:spcPts val="0"/>
              </a:spcAft>
              <a:buSzPts val="1400"/>
              <a:buNone/>
            </a:pPr>
            <a:r>
              <a:rPr b="1" lang="en-US" sz="1800"/>
              <a:t>Descriptive metadata </a:t>
            </a:r>
            <a:endParaRPr b="1" sz="1800"/>
          </a:p>
          <a:p>
            <a:pPr indent="0" lvl="0" marL="0" rtl="0" algn="l">
              <a:lnSpc>
                <a:spcPct val="100000"/>
              </a:lnSpc>
              <a:spcBef>
                <a:spcPts val="360"/>
              </a:spcBef>
              <a:spcAft>
                <a:spcPts val="0"/>
              </a:spcAft>
              <a:buSzPts val="1400"/>
              <a:buNone/>
            </a:pPr>
            <a:r>
              <a:rPr lang="en-US" sz="1800"/>
              <a:t> </a:t>
            </a:r>
            <a:endParaRPr sz="1800"/>
          </a:p>
          <a:p>
            <a:pPr indent="0" lvl="0" marL="0" rtl="0" algn="l">
              <a:lnSpc>
                <a:spcPct val="100000"/>
              </a:lnSpc>
              <a:spcBef>
                <a:spcPts val="360"/>
              </a:spcBef>
              <a:spcAft>
                <a:spcPts val="0"/>
              </a:spcAft>
              <a:buSzPts val="1400"/>
              <a:buNone/>
            </a:pPr>
            <a:r>
              <a:t/>
            </a:r>
            <a:endParaRPr sz="1800"/>
          </a:p>
          <a:p>
            <a:pPr indent="0" lvl="0" marL="0" rtl="0" algn="l">
              <a:lnSpc>
                <a:spcPct val="115000"/>
              </a:lnSpc>
              <a:spcBef>
                <a:spcPts val="360"/>
              </a:spcBef>
              <a:spcAft>
                <a:spcPts val="0"/>
              </a:spcAft>
              <a:buSzPts val="1400"/>
              <a:buNone/>
            </a:pPr>
            <a:r>
              <a:t/>
            </a:r>
            <a:endParaRPr sz="1800"/>
          </a:p>
        </p:txBody>
      </p:sp>
      <p:pic>
        <p:nvPicPr>
          <p:cNvPr descr="Screenshot showing a search of a digital collection using the term clown. Search terms are at the top over a grid of thumbnail images and other filter terms are noted in lists at the side." id="183" name="Google Shape;183;g357950ec458_0_45" title="Collection search for clowns"/>
          <p:cNvPicPr preferRelativeResize="0"/>
          <p:nvPr/>
        </p:nvPicPr>
        <p:blipFill rotWithShape="1">
          <a:blip r:embed="rId4">
            <a:alphaModFix/>
          </a:blip>
          <a:srcRect b="0" l="0" r="0" t="0"/>
          <a:stretch/>
        </p:blipFill>
        <p:spPr>
          <a:xfrm>
            <a:off x="167625" y="2084250"/>
            <a:ext cx="5809577" cy="3106200"/>
          </a:xfrm>
          <a:prstGeom prst="rect">
            <a:avLst/>
          </a:prstGeom>
          <a:noFill/>
          <a:ln cap="flat" cmpd="sng" w="9525">
            <a:solidFill>
              <a:schemeClr val="accent2"/>
            </a:solidFill>
            <a:prstDash val="solid"/>
            <a:round/>
            <a:headEnd len="sm" w="sm" type="none"/>
            <a:tailEnd len="sm" w="sm" type="none"/>
          </a:ln>
        </p:spPr>
      </p:pic>
      <p:pic>
        <p:nvPicPr>
          <p:cNvPr descr="Screenshot showing a search of several digital collections using the term clown. Search terms are at the top over a grid of thumbnail images and other filter terms are noted in lists at the side." id="184" name="Google Shape;184;g357950ec458_0_45" title="Collection search for clowns"/>
          <p:cNvPicPr preferRelativeResize="0"/>
          <p:nvPr/>
        </p:nvPicPr>
        <p:blipFill rotWithShape="1">
          <a:blip r:embed="rId5">
            <a:alphaModFix/>
          </a:blip>
          <a:srcRect b="0" l="0" r="0" t="0"/>
          <a:stretch/>
        </p:blipFill>
        <p:spPr>
          <a:xfrm>
            <a:off x="6205800" y="2084250"/>
            <a:ext cx="5809577" cy="3106189"/>
          </a:xfrm>
          <a:prstGeom prst="rect">
            <a:avLst/>
          </a:prstGeom>
          <a:noFill/>
          <a:ln cap="flat" cmpd="sng" w="9525">
            <a:solidFill>
              <a:schemeClr val="accent2"/>
            </a:solidFill>
            <a:prstDash val="solid"/>
            <a:round/>
            <a:headEnd len="sm" w="sm" type="none"/>
            <a:tailEnd len="sm" w="sm" type="none"/>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g357950ec458_0_25"/>
          <p:cNvSpPr txBox="1"/>
          <p:nvPr>
            <p:ph type="title"/>
          </p:nvPr>
        </p:nvSpPr>
        <p:spPr>
          <a:xfrm>
            <a:off x="327775" y="6452250"/>
            <a:ext cx="10972800" cy="4056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SzPts val="1400"/>
              <a:buNone/>
            </a:pPr>
            <a:r>
              <a:rPr lang="en-US" sz="1200">
                <a:solidFill>
                  <a:schemeClr val="lt1"/>
                </a:solidFill>
              </a:rPr>
              <a:t>Images: Object in ContentDM and closeup of metadata for that object</a:t>
            </a:r>
            <a:endParaRPr>
              <a:solidFill>
                <a:schemeClr val="lt1"/>
              </a:solidFill>
            </a:endParaRPr>
          </a:p>
        </p:txBody>
      </p:sp>
      <p:sp>
        <p:nvSpPr>
          <p:cNvPr id="191" name="Google Shape;191;g357950ec458_0_25"/>
          <p:cNvSpPr txBox="1"/>
          <p:nvPr>
            <p:ph idx="1" type="body"/>
          </p:nvPr>
        </p:nvSpPr>
        <p:spPr>
          <a:xfrm>
            <a:off x="434225" y="175725"/>
            <a:ext cx="5587500" cy="12174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360"/>
              </a:spcBef>
              <a:spcAft>
                <a:spcPts val="0"/>
              </a:spcAft>
              <a:buSzPts val="1400"/>
              <a:buNone/>
            </a:pPr>
            <a:br>
              <a:rPr b="1" lang="en-US"/>
            </a:br>
            <a:r>
              <a:rPr b="1" lang="en-US"/>
              <a:t>Metadata in a digital collection</a:t>
            </a:r>
            <a:br>
              <a:rPr b="1" lang="en-US"/>
            </a:br>
            <a:r>
              <a:rPr b="1" lang="en-US" sz="1400"/>
              <a:t>   </a:t>
            </a:r>
            <a:endParaRPr b="1" sz="1400"/>
          </a:p>
          <a:p>
            <a:pPr indent="0" lvl="0" marL="457200" rtl="0" algn="l">
              <a:lnSpc>
                <a:spcPct val="115000"/>
              </a:lnSpc>
              <a:spcBef>
                <a:spcPts val="360"/>
              </a:spcBef>
              <a:spcAft>
                <a:spcPts val="0"/>
              </a:spcAft>
              <a:buSzPts val="1400"/>
              <a:buNone/>
            </a:pPr>
            <a:r>
              <a:t/>
            </a:r>
            <a:endParaRPr sz="1800"/>
          </a:p>
        </p:txBody>
      </p:sp>
      <p:pic>
        <p:nvPicPr>
          <p:cNvPr descr="Screenshot of a diary page in a content management system with metadata fields including title, date, creator, and so forth listed below." id="192" name="Google Shape;192;g357950ec458_0_25" title="Digital Object Record"/>
          <p:cNvPicPr preferRelativeResize="0"/>
          <p:nvPr/>
        </p:nvPicPr>
        <p:blipFill rotWithShape="1">
          <a:blip r:embed="rId3">
            <a:alphaModFix/>
          </a:blip>
          <a:srcRect b="0" l="0" r="0" t="0"/>
          <a:stretch/>
        </p:blipFill>
        <p:spPr>
          <a:xfrm>
            <a:off x="959450" y="1161000"/>
            <a:ext cx="4537052" cy="5118002"/>
          </a:xfrm>
          <a:prstGeom prst="rect">
            <a:avLst/>
          </a:prstGeom>
          <a:noFill/>
          <a:ln cap="flat" cmpd="sng" w="9525">
            <a:solidFill>
              <a:schemeClr val="accent2"/>
            </a:solidFill>
            <a:prstDash val="solid"/>
            <a:round/>
            <a:headEnd len="sm" w="sm" type="none"/>
            <a:tailEnd len="sm" w="sm" type="none"/>
          </a:ln>
        </p:spPr>
      </p:pic>
      <p:pic>
        <p:nvPicPr>
          <p:cNvPr descr="Screenshot showing metadata fields for a digital object. The metadata fields describe a diary between January and March 2002." id="193" name="Google Shape;193;g357950ec458_0_25" title="Metadata Fields"/>
          <p:cNvPicPr preferRelativeResize="0"/>
          <p:nvPr/>
        </p:nvPicPr>
        <p:blipFill rotWithShape="1">
          <a:blip r:embed="rId4">
            <a:alphaModFix/>
          </a:blip>
          <a:srcRect b="0" l="0" r="0" t="0"/>
          <a:stretch/>
        </p:blipFill>
        <p:spPr>
          <a:xfrm>
            <a:off x="6026650" y="579000"/>
            <a:ext cx="5221225" cy="5700000"/>
          </a:xfrm>
          <a:prstGeom prst="rect">
            <a:avLst/>
          </a:prstGeom>
          <a:noFill/>
          <a:ln cap="flat" cmpd="sng" w="9525">
            <a:solidFill>
              <a:schemeClr val="accent2"/>
            </a:solidFill>
            <a:prstDash val="solid"/>
            <a:round/>
            <a:headEnd len="sm" w="sm" type="none"/>
            <a:tailEnd len="sm" w="sm" type="none"/>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g357950ec458_0_33"/>
          <p:cNvSpPr txBox="1"/>
          <p:nvPr>
            <p:ph type="title"/>
          </p:nvPr>
        </p:nvSpPr>
        <p:spPr>
          <a:xfrm>
            <a:off x="327775" y="6452250"/>
            <a:ext cx="10972800" cy="4056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SzPts val="1400"/>
              <a:buNone/>
            </a:pPr>
            <a:r>
              <a:rPr lang="en-US" sz="1200">
                <a:solidFill>
                  <a:schemeClr val="lt1"/>
                </a:solidFill>
              </a:rPr>
              <a:t>Images: Item in the Circus Route Book Collection with controlled vocabulary terms</a:t>
            </a:r>
            <a:endParaRPr>
              <a:solidFill>
                <a:schemeClr val="lt1"/>
              </a:solidFill>
            </a:endParaRPr>
          </a:p>
        </p:txBody>
      </p:sp>
      <p:sp>
        <p:nvSpPr>
          <p:cNvPr id="200" name="Google Shape;200;g357950ec458_0_33"/>
          <p:cNvSpPr txBox="1"/>
          <p:nvPr>
            <p:ph idx="1" type="body"/>
          </p:nvPr>
        </p:nvSpPr>
        <p:spPr>
          <a:xfrm>
            <a:off x="428088" y="371775"/>
            <a:ext cx="5900700" cy="12174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360"/>
              </a:spcBef>
              <a:spcAft>
                <a:spcPts val="0"/>
              </a:spcAft>
              <a:buSzPts val="1400"/>
              <a:buNone/>
            </a:pPr>
            <a:br>
              <a:rPr b="1" lang="en-US"/>
            </a:br>
            <a:r>
              <a:rPr b="1" lang="en-US"/>
              <a:t>More metadata in a digital collection</a:t>
            </a:r>
            <a:br>
              <a:rPr b="1" lang="en-US"/>
            </a:br>
            <a:r>
              <a:rPr b="1" lang="en-US" sz="1400"/>
              <a:t>   </a:t>
            </a:r>
            <a:endParaRPr b="1" sz="1400"/>
          </a:p>
          <a:p>
            <a:pPr indent="0" lvl="0" marL="457200" rtl="0" algn="l">
              <a:lnSpc>
                <a:spcPct val="115000"/>
              </a:lnSpc>
              <a:spcBef>
                <a:spcPts val="360"/>
              </a:spcBef>
              <a:spcAft>
                <a:spcPts val="0"/>
              </a:spcAft>
              <a:buSzPts val="1400"/>
              <a:buNone/>
            </a:pPr>
            <a:r>
              <a:t/>
            </a:r>
            <a:endParaRPr sz="1800"/>
          </a:p>
        </p:txBody>
      </p:sp>
      <p:pic>
        <p:nvPicPr>
          <p:cNvPr descr="Screenshot showing metadata fields for a digital object. The metadata fields describe a route book." id="201" name="Google Shape;201;g357950ec458_0_33" title="Digital Collection Item"/>
          <p:cNvPicPr preferRelativeResize="0"/>
          <p:nvPr/>
        </p:nvPicPr>
        <p:blipFill rotWithShape="1">
          <a:blip r:embed="rId3">
            <a:alphaModFix/>
          </a:blip>
          <a:srcRect b="0" l="0" r="0" t="0"/>
          <a:stretch/>
        </p:blipFill>
        <p:spPr>
          <a:xfrm>
            <a:off x="164625" y="1414950"/>
            <a:ext cx="6427628" cy="3082000"/>
          </a:xfrm>
          <a:prstGeom prst="rect">
            <a:avLst/>
          </a:prstGeom>
          <a:noFill/>
          <a:ln cap="flat" cmpd="sng" w="9525">
            <a:solidFill>
              <a:schemeClr val="accent2"/>
            </a:solidFill>
            <a:prstDash val="solid"/>
            <a:round/>
            <a:headEnd len="sm" w="sm" type="none"/>
            <a:tailEnd len="sm" w="sm" type="none"/>
          </a:ln>
        </p:spPr>
      </p:pic>
      <p:pic>
        <p:nvPicPr>
          <p:cNvPr descr="Screenshot showing metadata fields for a digital object. The metadata fields describe a route book." id="202" name="Google Shape;202;g357950ec458_0_33" title="Metadata Fields"/>
          <p:cNvPicPr preferRelativeResize="0"/>
          <p:nvPr/>
        </p:nvPicPr>
        <p:blipFill rotWithShape="1">
          <a:blip r:embed="rId4">
            <a:alphaModFix/>
          </a:blip>
          <a:srcRect b="0" l="0" r="0" t="0"/>
          <a:stretch/>
        </p:blipFill>
        <p:spPr>
          <a:xfrm>
            <a:off x="6785236" y="495500"/>
            <a:ext cx="2617990" cy="5900850"/>
          </a:xfrm>
          <a:prstGeom prst="rect">
            <a:avLst/>
          </a:prstGeom>
          <a:noFill/>
          <a:ln cap="flat" cmpd="sng" w="9525">
            <a:solidFill>
              <a:schemeClr val="accent2"/>
            </a:solidFill>
            <a:prstDash val="solid"/>
            <a:round/>
            <a:headEnd len="sm" w="sm" type="none"/>
            <a:tailEnd len="sm" w="sm" type="none"/>
          </a:ln>
        </p:spPr>
      </p:pic>
      <p:pic>
        <p:nvPicPr>
          <p:cNvPr descr="Screenshot showing metadata fields for a digital object. The metadata fields describe a route book." id="203" name="Google Shape;203;g357950ec458_0_33" title="Metadata Fields"/>
          <p:cNvPicPr preferRelativeResize="0"/>
          <p:nvPr/>
        </p:nvPicPr>
        <p:blipFill rotWithShape="1">
          <a:blip r:embed="rId5">
            <a:alphaModFix/>
          </a:blip>
          <a:srcRect b="0" l="0" r="67957" t="0"/>
          <a:stretch/>
        </p:blipFill>
        <p:spPr>
          <a:xfrm>
            <a:off x="9469075" y="495500"/>
            <a:ext cx="2567808" cy="5900849"/>
          </a:xfrm>
          <a:prstGeom prst="rect">
            <a:avLst/>
          </a:prstGeom>
          <a:noFill/>
          <a:ln cap="flat" cmpd="sng" w="9525">
            <a:solidFill>
              <a:schemeClr val="accent2"/>
            </a:solidFill>
            <a:prstDash val="solid"/>
            <a:round/>
            <a:headEnd len="sm" w="sm" type="none"/>
            <a:tailEnd len="sm" w="sm" type="none"/>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g358bb355065_1_1"/>
          <p:cNvSpPr txBox="1"/>
          <p:nvPr>
            <p:ph idx="1" type="body"/>
          </p:nvPr>
        </p:nvSpPr>
        <p:spPr>
          <a:xfrm>
            <a:off x="282188" y="559400"/>
            <a:ext cx="5900700" cy="12174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360"/>
              </a:spcBef>
              <a:spcAft>
                <a:spcPts val="0"/>
              </a:spcAft>
              <a:buSzPts val="1400"/>
              <a:buNone/>
            </a:pPr>
            <a:br>
              <a:rPr b="1" lang="en-US"/>
            </a:br>
            <a:r>
              <a:rPr b="1" lang="en-US"/>
              <a:t>Where should you look for information?</a:t>
            </a:r>
            <a:br>
              <a:rPr b="1" lang="en-US"/>
            </a:br>
            <a:r>
              <a:rPr b="1" lang="en-US" sz="1400"/>
              <a:t>   </a:t>
            </a:r>
            <a:endParaRPr b="1" sz="1400"/>
          </a:p>
          <a:p>
            <a:pPr indent="0" lvl="0" marL="457200" rtl="0" algn="l">
              <a:lnSpc>
                <a:spcPct val="115000"/>
              </a:lnSpc>
              <a:spcBef>
                <a:spcPts val="360"/>
              </a:spcBef>
              <a:spcAft>
                <a:spcPts val="0"/>
              </a:spcAft>
              <a:buSzPts val="1400"/>
              <a:buNone/>
            </a:pPr>
            <a:r>
              <a:t/>
            </a:r>
            <a:endParaRPr sz="1800"/>
          </a:p>
        </p:txBody>
      </p:sp>
      <p:pic>
        <p:nvPicPr>
          <p:cNvPr descr="Butterflies and insects pinned in boxes with labels underneath." id="210" name="Google Shape;210;g358bb355065_1_1" title="Pinned butterfly specimens"/>
          <p:cNvPicPr preferRelativeResize="0"/>
          <p:nvPr/>
        </p:nvPicPr>
        <p:blipFill rotWithShape="1">
          <a:blip r:embed="rId3">
            <a:alphaModFix/>
          </a:blip>
          <a:srcRect b="0" l="0" r="0" t="0"/>
          <a:stretch/>
        </p:blipFill>
        <p:spPr>
          <a:xfrm>
            <a:off x="6822775" y="1096375"/>
            <a:ext cx="4579485" cy="4558175"/>
          </a:xfrm>
          <a:prstGeom prst="rect">
            <a:avLst/>
          </a:prstGeom>
          <a:noFill/>
          <a:ln cap="flat" cmpd="sng" w="9525">
            <a:solidFill>
              <a:schemeClr val="accent2"/>
            </a:solidFill>
            <a:prstDash val="solid"/>
            <a:round/>
            <a:headEnd len="sm" w="sm" type="none"/>
            <a:tailEnd len="sm" w="sm" type="none"/>
          </a:ln>
        </p:spPr>
      </p:pic>
      <p:pic>
        <p:nvPicPr>
          <p:cNvPr descr="Screenshot of a finding aid for a physical collection showing box list." id="211" name="Google Shape;211;g358bb355065_1_1" title="Screenshot of a finding aid"/>
          <p:cNvPicPr preferRelativeResize="0"/>
          <p:nvPr/>
        </p:nvPicPr>
        <p:blipFill rotWithShape="1">
          <a:blip r:embed="rId4">
            <a:alphaModFix/>
          </a:blip>
          <a:srcRect b="0" l="0" r="0" t="0"/>
          <a:stretch/>
        </p:blipFill>
        <p:spPr>
          <a:xfrm>
            <a:off x="327775" y="2199354"/>
            <a:ext cx="6207125" cy="2738750"/>
          </a:xfrm>
          <a:prstGeom prst="rect">
            <a:avLst/>
          </a:prstGeom>
          <a:noFill/>
          <a:ln cap="flat" cmpd="sng" w="9525">
            <a:solidFill>
              <a:schemeClr val="accent2"/>
            </a:solidFill>
            <a:prstDash val="solid"/>
            <a:round/>
            <a:headEnd len="sm" w="sm" type="none"/>
            <a:tailEnd len="sm" w="sm" type="none"/>
          </a:ln>
        </p:spPr>
      </p:pic>
      <p:sp>
        <p:nvSpPr>
          <p:cNvPr id="212" name="Google Shape;212;g358bb355065_1_1"/>
          <p:cNvSpPr txBox="1"/>
          <p:nvPr/>
        </p:nvSpPr>
        <p:spPr>
          <a:xfrm>
            <a:off x="489800" y="4938100"/>
            <a:ext cx="5693100" cy="510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0" i="0" lang="en-US" sz="1500" u="none" cap="none" strike="noStrike">
                <a:solidFill>
                  <a:schemeClr val="dk1"/>
                </a:solidFill>
                <a:latin typeface="Arial"/>
                <a:ea typeface="Arial"/>
                <a:cs typeface="Arial"/>
                <a:sym typeface="Arial"/>
              </a:rPr>
              <a:t>Finding aid for the Sverre O. Braathen Photo Collection in Milner Library Special Collections.</a:t>
            </a:r>
            <a:endParaRPr b="0" i="0" sz="1500" u="none" cap="none" strike="noStrike">
              <a:solidFill>
                <a:schemeClr val="dk1"/>
              </a:solidFill>
              <a:latin typeface="Arial"/>
              <a:ea typeface="Arial"/>
              <a:cs typeface="Arial"/>
              <a:sym typeface="Arial"/>
            </a:endParaRPr>
          </a:p>
        </p:txBody>
      </p:sp>
      <p:sp>
        <p:nvSpPr>
          <p:cNvPr id="213" name="Google Shape;213;g358bb355065_1_1"/>
          <p:cNvSpPr txBox="1"/>
          <p:nvPr/>
        </p:nvSpPr>
        <p:spPr>
          <a:xfrm>
            <a:off x="6822762" y="5654550"/>
            <a:ext cx="4579500" cy="510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0" i="0" lang="en-US" sz="1500" u="none" cap="none" strike="noStrike">
                <a:solidFill>
                  <a:schemeClr val="dk1"/>
                </a:solidFill>
                <a:latin typeface="Arial"/>
                <a:ea typeface="Arial"/>
                <a:cs typeface="Arial"/>
                <a:sym typeface="Arial"/>
              </a:rPr>
              <a:t>Pinned insect specimens with labels at the Florida Museum of Natural History.</a:t>
            </a:r>
            <a:endParaRPr b="0" i="0" sz="1500" u="none" cap="none" strike="noStrike">
              <a:solidFill>
                <a:schemeClr val="dk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1_Presentation11">
  <a:themeElements>
    <a:clrScheme name="CARLI colors 1">
      <a:dk1>
        <a:srgbClr val="592C5F"/>
      </a:dk1>
      <a:lt1>
        <a:srgbClr val="FFFFFF"/>
      </a:lt1>
      <a:dk2>
        <a:srgbClr val="493842"/>
      </a:dk2>
      <a:lt2>
        <a:srgbClr val="FFFFFF"/>
      </a:lt2>
      <a:accent1>
        <a:srgbClr val="592C5F"/>
      </a:accent1>
      <a:accent2>
        <a:srgbClr val="0996A9"/>
      </a:accent2>
      <a:accent3>
        <a:srgbClr val="0033A0"/>
      </a:accent3>
      <a:accent4>
        <a:srgbClr val="712177"/>
      </a:accent4>
      <a:accent5>
        <a:srgbClr val="7E8034"/>
      </a:accent5>
      <a:accent6>
        <a:srgbClr val="006647"/>
      </a:accent6>
      <a:hlink>
        <a:srgbClr val="0996A9"/>
      </a:hlink>
      <a:folHlink>
        <a:srgbClr val="71217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2022-03-17T14:16:19Z</dcterms:created>
  <dc:creator>Mead-Harvey, Benjamin Lee</dc:creator>
</cp:coreProperties>
</file>