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5143500" type="screen16x9"/>
  <p:notesSz cx="6858000" cy="9144000"/>
  <p:embeddedFontLst>
    <p:embeddedFont>
      <p:font typeface="Roboto" panose="02000000000000000000" pitchFamily="2" charset="0"/>
      <p:regular r:id="rId26"/>
      <p:bold r:id="rId27"/>
      <p:italic r:id="rId28"/>
      <p:boldItalic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8AEF713-E821-4495-A247-F4B4C594036E}">
  <a:tblStyle styleId="{B8AEF713-E821-4495-A247-F4B4C594036E}"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38" d="100"/>
          <a:sy n="138" d="100"/>
        </p:scale>
        <p:origin x="138" y="12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c6f919934_0_0: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c6f91993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229720b422f_0_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 name="Google Shape;119;g229720b422f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252a76bac7b_0_1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252a76bac7b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252a76bac7b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g252a76bac7b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252a76bac7b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252a76bac7b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252a76bac7b_0_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252a76bac7b_0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252a76bac7b_0_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 name="Google Shape;159;g252a76bac7b_0_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252a76bac7b_0_1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7" name="Google Shape;167;g252a76bac7b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g252a76bac7b_0_2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3" name="Google Shape;173;g252a76bac7b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c6f919934_0_20: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9" name="Google Shape;179;gc6f919934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2293a65cf1c_0_6: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 name="Google Shape;184;g2293a65cf1c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252a76bac7b_0_10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252a76bac7b_0_1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c6f919934_0_24: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c6f919934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g2293a65cf1c_0_40: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2" name="Google Shape;252;g2293a65cf1c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Google Shape;285;g2293a65cf1c_0_73: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6" name="Google Shape;286;g2293a65cf1c_0_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8"/>
        <p:cNvGrpSpPr/>
        <p:nvPr/>
      </p:nvGrpSpPr>
      <p:grpSpPr>
        <a:xfrm>
          <a:off x="0" y="0"/>
          <a:ext cx="0" cy="0"/>
          <a:chOff x="0" y="0"/>
          <a:chExt cx="0" cy="0"/>
        </a:xfrm>
      </p:grpSpPr>
      <p:sp>
        <p:nvSpPr>
          <p:cNvPr id="319" name="Google Shape;319;g252a76bac7b_0_9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0" name="Google Shape;320;g252a76bac7b_0_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c6f919934_0_5: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c6f919934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229720b422f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229720b422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c6f919934_0_10: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c6f919934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2293a65cf1c_0_0: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2293a65cf1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252a76bac7b_0_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252a76bac7b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c6f919934_0_15: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c6f919934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252a76bac7b_0_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252a76bac7b_0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flipH="1">
            <a:off x="8246400" y="4245925"/>
            <a:ext cx="897600" cy="897600"/>
          </a:xfrm>
          <a:prstGeom prst="rtTriangl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flipH="1">
            <a:off x="8246400" y="4245875"/>
            <a:ext cx="897600" cy="897600"/>
          </a:xfrm>
          <a:prstGeom prst="round1Rect">
            <a:avLst>
              <a:gd name="adj" fmla="val 16667"/>
            </a:avLst>
          </a:prstGeom>
          <a:solidFill>
            <a:schemeClr val="lt1">
              <a:alpha val="6808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txBox="1">
            <a:spLocks noGrp="1"/>
          </p:cNvSpPr>
          <p:nvPr>
            <p:ph type="ctrTitle"/>
          </p:nvPr>
        </p:nvSpPr>
        <p:spPr>
          <a:xfrm>
            <a:off x="390525" y="1819275"/>
            <a:ext cx="8222100" cy="933600"/>
          </a:xfrm>
          <a:prstGeom prst="rect">
            <a:avLst/>
          </a:prstGeom>
        </p:spPr>
        <p:txBody>
          <a:bodyPr spcFirstLastPara="1" wrap="square" lIns="91425" tIns="91425" rIns="91425" bIns="91425" anchor="b"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13" name="Google Shape;13;p2"/>
          <p:cNvSpPr txBox="1">
            <a:spLocks noGrp="1"/>
          </p:cNvSpPr>
          <p:nvPr>
            <p:ph type="subTitle" idx="1"/>
          </p:nvPr>
        </p:nvSpPr>
        <p:spPr>
          <a:xfrm>
            <a:off x="390525" y="2789130"/>
            <a:ext cx="8222100" cy="4329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lt1"/>
              </a:buClr>
              <a:buSzPts val="1800"/>
              <a:buNone/>
              <a:defRPr>
                <a:solidFill>
                  <a:schemeClr val="lt1"/>
                </a:solidFill>
              </a:defRPr>
            </a:lvl1pPr>
            <a:lvl2pPr lvl="1">
              <a:lnSpc>
                <a:spcPct val="100000"/>
              </a:lnSpc>
              <a:spcBef>
                <a:spcPts val="0"/>
              </a:spcBef>
              <a:spcAft>
                <a:spcPts val="0"/>
              </a:spcAft>
              <a:buClr>
                <a:schemeClr val="lt1"/>
              </a:buClr>
              <a:buSzPts val="1800"/>
              <a:buNone/>
              <a:defRPr sz="1800">
                <a:solidFill>
                  <a:schemeClr val="lt1"/>
                </a:solidFill>
              </a:defRPr>
            </a:lvl2pPr>
            <a:lvl3pPr lvl="2">
              <a:lnSpc>
                <a:spcPct val="100000"/>
              </a:lnSpc>
              <a:spcBef>
                <a:spcPts val="0"/>
              </a:spcBef>
              <a:spcAft>
                <a:spcPts val="0"/>
              </a:spcAft>
              <a:buClr>
                <a:schemeClr val="lt1"/>
              </a:buClr>
              <a:buSzPts val="1800"/>
              <a:buNone/>
              <a:defRPr sz="1800">
                <a:solidFill>
                  <a:schemeClr val="lt1"/>
                </a:solidFill>
              </a:defRPr>
            </a:lvl3pPr>
            <a:lvl4pPr lvl="3">
              <a:lnSpc>
                <a:spcPct val="100000"/>
              </a:lnSpc>
              <a:spcBef>
                <a:spcPts val="0"/>
              </a:spcBef>
              <a:spcAft>
                <a:spcPts val="0"/>
              </a:spcAft>
              <a:buClr>
                <a:schemeClr val="lt1"/>
              </a:buClr>
              <a:buSzPts val="1800"/>
              <a:buNone/>
              <a:defRPr sz="1800">
                <a:solidFill>
                  <a:schemeClr val="lt1"/>
                </a:solidFill>
              </a:defRPr>
            </a:lvl4pPr>
            <a:lvl5pPr lvl="4">
              <a:lnSpc>
                <a:spcPct val="100000"/>
              </a:lnSpc>
              <a:spcBef>
                <a:spcPts val="0"/>
              </a:spcBef>
              <a:spcAft>
                <a:spcPts val="0"/>
              </a:spcAft>
              <a:buClr>
                <a:schemeClr val="lt1"/>
              </a:buClr>
              <a:buSzPts val="1800"/>
              <a:buNone/>
              <a:defRPr sz="1800">
                <a:solidFill>
                  <a:schemeClr val="lt1"/>
                </a:solidFill>
              </a:defRPr>
            </a:lvl5pPr>
            <a:lvl6pPr lvl="5">
              <a:lnSpc>
                <a:spcPct val="100000"/>
              </a:lnSpc>
              <a:spcBef>
                <a:spcPts val="0"/>
              </a:spcBef>
              <a:spcAft>
                <a:spcPts val="0"/>
              </a:spcAft>
              <a:buClr>
                <a:schemeClr val="lt1"/>
              </a:buClr>
              <a:buSzPts val="1800"/>
              <a:buNone/>
              <a:defRPr sz="1800">
                <a:solidFill>
                  <a:schemeClr val="lt1"/>
                </a:solidFill>
              </a:defRPr>
            </a:lvl6pPr>
            <a:lvl7pPr lvl="6">
              <a:lnSpc>
                <a:spcPct val="100000"/>
              </a:lnSpc>
              <a:spcBef>
                <a:spcPts val="0"/>
              </a:spcBef>
              <a:spcAft>
                <a:spcPts val="0"/>
              </a:spcAft>
              <a:buClr>
                <a:schemeClr val="lt1"/>
              </a:buClr>
              <a:buSzPts val="1800"/>
              <a:buNone/>
              <a:defRPr sz="1800">
                <a:solidFill>
                  <a:schemeClr val="lt1"/>
                </a:solidFill>
              </a:defRPr>
            </a:lvl7pPr>
            <a:lvl8pPr lvl="7">
              <a:lnSpc>
                <a:spcPct val="100000"/>
              </a:lnSpc>
              <a:spcBef>
                <a:spcPts val="0"/>
              </a:spcBef>
              <a:spcAft>
                <a:spcPts val="0"/>
              </a:spcAft>
              <a:buClr>
                <a:schemeClr val="lt1"/>
              </a:buClr>
              <a:buSzPts val="1800"/>
              <a:buNone/>
              <a:defRPr sz="1800">
                <a:solidFill>
                  <a:schemeClr val="lt1"/>
                </a:solidFill>
              </a:defRPr>
            </a:lvl8pPr>
            <a:lvl9pPr lvl="8">
              <a:lnSpc>
                <a:spcPct val="100000"/>
              </a:lnSpc>
              <a:spcBef>
                <a:spcPts val="0"/>
              </a:spcBef>
              <a:spcAft>
                <a:spcPts val="0"/>
              </a:spcAft>
              <a:buClr>
                <a:schemeClr val="lt1"/>
              </a:buClr>
              <a:buSzPts val="1800"/>
              <a:buNone/>
              <a:defRPr sz="1800">
                <a:solidFill>
                  <a:schemeClr val="lt1"/>
                </a:solidFill>
              </a:defRPr>
            </a:lvl9pPr>
          </a:lstStyle>
          <a:p>
            <a:endParaRPr/>
          </a:p>
        </p:txBody>
      </p:sp>
      <p:sp>
        <p:nvSpPr>
          <p:cNvPr id="14" name="Google Shape;14;p2"/>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4"/>
        </a:solidFill>
        <a:effectLst/>
      </p:bgPr>
    </p:bg>
    <p:spTree>
      <p:nvGrpSpPr>
        <p:cNvPr id="1" name="Shape 57"/>
        <p:cNvGrpSpPr/>
        <p:nvPr/>
      </p:nvGrpSpPr>
      <p:grpSpPr>
        <a:xfrm>
          <a:off x="0" y="0"/>
          <a:ext cx="0" cy="0"/>
          <a:chOff x="0" y="0"/>
          <a:chExt cx="0" cy="0"/>
        </a:xfrm>
      </p:grpSpPr>
      <p:sp>
        <p:nvSpPr>
          <p:cNvPr id="58" name="Google Shape;58;p11"/>
          <p:cNvSpPr txBox="1">
            <a:spLocks noGrp="1"/>
          </p:cNvSpPr>
          <p:nvPr>
            <p:ph type="title" hasCustomPrompt="1"/>
          </p:nvPr>
        </p:nvSpPr>
        <p:spPr>
          <a:xfrm>
            <a:off x="475500" y="1258525"/>
            <a:ext cx="8222100" cy="19635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dk2"/>
              </a:buClr>
              <a:buSzPts val="12000"/>
              <a:buNone/>
              <a:defRPr sz="12000">
                <a:solidFill>
                  <a:schemeClr val="dk2"/>
                </a:solidFill>
              </a:defRPr>
            </a:lvl1pPr>
            <a:lvl2pPr lvl="1" algn="ctr">
              <a:spcBef>
                <a:spcPts val="0"/>
              </a:spcBef>
              <a:spcAft>
                <a:spcPts val="0"/>
              </a:spcAft>
              <a:buClr>
                <a:schemeClr val="dk2"/>
              </a:buClr>
              <a:buSzPts val="12000"/>
              <a:buNone/>
              <a:defRPr sz="12000">
                <a:solidFill>
                  <a:schemeClr val="dk2"/>
                </a:solidFill>
              </a:defRPr>
            </a:lvl2pPr>
            <a:lvl3pPr lvl="2" algn="ctr">
              <a:spcBef>
                <a:spcPts val="0"/>
              </a:spcBef>
              <a:spcAft>
                <a:spcPts val="0"/>
              </a:spcAft>
              <a:buClr>
                <a:schemeClr val="dk2"/>
              </a:buClr>
              <a:buSzPts val="12000"/>
              <a:buNone/>
              <a:defRPr sz="12000">
                <a:solidFill>
                  <a:schemeClr val="dk2"/>
                </a:solidFill>
              </a:defRPr>
            </a:lvl3pPr>
            <a:lvl4pPr lvl="3" algn="ctr">
              <a:spcBef>
                <a:spcPts val="0"/>
              </a:spcBef>
              <a:spcAft>
                <a:spcPts val="0"/>
              </a:spcAft>
              <a:buClr>
                <a:schemeClr val="dk2"/>
              </a:buClr>
              <a:buSzPts val="12000"/>
              <a:buNone/>
              <a:defRPr sz="12000">
                <a:solidFill>
                  <a:schemeClr val="dk2"/>
                </a:solidFill>
              </a:defRPr>
            </a:lvl4pPr>
            <a:lvl5pPr lvl="4" algn="ctr">
              <a:spcBef>
                <a:spcPts val="0"/>
              </a:spcBef>
              <a:spcAft>
                <a:spcPts val="0"/>
              </a:spcAft>
              <a:buClr>
                <a:schemeClr val="dk2"/>
              </a:buClr>
              <a:buSzPts val="12000"/>
              <a:buNone/>
              <a:defRPr sz="12000">
                <a:solidFill>
                  <a:schemeClr val="dk2"/>
                </a:solidFill>
              </a:defRPr>
            </a:lvl5pPr>
            <a:lvl6pPr lvl="5" algn="ctr">
              <a:spcBef>
                <a:spcPts val="0"/>
              </a:spcBef>
              <a:spcAft>
                <a:spcPts val="0"/>
              </a:spcAft>
              <a:buClr>
                <a:schemeClr val="dk2"/>
              </a:buClr>
              <a:buSzPts val="12000"/>
              <a:buNone/>
              <a:defRPr sz="12000">
                <a:solidFill>
                  <a:schemeClr val="dk2"/>
                </a:solidFill>
              </a:defRPr>
            </a:lvl6pPr>
            <a:lvl7pPr lvl="6" algn="ctr">
              <a:spcBef>
                <a:spcPts val="0"/>
              </a:spcBef>
              <a:spcAft>
                <a:spcPts val="0"/>
              </a:spcAft>
              <a:buClr>
                <a:schemeClr val="dk2"/>
              </a:buClr>
              <a:buSzPts val="12000"/>
              <a:buNone/>
              <a:defRPr sz="12000">
                <a:solidFill>
                  <a:schemeClr val="dk2"/>
                </a:solidFill>
              </a:defRPr>
            </a:lvl7pPr>
            <a:lvl8pPr lvl="7" algn="ctr">
              <a:spcBef>
                <a:spcPts val="0"/>
              </a:spcBef>
              <a:spcAft>
                <a:spcPts val="0"/>
              </a:spcAft>
              <a:buClr>
                <a:schemeClr val="dk2"/>
              </a:buClr>
              <a:buSzPts val="12000"/>
              <a:buNone/>
              <a:defRPr sz="12000">
                <a:solidFill>
                  <a:schemeClr val="dk2"/>
                </a:solidFill>
              </a:defRPr>
            </a:lvl8pPr>
            <a:lvl9pPr lvl="8" algn="ctr">
              <a:spcBef>
                <a:spcPts val="0"/>
              </a:spcBef>
              <a:spcAft>
                <a:spcPts val="0"/>
              </a:spcAft>
              <a:buClr>
                <a:schemeClr val="dk2"/>
              </a:buClr>
              <a:buSzPts val="12000"/>
              <a:buNone/>
              <a:defRPr sz="12000">
                <a:solidFill>
                  <a:schemeClr val="dk2"/>
                </a:solidFill>
              </a:defRPr>
            </a:lvl9pPr>
          </a:lstStyle>
          <a:p>
            <a:r>
              <a:t>xx%</a:t>
            </a:r>
          </a:p>
        </p:txBody>
      </p:sp>
      <p:sp>
        <p:nvSpPr>
          <p:cNvPr id="59" name="Google Shape;59;p11"/>
          <p:cNvSpPr txBox="1">
            <a:spLocks noGrp="1"/>
          </p:cNvSpPr>
          <p:nvPr>
            <p:ph type="body" idx="1"/>
          </p:nvPr>
        </p:nvSpPr>
        <p:spPr>
          <a:xfrm>
            <a:off x="475500" y="3304625"/>
            <a:ext cx="82221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60" name="Google Shape;60;p11"/>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4"/>
        </a:solidFill>
        <a:effectLst/>
      </p:bgPr>
    </p:bg>
    <p:spTree>
      <p:nvGrpSpPr>
        <p:cNvPr id="1" name="Shape 61"/>
        <p:cNvGrpSpPr/>
        <p:nvPr/>
      </p:nvGrpSpPr>
      <p:grpSpPr>
        <a:xfrm>
          <a:off x="0" y="0"/>
          <a:ext cx="0" cy="0"/>
          <a:chOff x="0" y="0"/>
          <a:chExt cx="0" cy="0"/>
        </a:xfrm>
      </p:grpSpPr>
      <p:sp>
        <p:nvSpPr>
          <p:cNvPr id="62" name="Google Shape;62;p12"/>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460950" y="2065350"/>
            <a:ext cx="8222100" cy="1012800"/>
          </a:xfrm>
          <a:prstGeom prst="rect">
            <a:avLst/>
          </a:prstGeom>
        </p:spPr>
        <p:txBody>
          <a:bodyPr spcFirstLastPara="1" wrap="square" lIns="91425" tIns="91425" rIns="91425" bIns="91425" anchor="ctr" anchorCtr="0">
            <a:no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17" name="Google Shape;17;p3"/>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4"/>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4"/>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2" name="Google Shape;22;p4"/>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3" name="Google Shape;23;p4"/>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5"/>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5"/>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8" name="Google Shape;28;p5"/>
          <p:cNvSpPr txBox="1">
            <a:spLocks noGrp="1"/>
          </p:cNvSpPr>
          <p:nvPr>
            <p:ph type="body" idx="1"/>
          </p:nvPr>
        </p:nvSpPr>
        <p:spPr>
          <a:xfrm>
            <a:off x="471900" y="1919075"/>
            <a:ext cx="3999900" cy="2710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9" name="Google Shape;29;p5"/>
          <p:cNvSpPr txBox="1">
            <a:spLocks noGrp="1"/>
          </p:cNvSpPr>
          <p:nvPr>
            <p:ph type="body" idx="2"/>
          </p:nvPr>
        </p:nvSpPr>
        <p:spPr>
          <a:xfrm>
            <a:off x="4694250" y="1919075"/>
            <a:ext cx="3999900" cy="2710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0" name="Google Shape;30;p5"/>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p:nvPr/>
        </p:nvSpPr>
        <p:spPr>
          <a:xfrm rot="10800000" flipH="1">
            <a:off x="0" y="656400"/>
            <a:ext cx="9144000" cy="44871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6"/>
          <p:cNvSpPr/>
          <p:nvPr/>
        </p:nvSpPr>
        <p:spPr>
          <a:xfrm>
            <a:off x="0" y="65635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6"/>
          <p:cNvSpPr txBox="1">
            <a:spLocks noGrp="1"/>
          </p:cNvSpPr>
          <p:nvPr>
            <p:ph type="title"/>
          </p:nvPr>
        </p:nvSpPr>
        <p:spPr>
          <a:xfrm>
            <a:off x="98250" y="16350"/>
            <a:ext cx="8826600" cy="602700"/>
          </a:xfrm>
          <a:prstGeom prst="rect">
            <a:avLst/>
          </a:prstGeom>
        </p:spPr>
        <p:txBody>
          <a:bodyPr spcFirstLastPara="1" wrap="square" lIns="91425" tIns="91425" rIns="91425" bIns="91425" anchor="ctr" anchorCtr="0">
            <a:noAutofit/>
          </a:bodyPr>
          <a:lstStyle>
            <a:lvl1pPr lvl="0">
              <a:spcBef>
                <a:spcPts val="0"/>
              </a:spcBef>
              <a:spcAft>
                <a:spcPts val="0"/>
              </a:spcAft>
              <a:buSzPts val="1800"/>
              <a:buNone/>
              <a:defRPr sz="1800"/>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a:endParaRPr/>
          </a:p>
        </p:txBody>
      </p:sp>
      <p:sp>
        <p:nvSpPr>
          <p:cNvPr id="35" name="Google Shape;35;p6"/>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sp>
        <p:nvSpPr>
          <p:cNvPr id="37" name="Google Shape;37;p7"/>
          <p:cNvSpPr txBox="1"/>
          <p:nvPr/>
        </p:nvSpPr>
        <p:spPr>
          <a:xfrm rot="10800000" flipH="1">
            <a:off x="3276600" y="25"/>
            <a:ext cx="58674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7"/>
          <p:cNvSpPr/>
          <p:nvPr/>
        </p:nvSpPr>
        <p:spPr>
          <a:xfrm rot="-5400000">
            <a:off x="759150" y="2517450"/>
            <a:ext cx="51435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7"/>
          <p:cNvSpPr txBox="1">
            <a:spLocks noGrp="1"/>
          </p:cNvSpPr>
          <p:nvPr>
            <p:ph type="title"/>
          </p:nvPr>
        </p:nvSpPr>
        <p:spPr>
          <a:xfrm>
            <a:off x="226078" y="357800"/>
            <a:ext cx="2808000" cy="9534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0" name="Google Shape;40;p7"/>
          <p:cNvSpPr txBox="1">
            <a:spLocks noGrp="1"/>
          </p:cNvSpPr>
          <p:nvPr>
            <p:ph type="body" idx="1"/>
          </p:nvPr>
        </p:nvSpPr>
        <p:spPr>
          <a:xfrm>
            <a:off x="226075" y="1465800"/>
            <a:ext cx="2808000" cy="3163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Clr>
                <a:schemeClr val="lt1"/>
              </a:buClr>
              <a:buSzPts val="1200"/>
              <a:buChar char="●"/>
              <a:defRPr sz="1200">
                <a:solidFill>
                  <a:schemeClr val="lt1"/>
                </a:solidFill>
              </a:defRPr>
            </a:lvl1pPr>
            <a:lvl2pPr marL="914400" lvl="1" indent="-304800">
              <a:spcBef>
                <a:spcPts val="1600"/>
              </a:spcBef>
              <a:spcAft>
                <a:spcPts val="0"/>
              </a:spcAft>
              <a:buClr>
                <a:schemeClr val="lt1"/>
              </a:buClr>
              <a:buSzPts val="1200"/>
              <a:buChar char="○"/>
              <a:defRPr sz="1200">
                <a:solidFill>
                  <a:schemeClr val="lt1"/>
                </a:solidFill>
              </a:defRPr>
            </a:lvl2pPr>
            <a:lvl3pPr marL="1371600" lvl="2" indent="-304800">
              <a:spcBef>
                <a:spcPts val="1600"/>
              </a:spcBef>
              <a:spcAft>
                <a:spcPts val="0"/>
              </a:spcAft>
              <a:buClr>
                <a:schemeClr val="lt1"/>
              </a:buClr>
              <a:buSzPts val="1200"/>
              <a:buChar char="■"/>
              <a:defRPr sz="1200">
                <a:solidFill>
                  <a:schemeClr val="lt1"/>
                </a:solidFill>
              </a:defRPr>
            </a:lvl3pPr>
            <a:lvl4pPr marL="1828800" lvl="3" indent="-304800">
              <a:spcBef>
                <a:spcPts val="1600"/>
              </a:spcBef>
              <a:spcAft>
                <a:spcPts val="0"/>
              </a:spcAft>
              <a:buClr>
                <a:schemeClr val="lt1"/>
              </a:buClr>
              <a:buSzPts val="1200"/>
              <a:buChar char="●"/>
              <a:defRPr sz="1200">
                <a:solidFill>
                  <a:schemeClr val="lt1"/>
                </a:solidFill>
              </a:defRPr>
            </a:lvl4pPr>
            <a:lvl5pPr marL="2286000" lvl="4" indent="-304800">
              <a:spcBef>
                <a:spcPts val="1600"/>
              </a:spcBef>
              <a:spcAft>
                <a:spcPts val="0"/>
              </a:spcAft>
              <a:buClr>
                <a:schemeClr val="lt1"/>
              </a:buClr>
              <a:buSzPts val="1200"/>
              <a:buChar char="○"/>
              <a:defRPr sz="1200">
                <a:solidFill>
                  <a:schemeClr val="lt1"/>
                </a:solidFill>
              </a:defRPr>
            </a:lvl5pPr>
            <a:lvl6pPr marL="2743200" lvl="5" indent="-304800">
              <a:spcBef>
                <a:spcPts val="1600"/>
              </a:spcBef>
              <a:spcAft>
                <a:spcPts val="0"/>
              </a:spcAft>
              <a:buClr>
                <a:schemeClr val="lt1"/>
              </a:buClr>
              <a:buSzPts val="1200"/>
              <a:buChar char="■"/>
              <a:defRPr sz="1200">
                <a:solidFill>
                  <a:schemeClr val="lt1"/>
                </a:solidFill>
              </a:defRPr>
            </a:lvl6pPr>
            <a:lvl7pPr marL="3200400" lvl="6" indent="-304800">
              <a:spcBef>
                <a:spcPts val="1600"/>
              </a:spcBef>
              <a:spcAft>
                <a:spcPts val="0"/>
              </a:spcAft>
              <a:buClr>
                <a:schemeClr val="lt1"/>
              </a:buClr>
              <a:buSzPts val="1200"/>
              <a:buChar char="●"/>
              <a:defRPr sz="1200">
                <a:solidFill>
                  <a:schemeClr val="lt1"/>
                </a:solidFill>
              </a:defRPr>
            </a:lvl7pPr>
            <a:lvl8pPr marL="3657600" lvl="7" indent="-304800">
              <a:spcBef>
                <a:spcPts val="1600"/>
              </a:spcBef>
              <a:spcAft>
                <a:spcPts val="0"/>
              </a:spcAft>
              <a:buClr>
                <a:schemeClr val="lt1"/>
              </a:buClr>
              <a:buSzPts val="1200"/>
              <a:buChar char="○"/>
              <a:defRPr sz="1200">
                <a:solidFill>
                  <a:schemeClr val="lt1"/>
                </a:solidFill>
              </a:defRPr>
            </a:lvl8pPr>
            <a:lvl9pPr marL="4114800" lvl="8" indent="-304800">
              <a:spcBef>
                <a:spcPts val="1600"/>
              </a:spcBef>
              <a:spcAft>
                <a:spcPts val="1600"/>
              </a:spcAft>
              <a:buClr>
                <a:schemeClr val="lt1"/>
              </a:buClr>
              <a:buSzPts val="1200"/>
              <a:buChar char="■"/>
              <a:defRPr sz="1200">
                <a:solidFill>
                  <a:schemeClr val="lt1"/>
                </a:solidFill>
              </a:defRPr>
            </a:lvl9pPr>
          </a:lstStyle>
          <a:p>
            <a:endParaRPr/>
          </a:p>
        </p:txBody>
      </p:sp>
      <p:sp>
        <p:nvSpPr>
          <p:cNvPr id="41" name="Google Shape;41;p7"/>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490250" y="488250"/>
            <a:ext cx="62271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6000"/>
              <a:buNone/>
              <a:defRPr sz="6000"/>
            </a:lvl1pPr>
            <a:lvl2pPr lvl="1">
              <a:spcBef>
                <a:spcPts val="0"/>
              </a:spcBef>
              <a:spcAft>
                <a:spcPts val="0"/>
              </a:spcAft>
              <a:buSzPts val="6000"/>
              <a:buNone/>
              <a:defRPr sz="6000"/>
            </a:lvl2pPr>
            <a:lvl3pPr lvl="2">
              <a:spcBef>
                <a:spcPts val="0"/>
              </a:spcBef>
              <a:spcAft>
                <a:spcPts val="0"/>
              </a:spcAft>
              <a:buSzPts val="6000"/>
              <a:buNone/>
              <a:defRPr sz="6000"/>
            </a:lvl3pPr>
            <a:lvl4pPr lvl="3">
              <a:spcBef>
                <a:spcPts val="0"/>
              </a:spcBef>
              <a:spcAft>
                <a:spcPts val="0"/>
              </a:spcAft>
              <a:buSzPts val="6000"/>
              <a:buNone/>
              <a:defRPr sz="6000"/>
            </a:lvl4pPr>
            <a:lvl5pPr lvl="4">
              <a:spcBef>
                <a:spcPts val="0"/>
              </a:spcBef>
              <a:spcAft>
                <a:spcPts val="0"/>
              </a:spcAft>
              <a:buSzPts val="6000"/>
              <a:buNone/>
              <a:defRPr sz="6000"/>
            </a:lvl5pPr>
            <a:lvl6pPr lvl="5">
              <a:spcBef>
                <a:spcPts val="0"/>
              </a:spcBef>
              <a:spcAft>
                <a:spcPts val="0"/>
              </a:spcAft>
              <a:buSzPts val="6000"/>
              <a:buNone/>
              <a:defRPr sz="6000"/>
            </a:lvl6pPr>
            <a:lvl7pPr lvl="6">
              <a:spcBef>
                <a:spcPts val="0"/>
              </a:spcBef>
              <a:spcAft>
                <a:spcPts val="0"/>
              </a:spcAft>
              <a:buSzPts val="6000"/>
              <a:buNone/>
              <a:defRPr sz="6000"/>
            </a:lvl7pPr>
            <a:lvl8pPr lvl="7">
              <a:spcBef>
                <a:spcPts val="0"/>
              </a:spcBef>
              <a:spcAft>
                <a:spcPts val="0"/>
              </a:spcAft>
              <a:buSzPts val="6000"/>
              <a:buNone/>
              <a:defRPr sz="6000"/>
            </a:lvl8pPr>
            <a:lvl9pPr lvl="8">
              <a:spcBef>
                <a:spcPts val="0"/>
              </a:spcBef>
              <a:spcAft>
                <a:spcPts val="0"/>
              </a:spcAft>
              <a:buSzPts val="6000"/>
              <a:buNone/>
              <a:defRPr sz="6000"/>
            </a:lvl9pPr>
          </a:lstStyle>
          <a:p>
            <a:endParaRPr/>
          </a:p>
        </p:txBody>
      </p:sp>
      <p:sp>
        <p:nvSpPr>
          <p:cNvPr id="44" name="Google Shape;44;p8"/>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5"/>
        <p:cNvGrpSpPr/>
        <p:nvPr/>
      </p:nvGrpSpPr>
      <p:grpSpPr>
        <a:xfrm>
          <a:off x="0" y="0"/>
          <a:ext cx="0" cy="0"/>
          <a:chOff x="0" y="0"/>
          <a:chExt cx="0" cy="0"/>
        </a:xfrm>
      </p:grpSpPr>
      <p:sp>
        <p:nvSpPr>
          <p:cNvPr id="46" name="Google Shape;46;p9"/>
          <p:cNvSpPr/>
          <p:nvPr/>
        </p:nvSpPr>
        <p:spPr>
          <a:xfrm flipH="1">
            <a:off x="0" y="0"/>
            <a:ext cx="45720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9"/>
          <p:cNvSpPr/>
          <p:nvPr/>
        </p:nvSpPr>
        <p:spPr>
          <a:xfrm rot="5400000">
            <a:off x="1946425" y="2517750"/>
            <a:ext cx="51429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dk2"/>
              </a:buClr>
              <a:buSzPts val="4200"/>
              <a:buNone/>
              <a:defRPr sz="4200">
                <a:solidFill>
                  <a:schemeClr val="dk2"/>
                </a:solidFill>
              </a:defRPr>
            </a:lvl1pPr>
            <a:lvl2pPr lvl="1" algn="ctr">
              <a:spcBef>
                <a:spcPts val="0"/>
              </a:spcBef>
              <a:spcAft>
                <a:spcPts val="0"/>
              </a:spcAft>
              <a:buClr>
                <a:schemeClr val="dk2"/>
              </a:buClr>
              <a:buSzPts val="4200"/>
              <a:buNone/>
              <a:defRPr sz="4200">
                <a:solidFill>
                  <a:schemeClr val="dk2"/>
                </a:solidFill>
              </a:defRPr>
            </a:lvl2pPr>
            <a:lvl3pPr lvl="2" algn="ctr">
              <a:spcBef>
                <a:spcPts val="0"/>
              </a:spcBef>
              <a:spcAft>
                <a:spcPts val="0"/>
              </a:spcAft>
              <a:buClr>
                <a:schemeClr val="dk2"/>
              </a:buClr>
              <a:buSzPts val="4200"/>
              <a:buNone/>
              <a:defRPr sz="4200">
                <a:solidFill>
                  <a:schemeClr val="dk2"/>
                </a:solidFill>
              </a:defRPr>
            </a:lvl3pPr>
            <a:lvl4pPr lvl="3" algn="ctr">
              <a:spcBef>
                <a:spcPts val="0"/>
              </a:spcBef>
              <a:spcAft>
                <a:spcPts val="0"/>
              </a:spcAft>
              <a:buClr>
                <a:schemeClr val="dk2"/>
              </a:buClr>
              <a:buSzPts val="4200"/>
              <a:buNone/>
              <a:defRPr sz="4200">
                <a:solidFill>
                  <a:schemeClr val="dk2"/>
                </a:solidFill>
              </a:defRPr>
            </a:lvl4pPr>
            <a:lvl5pPr lvl="4" algn="ctr">
              <a:spcBef>
                <a:spcPts val="0"/>
              </a:spcBef>
              <a:spcAft>
                <a:spcPts val="0"/>
              </a:spcAft>
              <a:buClr>
                <a:schemeClr val="dk2"/>
              </a:buClr>
              <a:buSzPts val="4200"/>
              <a:buNone/>
              <a:defRPr sz="4200">
                <a:solidFill>
                  <a:schemeClr val="dk2"/>
                </a:solidFill>
              </a:defRPr>
            </a:lvl5pPr>
            <a:lvl6pPr lvl="5" algn="ctr">
              <a:spcBef>
                <a:spcPts val="0"/>
              </a:spcBef>
              <a:spcAft>
                <a:spcPts val="0"/>
              </a:spcAft>
              <a:buClr>
                <a:schemeClr val="dk2"/>
              </a:buClr>
              <a:buSzPts val="4200"/>
              <a:buNone/>
              <a:defRPr sz="4200">
                <a:solidFill>
                  <a:schemeClr val="dk2"/>
                </a:solidFill>
              </a:defRPr>
            </a:lvl6pPr>
            <a:lvl7pPr lvl="6" algn="ctr">
              <a:spcBef>
                <a:spcPts val="0"/>
              </a:spcBef>
              <a:spcAft>
                <a:spcPts val="0"/>
              </a:spcAft>
              <a:buClr>
                <a:schemeClr val="dk2"/>
              </a:buClr>
              <a:buSzPts val="4200"/>
              <a:buNone/>
              <a:defRPr sz="4200">
                <a:solidFill>
                  <a:schemeClr val="dk2"/>
                </a:solidFill>
              </a:defRPr>
            </a:lvl7pPr>
            <a:lvl8pPr lvl="7" algn="ctr">
              <a:spcBef>
                <a:spcPts val="0"/>
              </a:spcBef>
              <a:spcAft>
                <a:spcPts val="0"/>
              </a:spcAft>
              <a:buClr>
                <a:schemeClr val="dk2"/>
              </a:buClr>
              <a:buSzPts val="4200"/>
              <a:buNone/>
              <a:defRPr sz="4200">
                <a:solidFill>
                  <a:schemeClr val="dk2"/>
                </a:solidFill>
              </a:defRPr>
            </a:lvl8pPr>
            <a:lvl9pPr lvl="8" algn="ctr">
              <a:spcBef>
                <a:spcPts val="0"/>
              </a:spcBef>
              <a:spcAft>
                <a:spcPts val="0"/>
              </a:spcAft>
              <a:buClr>
                <a:schemeClr val="dk2"/>
              </a:buClr>
              <a:buSzPts val="4200"/>
              <a:buNone/>
              <a:defRPr sz="4200">
                <a:solidFill>
                  <a:schemeClr val="dk2"/>
                </a:solidFill>
              </a:defRPr>
            </a:lvl9pPr>
          </a:lstStyle>
          <a:p>
            <a:endParaRPr/>
          </a:p>
        </p:txBody>
      </p:sp>
      <p:sp>
        <p:nvSpPr>
          <p:cNvPr id="49" name="Google Shape;49;p9"/>
          <p:cNvSpPr txBox="1">
            <a:spLocks noGrp="1"/>
          </p:cNvSpPr>
          <p:nvPr>
            <p:ph type="subTitle" idx="1"/>
          </p:nvPr>
        </p:nvSpPr>
        <p:spPr>
          <a:xfrm>
            <a:off x="265500" y="2779467"/>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0" name="Google Shape;50;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51" name="Google Shape;51;p9"/>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2"/>
        <p:cNvGrpSpPr/>
        <p:nvPr/>
      </p:nvGrpSpPr>
      <p:grpSpPr>
        <a:xfrm>
          <a:off x="0" y="0"/>
          <a:ext cx="0" cy="0"/>
          <a:chOff x="0" y="0"/>
          <a:chExt cx="0" cy="0"/>
        </a:xfrm>
      </p:grpSpPr>
      <p:sp>
        <p:nvSpPr>
          <p:cNvPr id="53" name="Google Shape;53;p10"/>
          <p:cNvSpPr txBox="1"/>
          <p:nvPr/>
        </p:nvSpPr>
        <p:spPr>
          <a:xfrm rot="10800000" flipH="1">
            <a:off x="0" y="0"/>
            <a:ext cx="9144000" cy="46959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10"/>
          <p:cNvSpPr/>
          <p:nvPr/>
        </p:nvSpPr>
        <p:spPr>
          <a:xfrm rot="10800000" flipH="1">
            <a:off x="0" y="4622725"/>
            <a:ext cx="9144000" cy="741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0"/>
          <p:cNvSpPr txBox="1">
            <a:spLocks noGrp="1"/>
          </p:cNvSpPr>
          <p:nvPr>
            <p:ph type="body" idx="1"/>
          </p:nvPr>
        </p:nvSpPr>
        <p:spPr>
          <a:xfrm>
            <a:off x="57150" y="4696825"/>
            <a:ext cx="8382000" cy="4467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Clr>
                <a:schemeClr val="lt1"/>
              </a:buClr>
              <a:buSzPts val="1200"/>
              <a:buNone/>
              <a:defRPr sz="1200">
                <a:solidFill>
                  <a:schemeClr val="lt1"/>
                </a:solidFill>
              </a:defRPr>
            </a:lvl1pPr>
          </a:lstStyle>
          <a:p>
            <a:endParaRPr/>
          </a:p>
        </p:txBody>
      </p:sp>
      <p:sp>
        <p:nvSpPr>
          <p:cNvPr id="56" name="Google Shape;56;p10"/>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terial">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1pPr>
            <a:lvl2pPr lvl="1">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2pPr>
            <a:lvl3pPr lvl="2">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3pPr>
            <a:lvl4pPr lvl="3">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4pPr>
            <a:lvl5pPr lvl="4">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5pPr>
            <a:lvl6pPr lvl="5">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6pPr>
            <a:lvl7pPr lvl="6">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7pPr>
            <a:lvl8pPr lvl="7">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8pPr>
            <a:lvl9pPr lvl="8">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471900" y="1919075"/>
            <a:ext cx="8222100" cy="2710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lt2"/>
              </a:buClr>
              <a:buSzPts val="1800"/>
              <a:buFont typeface="Roboto"/>
              <a:buChar char="●"/>
              <a:defRPr sz="1800">
                <a:solidFill>
                  <a:schemeClr val="lt2"/>
                </a:solidFill>
                <a:latin typeface="Roboto"/>
                <a:ea typeface="Roboto"/>
                <a:cs typeface="Roboto"/>
                <a:sym typeface="Roboto"/>
              </a:defRPr>
            </a:lvl1pPr>
            <a:lvl2pPr marL="914400" lvl="1"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2pPr>
            <a:lvl3pPr marL="1371600" lvl="2"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3pPr>
            <a:lvl4pPr marL="1828800" lvl="3"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4pPr>
            <a:lvl5pPr marL="2286000" lvl="4"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5pPr>
            <a:lvl6pPr marL="2743200" lvl="5"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6pPr>
            <a:lvl7pPr marL="3200400" lvl="6"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7pPr>
            <a:lvl8pPr marL="3657600" lvl="7"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8pPr>
            <a:lvl9pPr marL="4114800" lvl="8" indent="-317500">
              <a:lnSpc>
                <a:spcPct val="115000"/>
              </a:lnSpc>
              <a:spcBef>
                <a:spcPts val="1600"/>
              </a:spcBef>
              <a:spcAft>
                <a:spcPts val="1600"/>
              </a:spcAft>
              <a:buClr>
                <a:schemeClr val="lt2"/>
              </a:buClr>
              <a:buSzPts val="1400"/>
              <a:buFont typeface="Roboto"/>
              <a:buChar char="■"/>
              <a:defRPr>
                <a:solidFill>
                  <a:schemeClr val="lt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lt2"/>
                </a:solidFill>
                <a:latin typeface="Roboto"/>
                <a:ea typeface="Roboto"/>
                <a:cs typeface="Roboto"/>
                <a:sym typeface="Roboto"/>
              </a:defRPr>
            </a:lvl1pPr>
            <a:lvl2pPr lvl="1" algn="r">
              <a:buNone/>
              <a:defRPr sz="1000">
                <a:solidFill>
                  <a:schemeClr val="lt2"/>
                </a:solidFill>
                <a:latin typeface="Roboto"/>
                <a:ea typeface="Roboto"/>
                <a:cs typeface="Roboto"/>
                <a:sym typeface="Roboto"/>
              </a:defRPr>
            </a:lvl2pPr>
            <a:lvl3pPr lvl="2" algn="r">
              <a:buNone/>
              <a:defRPr sz="1000">
                <a:solidFill>
                  <a:schemeClr val="lt2"/>
                </a:solidFill>
                <a:latin typeface="Roboto"/>
                <a:ea typeface="Roboto"/>
                <a:cs typeface="Roboto"/>
                <a:sym typeface="Roboto"/>
              </a:defRPr>
            </a:lvl3pPr>
            <a:lvl4pPr lvl="3" algn="r">
              <a:buNone/>
              <a:defRPr sz="1000">
                <a:solidFill>
                  <a:schemeClr val="lt2"/>
                </a:solidFill>
                <a:latin typeface="Roboto"/>
                <a:ea typeface="Roboto"/>
                <a:cs typeface="Roboto"/>
                <a:sym typeface="Roboto"/>
              </a:defRPr>
            </a:lvl4pPr>
            <a:lvl5pPr lvl="4" algn="r">
              <a:buNone/>
              <a:defRPr sz="1000">
                <a:solidFill>
                  <a:schemeClr val="lt2"/>
                </a:solidFill>
                <a:latin typeface="Roboto"/>
                <a:ea typeface="Roboto"/>
                <a:cs typeface="Roboto"/>
                <a:sym typeface="Roboto"/>
              </a:defRPr>
            </a:lvl5pPr>
            <a:lvl6pPr lvl="5" algn="r">
              <a:buNone/>
              <a:defRPr sz="1000">
                <a:solidFill>
                  <a:schemeClr val="lt2"/>
                </a:solidFill>
                <a:latin typeface="Roboto"/>
                <a:ea typeface="Roboto"/>
                <a:cs typeface="Roboto"/>
                <a:sym typeface="Roboto"/>
              </a:defRPr>
            </a:lvl6pPr>
            <a:lvl7pPr lvl="6" algn="r">
              <a:buNone/>
              <a:defRPr sz="1000">
                <a:solidFill>
                  <a:schemeClr val="lt2"/>
                </a:solidFill>
                <a:latin typeface="Roboto"/>
                <a:ea typeface="Roboto"/>
                <a:cs typeface="Roboto"/>
                <a:sym typeface="Roboto"/>
              </a:defRPr>
            </a:lvl7pPr>
            <a:lvl8pPr lvl="7" algn="r">
              <a:buNone/>
              <a:defRPr sz="1000">
                <a:solidFill>
                  <a:schemeClr val="lt2"/>
                </a:solidFill>
                <a:latin typeface="Roboto"/>
                <a:ea typeface="Roboto"/>
                <a:cs typeface="Roboto"/>
                <a:sym typeface="Roboto"/>
              </a:defRPr>
            </a:lvl8pPr>
            <a:lvl9pPr lvl="8" algn="r">
              <a:buNone/>
              <a:defRPr sz="1000">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en.wikipedia.org/wiki/Creative_Commons_license"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5" Type="http://schemas.openxmlformats.org/officeDocument/2006/relationships/hyperlink" Target="https://creativecommons.org/share-your-work/" TargetMode="External"/><Relationship Id="rId4" Type="http://schemas.openxmlformats.org/officeDocument/2006/relationships/hyperlink" Target="https://creativecommons.org/licenses/"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creativecommons.org/legal-code-defined/#:~:text=Every%20Creative%20Commons%20license%20has,layer%20of%20the%20CC%20licenses."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 Id="rId5" Type="http://schemas.openxmlformats.org/officeDocument/2006/relationships/hyperlink" Target="https://wiki.creativecommons.org/wiki/CC_REL" TargetMode="External"/><Relationship Id="rId4" Type="http://schemas.openxmlformats.org/officeDocument/2006/relationships/hyperlink" Target="https://creativecommons.org/licenses/"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https://creativecommons.org/licenses/by/4.0/" TargetMode="External"/><Relationship Id="rId7"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hyperlink" Target="https://creativecommons.org/licenses/by-nc/4.0/" TargetMode="External"/><Relationship Id="rId4" Type="http://schemas.openxmlformats.org/officeDocument/2006/relationships/hyperlink" Target="https://creativecommons.org/licenses/by-sa/4.0/" TargetMode="External"/></Relationships>
</file>

<file path=ppt/slides/_rels/slide1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hyperlink" Target="https://creativecommons.org/licenses/by-nc-sa/4.0/" TargetMode="External"/><Relationship Id="rId7"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image" Target="../media/image8.png"/><Relationship Id="rId5" Type="http://schemas.openxmlformats.org/officeDocument/2006/relationships/hyperlink" Target="https://creativecommons.org/licenses/by-nc-nd/4.0/" TargetMode="External"/><Relationship Id="rId4" Type="http://schemas.openxmlformats.org/officeDocument/2006/relationships/hyperlink" Target="https://creativecommons.org/licenses/by-nd/4.0/"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creativecommons.org/publicdomain/zero/1.0/"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 Id="rId5" Type="http://schemas.openxmlformats.org/officeDocument/2006/relationships/image" Target="../media/image12.png"/><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3" Type="http://schemas.openxmlformats.org/officeDocument/2006/relationships/hyperlink" Target="http://reativecommons.org/about/platform/#:~:text=Over%202%20billion%20CC-licensed%20works%20exist%20across%20millions%20of%20websites."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network.creativecommons.org/" TargetMode="External"/><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hyperlink" Target="https://network.creativecommons.org/get-involved/"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hyperlink" Target="https://en.wikipedia.org/wiki/Eric_Eldred"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hyperlink" Target="https://en.wikipedia.org/wiki/Public_domain"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en.wikipedia.org/wiki/Copyright_Term_Extension_Act"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hyperlink" Target="https://en.wikipedia.org/wiki/Copyright_Act_of_1976"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Public_domain/"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hyperlink" Target="https://en.wikipedia.org/wiki/Lawrence_Lessig"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creativecommons.org/"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hyperlink" Target="https://creativecommons.org/"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hyperlink" Target="https://creativecommons.org/abou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3"/>
          <p:cNvSpPr txBox="1">
            <a:spLocks noGrp="1"/>
          </p:cNvSpPr>
          <p:nvPr>
            <p:ph type="ctrTitle"/>
          </p:nvPr>
        </p:nvSpPr>
        <p:spPr>
          <a:xfrm>
            <a:off x="390525" y="1819275"/>
            <a:ext cx="8222100" cy="9336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What is Creative Commons?</a:t>
            </a:r>
            <a:endParaRPr/>
          </a:p>
        </p:txBody>
      </p:sp>
      <p:sp>
        <p:nvSpPr>
          <p:cNvPr id="68" name="Google Shape;68;p13"/>
          <p:cNvSpPr txBox="1">
            <a:spLocks noGrp="1"/>
          </p:cNvSpPr>
          <p:nvPr>
            <p:ph type="subTitle" idx="1"/>
          </p:nvPr>
        </p:nvSpPr>
        <p:spPr>
          <a:xfrm>
            <a:off x="390525" y="2789130"/>
            <a:ext cx="8222100" cy="432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CC BY 4.0, 2023, Chris Chang</a:t>
            </a:r>
            <a:endParaRPr/>
          </a:p>
        </p:txBody>
      </p:sp>
      <p:sp>
        <p:nvSpPr>
          <p:cNvPr id="69" name="Google Shape;69;p13"/>
          <p:cNvSpPr txBox="1"/>
          <p:nvPr/>
        </p:nvSpPr>
        <p:spPr>
          <a:xfrm>
            <a:off x="390525" y="4514125"/>
            <a:ext cx="7679700" cy="523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100">
                <a:solidFill>
                  <a:schemeClr val="lt1"/>
                </a:solidFill>
                <a:latin typeface="Roboto"/>
                <a:ea typeface="Roboto"/>
                <a:cs typeface="Roboto"/>
                <a:sym typeface="Roboto"/>
              </a:rPr>
              <a:t>“What is Creative Commons?” by Chris Chang is licensed under a Creative Commons Attribution 4.0 International License.</a:t>
            </a:r>
            <a:endParaRPr sz="1100">
              <a:solidFill>
                <a:schemeClr val="lt1"/>
              </a:solidFill>
              <a:latin typeface="Roboto"/>
              <a:ea typeface="Roboto"/>
              <a:cs typeface="Roboto"/>
              <a:sym typeface="Roboto"/>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22"/>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endParaRPr/>
          </a:p>
          <a:p>
            <a:pPr marL="0" lvl="0" indent="0" algn="l" rtl="0">
              <a:spcBef>
                <a:spcPts val="0"/>
              </a:spcBef>
              <a:spcAft>
                <a:spcPts val="0"/>
              </a:spcAft>
              <a:buNone/>
            </a:pPr>
            <a:r>
              <a:rPr lang="en"/>
              <a:t>What are CC licenses trying to accomplish?</a:t>
            </a:r>
            <a:endParaRPr/>
          </a:p>
        </p:txBody>
      </p:sp>
      <p:sp>
        <p:nvSpPr>
          <p:cNvPr id="122" name="Google Shape;122;p22"/>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u="sng">
                <a:solidFill>
                  <a:schemeClr val="hlink"/>
                </a:solidFill>
                <a:hlinkClick r:id="rId3"/>
              </a:rPr>
              <a:t>Creative Commons licenses</a:t>
            </a:r>
            <a:r>
              <a:rPr lang="en"/>
              <a:t> give everyone from individual creators to large institutions a standardized way to grant the public permission to use their creative work under copyright law.</a:t>
            </a:r>
            <a:endParaRPr/>
          </a:p>
          <a:p>
            <a:pPr marL="457200" lvl="0" indent="-342900" algn="l" rtl="0">
              <a:spcBef>
                <a:spcPts val="0"/>
              </a:spcBef>
              <a:spcAft>
                <a:spcPts val="0"/>
              </a:spcAft>
              <a:buSzPts val="1800"/>
              <a:buChar char="●"/>
            </a:pPr>
            <a:r>
              <a:rPr lang="en"/>
              <a:t>The </a:t>
            </a:r>
            <a:r>
              <a:rPr lang="en" u="sng">
                <a:solidFill>
                  <a:schemeClr val="hlink"/>
                </a:solidFill>
                <a:hlinkClick r:id="rId4"/>
              </a:rPr>
              <a:t>Creative Commons copyright licenses</a:t>
            </a:r>
            <a:r>
              <a:rPr lang="en"/>
              <a:t> and tools forge a balance inside the traditional “all rights reserved” setting that copyright law creates.</a:t>
            </a:r>
            <a:endParaRPr/>
          </a:p>
          <a:p>
            <a:pPr marL="457200" lvl="0" indent="-342900" algn="l" rtl="0">
              <a:spcBef>
                <a:spcPts val="0"/>
              </a:spcBef>
              <a:spcAft>
                <a:spcPts val="0"/>
              </a:spcAft>
              <a:buSzPts val="1800"/>
              <a:buChar char="●"/>
            </a:pPr>
            <a:r>
              <a:rPr lang="en"/>
              <a:t>With Creative Commons licenses, </a:t>
            </a:r>
            <a:r>
              <a:rPr lang="en" u="sng">
                <a:solidFill>
                  <a:schemeClr val="hlink"/>
                </a:solidFill>
                <a:hlinkClick r:id="rId5"/>
              </a:rPr>
              <a:t>creators</a:t>
            </a:r>
            <a:r>
              <a:rPr lang="en"/>
              <a:t> are empowered to give permission to everyone to use, share, and remix their work without needing to ask.</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23"/>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Creative Commons Licences - 3 Layers</a:t>
            </a:r>
            <a:endParaRPr/>
          </a:p>
        </p:txBody>
      </p:sp>
      <p:sp>
        <p:nvSpPr>
          <p:cNvPr id="128" name="Google Shape;128;p23"/>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u="sng">
                <a:solidFill>
                  <a:schemeClr val="hlink"/>
                </a:solidFill>
                <a:hlinkClick r:id="rId3"/>
              </a:rPr>
              <a:t>The Legal Code</a:t>
            </a:r>
            <a:r>
              <a:rPr lang="en"/>
              <a:t> - The legal code is the terms and conditions of the license that are enforceable in court.  This layer makes the base of the license.  </a:t>
            </a:r>
            <a:endParaRPr/>
          </a:p>
          <a:p>
            <a:pPr marL="457200" lvl="0" indent="-342900" algn="l" rtl="0">
              <a:spcBef>
                <a:spcPts val="0"/>
              </a:spcBef>
              <a:spcAft>
                <a:spcPts val="0"/>
              </a:spcAft>
              <a:buSzPts val="1800"/>
              <a:buChar char="●"/>
            </a:pPr>
            <a:r>
              <a:rPr lang="en" u="sng">
                <a:solidFill>
                  <a:schemeClr val="hlink"/>
                </a:solidFill>
                <a:hlinkClick r:id="rId4"/>
              </a:rPr>
              <a:t>Common Deeds</a:t>
            </a:r>
            <a:r>
              <a:rPr lang="en"/>
              <a:t> - The common deeds are the web pages that lay out the terms of the licenses in language for a  layperson.  </a:t>
            </a:r>
            <a:endParaRPr/>
          </a:p>
          <a:p>
            <a:pPr marL="457200" lvl="0" indent="-342900" algn="l" rtl="0">
              <a:spcBef>
                <a:spcPts val="0"/>
              </a:spcBef>
              <a:spcAft>
                <a:spcPts val="0"/>
              </a:spcAft>
              <a:buSzPts val="1800"/>
              <a:buChar char="●"/>
            </a:pPr>
            <a:r>
              <a:rPr lang="en" u="sng">
                <a:solidFill>
                  <a:schemeClr val="hlink"/>
                </a:solidFill>
                <a:hlinkClick r:id="rId5"/>
              </a:rPr>
              <a:t>Machine Readable Version</a:t>
            </a:r>
            <a:r>
              <a:rPr lang="en"/>
              <a:t> - The final layer of the license is a machine readable version that helps software with the creation, distribution, reproduction, and discovery of Creative Commons works.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4"/>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Creative Commons License - 4 Elements</a:t>
            </a:r>
            <a:endParaRPr/>
          </a:p>
        </p:txBody>
      </p:sp>
      <p:graphicFrame>
        <p:nvGraphicFramePr>
          <p:cNvPr id="134" name="Google Shape;134;p24"/>
          <p:cNvGraphicFramePr/>
          <p:nvPr/>
        </p:nvGraphicFramePr>
        <p:xfrm>
          <a:off x="437625" y="1880825"/>
          <a:ext cx="8256400" cy="2878670"/>
        </p:xfrm>
        <a:graphic>
          <a:graphicData uri="http://schemas.openxmlformats.org/drawingml/2006/table">
            <a:tbl>
              <a:tblPr>
                <a:noFill/>
                <a:tableStyleId>{B8AEF713-E821-4495-A247-F4B4C594036E}</a:tableStyleId>
              </a:tblPr>
              <a:tblGrid>
                <a:gridCol w="1938750">
                  <a:extLst>
                    <a:ext uri="{9D8B030D-6E8A-4147-A177-3AD203B41FA5}">
                      <a16:colId xmlns:a16="http://schemas.microsoft.com/office/drawing/2014/main" val="20000"/>
                    </a:ext>
                  </a:extLst>
                </a:gridCol>
                <a:gridCol w="2106900">
                  <a:extLst>
                    <a:ext uri="{9D8B030D-6E8A-4147-A177-3AD203B41FA5}">
                      <a16:colId xmlns:a16="http://schemas.microsoft.com/office/drawing/2014/main" val="20001"/>
                    </a:ext>
                  </a:extLst>
                </a:gridCol>
                <a:gridCol w="2242325">
                  <a:extLst>
                    <a:ext uri="{9D8B030D-6E8A-4147-A177-3AD203B41FA5}">
                      <a16:colId xmlns:a16="http://schemas.microsoft.com/office/drawing/2014/main" val="20002"/>
                    </a:ext>
                  </a:extLst>
                </a:gridCol>
                <a:gridCol w="1968425">
                  <a:extLst>
                    <a:ext uri="{9D8B030D-6E8A-4147-A177-3AD203B41FA5}">
                      <a16:colId xmlns:a16="http://schemas.microsoft.com/office/drawing/2014/main" val="20003"/>
                    </a:ext>
                  </a:extLst>
                </a:gridCol>
              </a:tblGrid>
              <a:tr h="1202300">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0"/>
                  </a:ext>
                </a:extLst>
              </a:tr>
              <a:tr h="1002025">
                <a:tc>
                  <a:txBody>
                    <a:bodyPr/>
                    <a:lstStyle/>
                    <a:p>
                      <a:pPr marL="0" lvl="0" indent="0" algn="l" rtl="0">
                        <a:spcBef>
                          <a:spcPts val="0"/>
                        </a:spcBef>
                        <a:spcAft>
                          <a:spcPts val="0"/>
                        </a:spcAft>
                        <a:buNone/>
                      </a:pPr>
                      <a:r>
                        <a:rPr lang="en"/>
                        <a:t>Attribution or </a:t>
                      </a:r>
                      <a:r>
                        <a:rPr lang="en" b="1"/>
                        <a:t>BY</a:t>
                      </a:r>
                      <a:r>
                        <a:rPr lang="en"/>
                        <a:t>. All licenses must include this element.  </a:t>
                      </a:r>
                      <a:endParaRPr/>
                    </a:p>
                  </a:txBody>
                  <a:tcPr marL="91425" marR="91425" marT="91425" marB="91425"/>
                </a:tc>
                <a:tc>
                  <a:txBody>
                    <a:bodyPr/>
                    <a:lstStyle/>
                    <a:p>
                      <a:pPr marL="0" lvl="0" indent="0" algn="l" rtl="0">
                        <a:spcBef>
                          <a:spcPts val="0"/>
                        </a:spcBef>
                        <a:spcAft>
                          <a:spcPts val="0"/>
                        </a:spcAft>
                        <a:buNone/>
                      </a:pPr>
                      <a:r>
                        <a:rPr lang="en"/>
                        <a:t>Non-Commercial or </a:t>
                      </a:r>
                      <a:r>
                        <a:rPr lang="en" b="1"/>
                        <a:t>NC</a:t>
                      </a:r>
                      <a:r>
                        <a:rPr lang="en"/>
                        <a:t>. This means the work is only available to use for non-commercial purposes.</a:t>
                      </a:r>
                      <a:endParaRPr/>
                    </a:p>
                  </a:txBody>
                  <a:tcPr marL="91425" marR="91425" marT="91425" marB="91425"/>
                </a:tc>
                <a:tc>
                  <a:txBody>
                    <a:bodyPr/>
                    <a:lstStyle/>
                    <a:p>
                      <a:pPr marL="0" lvl="0" indent="0" algn="l" rtl="0">
                        <a:spcBef>
                          <a:spcPts val="0"/>
                        </a:spcBef>
                        <a:spcAft>
                          <a:spcPts val="0"/>
                        </a:spcAft>
                        <a:buNone/>
                      </a:pPr>
                      <a:r>
                        <a:rPr lang="en"/>
                        <a:t>Share Alike or </a:t>
                      </a:r>
                      <a:r>
                        <a:rPr lang="en" b="1"/>
                        <a:t>SA</a:t>
                      </a:r>
                      <a:r>
                        <a:rPr lang="en"/>
                        <a:t>.  This symbol means that if any adaptations or derivatives are made that they must be shared using the same license type as the original. </a:t>
                      </a:r>
                      <a:endParaRPr/>
                    </a:p>
                  </a:txBody>
                  <a:tcPr marL="91425" marR="91425" marT="91425" marB="91425"/>
                </a:tc>
                <a:tc>
                  <a:txBody>
                    <a:bodyPr/>
                    <a:lstStyle/>
                    <a:p>
                      <a:pPr marL="0" lvl="0" indent="0" algn="l" rtl="0">
                        <a:spcBef>
                          <a:spcPts val="0"/>
                        </a:spcBef>
                        <a:spcAft>
                          <a:spcPts val="0"/>
                        </a:spcAft>
                        <a:buNone/>
                      </a:pPr>
                      <a:r>
                        <a:rPr lang="en"/>
                        <a:t>No Derivatives or </a:t>
                      </a:r>
                      <a:r>
                        <a:rPr lang="en" b="1"/>
                        <a:t>ND</a:t>
                      </a:r>
                      <a:r>
                        <a:rPr lang="en"/>
                        <a:t>. This means that users cannot share derivatives or adaptations of the work. </a:t>
                      </a:r>
                      <a:endParaRPr/>
                    </a:p>
                  </a:txBody>
                  <a:tcPr marL="91425" marR="91425" marT="91425" marB="91425"/>
                </a:tc>
                <a:extLst>
                  <a:ext uri="{0D108BD9-81ED-4DB2-BD59-A6C34878D82A}">
                    <a16:rowId xmlns:a16="http://schemas.microsoft.com/office/drawing/2014/main" val="10001"/>
                  </a:ext>
                </a:extLst>
              </a:tr>
            </a:tbl>
          </a:graphicData>
        </a:graphic>
      </p:graphicFrame>
      <p:pic>
        <p:nvPicPr>
          <p:cNvPr id="135" name="Google Shape;135;p24"/>
          <p:cNvPicPr preferRelativeResize="0"/>
          <p:nvPr/>
        </p:nvPicPr>
        <p:blipFill>
          <a:blip r:embed="rId3">
            <a:alphaModFix/>
          </a:blip>
          <a:stretch>
            <a:fillRect/>
          </a:stretch>
        </p:blipFill>
        <p:spPr>
          <a:xfrm>
            <a:off x="767100" y="1880825"/>
            <a:ext cx="1202299" cy="1202299"/>
          </a:xfrm>
          <a:prstGeom prst="rect">
            <a:avLst/>
          </a:prstGeom>
          <a:noFill/>
          <a:ln>
            <a:noFill/>
          </a:ln>
        </p:spPr>
      </p:pic>
      <p:pic>
        <p:nvPicPr>
          <p:cNvPr id="136" name="Google Shape;136;p24"/>
          <p:cNvPicPr preferRelativeResize="0"/>
          <p:nvPr/>
        </p:nvPicPr>
        <p:blipFill>
          <a:blip r:embed="rId4">
            <a:alphaModFix/>
          </a:blip>
          <a:stretch>
            <a:fillRect/>
          </a:stretch>
        </p:blipFill>
        <p:spPr>
          <a:xfrm>
            <a:off x="2836200" y="1880825"/>
            <a:ext cx="1202299" cy="1202299"/>
          </a:xfrm>
          <a:prstGeom prst="rect">
            <a:avLst/>
          </a:prstGeom>
          <a:noFill/>
          <a:ln>
            <a:noFill/>
          </a:ln>
        </p:spPr>
      </p:pic>
      <p:pic>
        <p:nvPicPr>
          <p:cNvPr id="137" name="Google Shape;137;p24"/>
          <p:cNvPicPr preferRelativeResize="0"/>
          <p:nvPr/>
        </p:nvPicPr>
        <p:blipFill>
          <a:blip r:embed="rId5">
            <a:alphaModFix/>
          </a:blip>
          <a:stretch>
            <a:fillRect/>
          </a:stretch>
        </p:blipFill>
        <p:spPr>
          <a:xfrm>
            <a:off x="5013050" y="1880825"/>
            <a:ext cx="1202299" cy="1202299"/>
          </a:xfrm>
          <a:prstGeom prst="rect">
            <a:avLst/>
          </a:prstGeom>
          <a:noFill/>
          <a:ln>
            <a:noFill/>
          </a:ln>
        </p:spPr>
      </p:pic>
      <p:pic>
        <p:nvPicPr>
          <p:cNvPr id="138" name="Google Shape;138;p24"/>
          <p:cNvPicPr preferRelativeResize="0"/>
          <p:nvPr/>
        </p:nvPicPr>
        <p:blipFill>
          <a:blip r:embed="rId6">
            <a:alphaModFix/>
          </a:blip>
          <a:stretch>
            <a:fillRect/>
          </a:stretch>
        </p:blipFill>
        <p:spPr>
          <a:xfrm>
            <a:off x="7153325" y="1880825"/>
            <a:ext cx="1202299" cy="1202299"/>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5"/>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Creative Commons License - 6 Types</a:t>
            </a:r>
            <a:endParaRPr/>
          </a:p>
        </p:txBody>
      </p:sp>
      <p:graphicFrame>
        <p:nvGraphicFramePr>
          <p:cNvPr id="144" name="Google Shape;144;p25"/>
          <p:cNvGraphicFramePr/>
          <p:nvPr/>
        </p:nvGraphicFramePr>
        <p:xfrm>
          <a:off x="197150" y="1812650"/>
          <a:ext cx="8741525" cy="3248390"/>
        </p:xfrm>
        <a:graphic>
          <a:graphicData uri="http://schemas.openxmlformats.org/drawingml/2006/table">
            <a:tbl>
              <a:tblPr>
                <a:noFill/>
                <a:tableStyleId>{B8AEF713-E821-4495-A247-F4B4C594036E}</a:tableStyleId>
              </a:tblPr>
              <a:tblGrid>
                <a:gridCol w="2194200">
                  <a:extLst>
                    <a:ext uri="{9D8B030D-6E8A-4147-A177-3AD203B41FA5}">
                      <a16:colId xmlns:a16="http://schemas.microsoft.com/office/drawing/2014/main" val="20000"/>
                    </a:ext>
                  </a:extLst>
                </a:gridCol>
                <a:gridCol w="782100">
                  <a:extLst>
                    <a:ext uri="{9D8B030D-6E8A-4147-A177-3AD203B41FA5}">
                      <a16:colId xmlns:a16="http://schemas.microsoft.com/office/drawing/2014/main" val="20001"/>
                    </a:ext>
                  </a:extLst>
                </a:gridCol>
                <a:gridCol w="5765225">
                  <a:extLst>
                    <a:ext uri="{9D8B030D-6E8A-4147-A177-3AD203B41FA5}">
                      <a16:colId xmlns:a16="http://schemas.microsoft.com/office/drawing/2014/main" val="20002"/>
                    </a:ext>
                  </a:extLst>
                </a:gridCol>
              </a:tblGrid>
              <a:tr h="935750">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r>
                        <a:rPr lang="en" u="sng">
                          <a:solidFill>
                            <a:schemeClr val="hlink"/>
                          </a:solidFill>
                          <a:hlinkClick r:id="rId3"/>
                        </a:rPr>
                        <a:t>CC BY</a:t>
                      </a:r>
                      <a:endParaRPr/>
                    </a:p>
                  </a:txBody>
                  <a:tcPr marL="91425" marR="91425" marT="91425" marB="91425"/>
                </a:tc>
                <a:tc>
                  <a:txBody>
                    <a:bodyPr/>
                    <a:lstStyle/>
                    <a:p>
                      <a:pPr marL="0" lvl="0" indent="0" algn="l" rtl="0">
                        <a:spcBef>
                          <a:spcPts val="0"/>
                        </a:spcBef>
                        <a:spcAft>
                          <a:spcPts val="0"/>
                        </a:spcAft>
                        <a:buNone/>
                      </a:pPr>
                      <a:r>
                        <a:rPr lang="en"/>
                        <a:t>This license is the most permissive of the licenses.  It requires users to give attribution to the creator.  From there, users can distribute, build upon, remix, and adapt the source.  Commercial use is allowed with this license.  </a:t>
                      </a:r>
                      <a:endParaRPr/>
                    </a:p>
                  </a:txBody>
                  <a:tcPr marL="91425" marR="91425" marT="91425" marB="91425"/>
                </a:tc>
                <a:extLst>
                  <a:ext uri="{0D108BD9-81ED-4DB2-BD59-A6C34878D82A}">
                    <a16:rowId xmlns:a16="http://schemas.microsoft.com/office/drawing/2014/main" val="10000"/>
                  </a:ext>
                </a:extLst>
              </a:tr>
              <a:tr h="1189525">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r>
                        <a:rPr lang="en" u="sng">
                          <a:solidFill>
                            <a:schemeClr val="hlink"/>
                          </a:solidFill>
                          <a:hlinkClick r:id="rId4"/>
                        </a:rPr>
                        <a:t>CC BY-SA</a:t>
                      </a:r>
                      <a:endParaRPr/>
                    </a:p>
                  </a:txBody>
                  <a:tcPr marL="91425" marR="91425" marT="91425" marB="91425"/>
                </a:tc>
                <a:tc>
                  <a:txBody>
                    <a:bodyPr/>
                    <a:lstStyle/>
                    <a:p>
                      <a:pPr marL="0" lvl="0" indent="0" algn="l" rtl="0">
                        <a:spcBef>
                          <a:spcPts val="0"/>
                        </a:spcBef>
                        <a:spcAft>
                          <a:spcPts val="0"/>
                        </a:spcAft>
                        <a:buNone/>
                      </a:pPr>
                      <a:r>
                        <a:rPr lang="en"/>
                        <a:t>This license also requires the user to give attribution to the creator and allows user to distribute and use the work in the same way as the CC BY license, including commercial use.  However, for users who create a derivative of the work, they must use the same license as the original work. </a:t>
                      </a:r>
                      <a:endParaRPr/>
                    </a:p>
                  </a:txBody>
                  <a:tcPr marL="91425" marR="91425" marT="91425" marB="91425"/>
                </a:tc>
                <a:extLst>
                  <a:ext uri="{0D108BD9-81ED-4DB2-BD59-A6C34878D82A}">
                    <a16:rowId xmlns:a16="http://schemas.microsoft.com/office/drawing/2014/main" val="10001"/>
                  </a:ext>
                </a:extLst>
              </a:tr>
              <a:tr h="962450">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r>
                        <a:rPr lang="en" u="sng">
                          <a:solidFill>
                            <a:schemeClr val="hlink"/>
                          </a:solidFill>
                          <a:hlinkClick r:id="rId5"/>
                        </a:rPr>
                        <a:t>CC BY-NC</a:t>
                      </a:r>
                      <a:endParaRPr/>
                    </a:p>
                  </a:txBody>
                  <a:tcPr marL="91425" marR="91425" marT="91425" marB="91425"/>
                </a:tc>
                <a:tc>
                  <a:txBody>
                    <a:bodyPr/>
                    <a:lstStyle/>
                    <a:p>
                      <a:pPr marL="0" lvl="0" indent="0" algn="l" rtl="0">
                        <a:spcBef>
                          <a:spcPts val="0"/>
                        </a:spcBef>
                        <a:spcAft>
                          <a:spcPts val="0"/>
                        </a:spcAft>
                        <a:buNone/>
                      </a:pPr>
                      <a:r>
                        <a:rPr lang="en"/>
                        <a:t>This license also requires attribution to the creator.  Users can distribute, adapt, remix, and build upon the original work, as long as it is for non-commercial purposes. </a:t>
                      </a:r>
                      <a:endParaRPr/>
                    </a:p>
                  </a:txBody>
                  <a:tcPr marL="91425" marR="91425" marT="91425" marB="91425"/>
                </a:tc>
                <a:extLst>
                  <a:ext uri="{0D108BD9-81ED-4DB2-BD59-A6C34878D82A}">
                    <a16:rowId xmlns:a16="http://schemas.microsoft.com/office/drawing/2014/main" val="10002"/>
                  </a:ext>
                </a:extLst>
              </a:tr>
            </a:tbl>
          </a:graphicData>
        </a:graphic>
      </p:graphicFrame>
      <p:pic>
        <p:nvPicPr>
          <p:cNvPr id="145" name="Google Shape;145;p25"/>
          <p:cNvPicPr preferRelativeResize="0"/>
          <p:nvPr/>
        </p:nvPicPr>
        <p:blipFill>
          <a:blip r:embed="rId6">
            <a:alphaModFix/>
          </a:blip>
          <a:stretch>
            <a:fillRect/>
          </a:stretch>
        </p:blipFill>
        <p:spPr>
          <a:xfrm>
            <a:off x="197145" y="1812638"/>
            <a:ext cx="2194206" cy="767700"/>
          </a:xfrm>
          <a:prstGeom prst="rect">
            <a:avLst/>
          </a:prstGeom>
          <a:noFill/>
          <a:ln>
            <a:noFill/>
          </a:ln>
        </p:spPr>
      </p:pic>
      <p:pic>
        <p:nvPicPr>
          <p:cNvPr id="146" name="Google Shape;146;p25"/>
          <p:cNvPicPr preferRelativeResize="0"/>
          <p:nvPr/>
        </p:nvPicPr>
        <p:blipFill>
          <a:blip r:embed="rId7">
            <a:alphaModFix/>
          </a:blip>
          <a:stretch>
            <a:fillRect/>
          </a:stretch>
        </p:blipFill>
        <p:spPr>
          <a:xfrm>
            <a:off x="197145" y="2848920"/>
            <a:ext cx="2194206" cy="767700"/>
          </a:xfrm>
          <a:prstGeom prst="rect">
            <a:avLst/>
          </a:prstGeom>
          <a:noFill/>
          <a:ln>
            <a:noFill/>
          </a:ln>
        </p:spPr>
      </p:pic>
      <p:pic>
        <p:nvPicPr>
          <p:cNvPr id="147" name="Google Shape;147;p25"/>
          <p:cNvPicPr preferRelativeResize="0"/>
          <p:nvPr/>
        </p:nvPicPr>
        <p:blipFill>
          <a:blip r:embed="rId8">
            <a:alphaModFix/>
          </a:blip>
          <a:stretch>
            <a:fillRect/>
          </a:stretch>
        </p:blipFill>
        <p:spPr>
          <a:xfrm>
            <a:off x="197150" y="4098550"/>
            <a:ext cx="2194200" cy="7677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6"/>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Creative Commons License - 6 Types</a:t>
            </a:r>
            <a:endParaRPr/>
          </a:p>
        </p:txBody>
      </p:sp>
      <p:graphicFrame>
        <p:nvGraphicFramePr>
          <p:cNvPr id="153" name="Google Shape;153;p26"/>
          <p:cNvGraphicFramePr/>
          <p:nvPr/>
        </p:nvGraphicFramePr>
        <p:xfrm>
          <a:off x="181825" y="1884450"/>
          <a:ext cx="8750300" cy="3045805"/>
        </p:xfrm>
        <a:graphic>
          <a:graphicData uri="http://schemas.openxmlformats.org/drawingml/2006/table">
            <a:tbl>
              <a:tblPr>
                <a:noFill/>
                <a:tableStyleId>{B8AEF713-E821-4495-A247-F4B4C594036E}</a:tableStyleId>
              </a:tblPr>
              <a:tblGrid>
                <a:gridCol w="2432525">
                  <a:extLst>
                    <a:ext uri="{9D8B030D-6E8A-4147-A177-3AD203B41FA5}">
                      <a16:colId xmlns:a16="http://schemas.microsoft.com/office/drawing/2014/main" val="20000"/>
                    </a:ext>
                  </a:extLst>
                </a:gridCol>
                <a:gridCol w="805050">
                  <a:extLst>
                    <a:ext uri="{9D8B030D-6E8A-4147-A177-3AD203B41FA5}">
                      <a16:colId xmlns:a16="http://schemas.microsoft.com/office/drawing/2014/main" val="20001"/>
                    </a:ext>
                  </a:extLst>
                </a:gridCol>
                <a:gridCol w="5512725">
                  <a:extLst>
                    <a:ext uri="{9D8B030D-6E8A-4147-A177-3AD203B41FA5}">
                      <a16:colId xmlns:a16="http://schemas.microsoft.com/office/drawing/2014/main" val="20002"/>
                    </a:ext>
                  </a:extLst>
                </a:gridCol>
              </a:tblGrid>
              <a:tr h="935875">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r>
                        <a:rPr lang="en" u="sng">
                          <a:solidFill>
                            <a:schemeClr val="hlink"/>
                          </a:solidFill>
                          <a:hlinkClick r:id="rId3"/>
                        </a:rPr>
                        <a:t>CCBY-NC-SA</a:t>
                      </a:r>
                      <a:endParaRPr/>
                    </a:p>
                  </a:txBody>
                  <a:tcPr marL="91425" marR="91425" marT="91425" marB="91425"/>
                </a:tc>
                <a:tc>
                  <a:txBody>
                    <a:bodyPr/>
                    <a:lstStyle/>
                    <a:p>
                      <a:pPr marL="0" lvl="0" indent="0" algn="l" rtl="0">
                        <a:spcBef>
                          <a:spcPts val="0"/>
                        </a:spcBef>
                        <a:spcAft>
                          <a:spcPts val="0"/>
                        </a:spcAft>
                        <a:buNone/>
                      </a:pPr>
                      <a:r>
                        <a:rPr lang="en"/>
                        <a:t>This license has the same requirements as the CC BY-SA license.  If the user creates a derivative of the work, then the user must use the same type of license.  The use must also be for non-commercial purposes. </a:t>
                      </a:r>
                      <a:endParaRPr/>
                    </a:p>
                  </a:txBody>
                  <a:tcPr marL="91425" marR="91425" marT="91425" marB="91425"/>
                </a:tc>
                <a:extLst>
                  <a:ext uri="{0D108BD9-81ED-4DB2-BD59-A6C34878D82A}">
                    <a16:rowId xmlns:a16="http://schemas.microsoft.com/office/drawing/2014/main" val="10000"/>
                  </a:ext>
                </a:extLst>
              </a:tr>
              <a:tr h="973225">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r>
                        <a:rPr lang="en" u="sng">
                          <a:solidFill>
                            <a:schemeClr val="hlink"/>
                          </a:solidFill>
                          <a:hlinkClick r:id="rId4"/>
                        </a:rPr>
                        <a:t>CC BY-ND</a:t>
                      </a:r>
                      <a:endParaRPr/>
                    </a:p>
                  </a:txBody>
                  <a:tcPr marL="91425" marR="91425" marT="91425" marB="91425"/>
                </a:tc>
                <a:tc>
                  <a:txBody>
                    <a:bodyPr/>
                    <a:lstStyle/>
                    <a:p>
                      <a:pPr marL="0" lvl="0" indent="0" algn="l" rtl="0">
                        <a:spcBef>
                          <a:spcPts val="0"/>
                        </a:spcBef>
                        <a:spcAft>
                          <a:spcPts val="0"/>
                        </a:spcAft>
                        <a:buNone/>
                      </a:pPr>
                      <a:r>
                        <a:rPr lang="en"/>
                        <a:t>This license allows users to copy and distribute materials with attribution to the creator.  However, this license does not allow you to build upon, adapt, or remix the content.  The distribution can be for commercial use.  </a:t>
                      </a:r>
                      <a:endParaRPr/>
                    </a:p>
                  </a:txBody>
                  <a:tcPr marL="91425" marR="91425" marT="91425" marB="91425"/>
                </a:tc>
                <a:extLst>
                  <a:ext uri="{0D108BD9-81ED-4DB2-BD59-A6C34878D82A}">
                    <a16:rowId xmlns:a16="http://schemas.microsoft.com/office/drawing/2014/main" val="10001"/>
                  </a:ext>
                </a:extLst>
              </a:tr>
              <a:tr h="973225">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r>
                        <a:rPr lang="en" u="sng">
                          <a:solidFill>
                            <a:schemeClr val="hlink"/>
                          </a:solidFill>
                          <a:hlinkClick r:id="rId5"/>
                        </a:rPr>
                        <a:t>CC BY-NC-ND</a:t>
                      </a:r>
                      <a:endParaRPr/>
                    </a:p>
                  </a:txBody>
                  <a:tcPr marL="91425" marR="91425" marT="91425" marB="91425"/>
                </a:tc>
                <a:tc>
                  <a:txBody>
                    <a:bodyPr/>
                    <a:lstStyle/>
                    <a:p>
                      <a:pPr marL="0" lvl="0" indent="0" algn="l" rtl="0">
                        <a:spcBef>
                          <a:spcPts val="0"/>
                        </a:spcBef>
                        <a:spcAft>
                          <a:spcPts val="0"/>
                        </a:spcAft>
                        <a:buNone/>
                      </a:pPr>
                      <a:r>
                        <a:rPr lang="en"/>
                        <a:t>This license has the same parameters as the BY-NC license, however, the distribution can only be for non-commercial use.  </a:t>
                      </a:r>
                      <a:endParaRPr/>
                    </a:p>
                  </a:txBody>
                  <a:tcPr marL="91425" marR="91425" marT="91425" marB="91425"/>
                </a:tc>
                <a:extLst>
                  <a:ext uri="{0D108BD9-81ED-4DB2-BD59-A6C34878D82A}">
                    <a16:rowId xmlns:a16="http://schemas.microsoft.com/office/drawing/2014/main" val="10002"/>
                  </a:ext>
                </a:extLst>
              </a:tr>
            </a:tbl>
          </a:graphicData>
        </a:graphic>
      </p:graphicFrame>
      <p:pic>
        <p:nvPicPr>
          <p:cNvPr id="154" name="Google Shape;154;p26"/>
          <p:cNvPicPr preferRelativeResize="0"/>
          <p:nvPr/>
        </p:nvPicPr>
        <p:blipFill>
          <a:blip r:embed="rId6">
            <a:alphaModFix/>
          </a:blip>
          <a:stretch>
            <a:fillRect/>
          </a:stretch>
        </p:blipFill>
        <p:spPr>
          <a:xfrm>
            <a:off x="181825" y="1900225"/>
            <a:ext cx="2432525" cy="851075"/>
          </a:xfrm>
          <a:prstGeom prst="rect">
            <a:avLst/>
          </a:prstGeom>
          <a:noFill/>
          <a:ln>
            <a:noFill/>
          </a:ln>
        </p:spPr>
      </p:pic>
      <p:pic>
        <p:nvPicPr>
          <p:cNvPr id="155" name="Google Shape;155;p26"/>
          <p:cNvPicPr preferRelativeResize="0"/>
          <p:nvPr/>
        </p:nvPicPr>
        <p:blipFill>
          <a:blip r:embed="rId7">
            <a:alphaModFix/>
          </a:blip>
          <a:stretch>
            <a:fillRect/>
          </a:stretch>
        </p:blipFill>
        <p:spPr>
          <a:xfrm>
            <a:off x="181825" y="2920725"/>
            <a:ext cx="2432525" cy="851087"/>
          </a:xfrm>
          <a:prstGeom prst="rect">
            <a:avLst/>
          </a:prstGeom>
          <a:noFill/>
          <a:ln>
            <a:noFill/>
          </a:ln>
        </p:spPr>
      </p:pic>
      <p:pic>
        <p:nvPicPr>
          <p:cNvPr id="156" name="Google Shape;156;p26"/>
          <p:cNvPicPr preferRelativeResize="0"/>
          <p:nvPr/>
        </p:nvPicPr>
        <p:blipFill>
          <a:blip r:embed="rId8">
            <a:alphaModFix/>
          </a:blip>
          <a:stretch>
            <a:fillRect/>
          </a:stretch>
        </p:blipFill>
        <p:spPr>
          <a:xfrm>
            <a:off x="181825" y="3941225"/>
            <a:ext cx="2432525" cy="851078"/>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27"/>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Creative Commons License - Public Domain</a:t>
            </a:r>
            <a:endParaRPr/>
          </a:p>
        </p:txBody>
      </p:sp>
      <p:graphicFrame>
        <p:nvGraphicFramePr>
          <p:cNvPr id="162" name="Google Shape;162;p27"/>
          <p:cNvGraphicFramePr/>
          <p:nvPr/>
        </p:nvGraphicFramePr>
        <p:xfrm>
          <a:off x="141700" y="1982350"/>
          <a:ext cx="9002300" cy="2574060"/>
        </p:xfrm>
        <a:graphic>
          <a:graphicData uri="http://schemas.openxmlformats.org/drawingml/2006/table">
            <a:tbl>
              <a:tblPr>
                <a:noFill/>
                <a:tableStyleId>{B8AEF713-E821-4495-A247-F4B4C594036E}</a:tableStyleId>
              </a:tblPr>
              <a:tblGrid>
                <a:gridCol w="2365500">
                  <a:extLst>
                    <a:ext uri="{9D8B030D-6E8A-4147-A177-3AD203B41FA5}">
                      <a16:colId xmlns:a16="http://schemas.microsoft.com/office/drawing/2014/main" val="20000"/>
                    </a:ext>
                  </a:extLst>
                </a:gridCol>
                <a:gridCol w="1107725">
                  <a:extLst>
                    <a:ext uri="{9D8B030D-6E8A-4147-A177-3AD203B41FA5}">
                      <a16:colId xmlns:a16="http://schemas.microsoft.com/office/drawing/2014/main" val="20001"/>
                    </a:ext>
                  </a:extLst>
                </a:gridCol>
                <a:gridCol w="5529075">
                  <a:extLst>
                    <a:ext uri="{9D8B030D-6E8A-4147-A177-3AD203B41FA5}">
                      <a16:colId xmlns:a16="http://schemas.microsoft.com/office/drawing/2014/main" val="20002"/>
                    </a:ext>
                  </a:extLst>
                </a:gridCol>
              </a:tblGrid>
              <a:tr h="1451300">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r>
                        <a:rPr lang="en" u="sng">
                          <a:solidFill>
                            <a:schemeClr val="hlink"/>
                          </a:solidFill>
                          <a:hlinkClick r:id="rId3"/>
                        </a:rPr>
                        <a:t>CC Zero or CC0</a:t>
                      </a:r>
                      <a:endParaRPr/>
                    </a:p>
                  </a:txBody>
                  <a:tcPr marL="91425" marR="91425" marT="91425" marB="91425"/>
                </a:tc>
                <a:tc>
                  <a:txBody>
                    <a:bodyPr/>
                    <a:lstStyle/>
                    <a:p>
                      <a:pPr marL="0" lvl="0" indent="0" algn="l" rtl="0">
                        <a:spcBef>
                          <a:spcPts val="0"/>
                        </a:spcBef>
                        <a:spcAft>
                          <a:spcPts val="0"/>
                        </a:spcAft>
                        <a:buNone/>
                      </a:pPr>
                      <a:r>
                        <a:rPr lang="en"/>
                        <a:t>This tool allows creators to donate their work to the public domain to the greatest extent that they can. It allows creators to take a "no rights reserved approach."  It has the same three layers as a CC License.  The legal code includes a fall back license for jurisdictions that do not allow a creator to fully dedicate their work to the public domain. </a:t>
                      </a:r>
                      <a:endParaRPr/>
                    </a:p>
                  </a:txBody>
                  <a:tcPr marL="91425" marR="91425" marT="91425" marB="91425"/>
                </a:tc>
                <a:extLst>
                  <a:ext uri="{0D108BD9-81ED-4DB2-BD59-A6C34878D82A}">
                    <a16:rowId xmlns:a16="http://schemas.microsoft.com/office/drawing/2014/main" val="10000"/>
                  </a:ext>
                </a:extLst>
              </a:tr>
              <a:tr h="1111050">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r>
                        <a:rPr lang="en" b="1">
                          <a:solidFill>
                            <a:srgbClr val="333333"/>
                          </a:solidFill>
                          <a:highlight>
                            <a:srgbClr val="FFFFFF"/>
                          </a:highlight>
                        </a:rPr>
                        <a:t>Public Domain Mark</a:t>
                      </a:r>
                      <a:endParaRPr/>
                    </a:p>
                  </a:txBody>
                  <a:tcPr marL="91425" marR="91425" marT="91425" marB="91425"/>
                </a:tc>
                <a:tc>
                  <a:txBody>
                    <a:bodyPr/>
                    <a:lstStyle/>
                    <a:p>
                      <a:pPr marL="0" lvl="0" indent="0" algn="l" rtl="0">
                        <a:spcBef>
                          <a:spcPts val="0"/>
                        </a:spcBef>
                        <a:spcAft>
                          <a:spcPts val="0"/>
                        </a:spcAft>
                        <a:buNone/>
                      </a:pPr>
                      <a:r>
                        <a:rPr lang="en"/>
                        <a:t>This is a mark that is used on works that have no copyright restrictions.  This mark has no legal implications when attached to a work.  It's purpose is only to inform others that the work is in the public domain.  </a:t>
                      </a:r>
                      <a:endParaRPr/>
                    </a:p>
                  </a:txBody>
                  <a:tcPr marL="91425" marR="91425" marT="91425" marB="91425"/>
                </a:tc>
                <a:extLst>
                  <a:ext uri="{0D108BD9-81ED-4DB2-BD59-A6C34878D82A}">
                    <a16:rowId xmlns:a16="http://schemas.microsoft.com/office/drawing/2014/main" val="10001"/>
                  </a:ext>
                </a:extLst>
              </a:tr>
            </a:tbl>
          </a:graphicData>
        </a:graphic>
      </p:graphicFrame>
      <p:pic>
        <p:nvPicPr>
          <p:cNvPr id="163" name="Google Shape;163;p27"/>
          <p:cNvPicPr preferRelativeResize="0"/>
          <p:nvPr/>
        </p:nvPicPr>
        <p:blipFill>
          <a:blip r:embed="rId4">
            <a:alphaModFix/>
          </a:blip>
          <a:stretch>
            <a:fillRect/>
          </a:stretch>
        </p:blipFill>
        <p:spPr>
          <a:xfrm>
            <a:off x="141700" y="1982350"/>
            <a:ext cx="2178750" cy="767700"/>
          </a:xfrm>
          <a:prstGeom prst="rect">
            <a:avLst/>
          </a:prstGeom>
          <a:noFill/>
          <a:ln>
            <a:noFill/>
          </a:ln>
        </p:spPr>
      </p:pic>
      <p:pic>
        <p:nvPicPr>
          <p:cNvPr id="164" name="Google Shape;164;p27"/>
          <p:cNvPicPr preferRelativeResize="0"/>
          <p:nvPr/>
        </p:nvPicPr>
        <p:blipFill>
          <a:blip r:embed="rId5">
            <a:alphaModFix/>
          </a:blip>
          <a:stretch>
            <a:fillRect/>
          </a:stretch>
        </p:blipFill>
        <p:spPr>
          <a:xfrm>
            <a:off x="141695" y="3445350"/>
            <a:ext cx="2178754" cy="76770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28"/>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CC Licensed Works</a:t>
            </a:r>
            <a:endParaRPr/>
          </a:p>
        </p:txBody>
      </p:sp>
      <p:sp>
        <p:nvSpPr>
          <p:cNvPr id="170" name="Google Shape;170;p28"/>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How many CC licensed works are there?</a:t>
            </a:r>
            <a:endParaRPr/>
          </a:p>
          <a:p>
            <a:pPr marL="0" lvl="0" indent="0" algn="l" rtl="0">
              <a:spcBef>
                <a:spcPts val="1600"/>
              </a:spcBef>
              <a:spcAft>
                <a:spcPts val="1600"/>
              </a:spcAft>
              <a:buNone/>
            </a:pPr>
            <a:r>
              <a:rPr lang="en"/>
              <a:t>Currently </a:t>
            </a:r>
            <a:r>
              <a:rPr lang="en" u="sng">
                <a:solidFill>
                  <a:schemeClr val="hlink"/>
                </a:solidFill>
                <a:hlinkClick r:id="rId3"/>
              </a:rPr>
              <a:t>o</a:t>
            </a:r>
            <a:r>
              <a:rPr lang="en" u="sng">
                <a:solidFill>
                  <a:schemeClr val="hlink"/>
                </a:solidFill>
                <a:hlinkClick r:id="rId3"/>
              </a:rPr>
              <a:t>ver 2 billion</a:t>
            </a:r>
            <a:r>
              <a:rPr lang="en"/>
              <a:t> CC-licensed works, including literary works, videos, photos, audio, open education, and scientific research, exist across millions of websites, such as Wikipedia, Flickr, YouTube, DeviantArt, Wikimedia Commons, Stack Exchange, MDN, Internet Archive, Khan Academy, LibreTexts, OpenStax, MIT OpenCourseWare, WikiHow, TED, OpenStreetMap, GeoGebra, Doubtnut, Fandom, Afruino, ccmixter.org, Ninjam, etc.</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29"/>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Creative Commons Global Network</a:t>
            </a:r>
            <a:endParaRPr/>
          </a:p>
        </p:txBody>
      </p:sp>
      <p:sp>
        <p:nvSpPr>
          <p:cNvPr id="176" name="Google Shape;176;p29"/>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The </a:t>
            </a:r>
            <a:r>
              <a:rPr lang="en" u="sng">
                <a:solidFill>
                  <a:schemeClr val="hlink"/>
                </a:solidFill>
                <a:hlinkClick r:id="rId3"/>
              </a:rPr>
              <a:t>Creative Commons Global Network</a:t>
            </a:r>
            <a:r>
              <a:rPr lang="en"/>
              <a:t>, formal affiliate network restructured as a network organization in 2018, is the home for a community of advocates, activists, scholars, artists, and users working to strengthen the Commons worldwide.</a:t>
            </a:r>
            <a:endParaRPr/>
          </a:p>
          <a:p>
            <a:pPr marL="0" lvl="0" indent="0" algn="l" rtl="0">
              <a:spcBef>
                <a:spcPts val="1600"/>
              </a:spcBef>
              <a:spcAft>
                <a:spcPts val="1600"/>
              </a:spcAft>
              <a:buNone/>
            </a:pPr>
            <a:r>
              <a:rPr lang="en"/>
              <a:t>Creative Commons is the global standard for sharing content for use and re-use, but the organization relies on people to be able to exist. </a:t>
            </a:r>
            <a:r>
              <a:rPr lang="en" u="sng">
                <a:solidFill>
                  <a:schemeClr val="hlink"/>
                </a:solidFill>
                <a:hlinkClick r:id="rId4"/>
              </a:rPr>
              <a:t>Get involved!</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30"/>
          <p:cNvSpPr txBox="1">
            <a:spLocks noGrp="1"/>
          </p:cNvSpPr>
          <p:nvPr>
            <p:ph type="title"/>
          </p:nvPr>
        </p:nvSpPr>
        <p:spPr>
          <a:xfrm>
            <a:off x="460950" y="2065350"/>
            <a:ext cx="8222100" cy="1012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Timeline</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31"/>
          <p:cNvSpPr/>
          <p:nvPr/>
        </p:nvSpPr>
        <p:spPr>
          <a:xfrm>
            <a:off x="340934" y="2199000"/>
            <a:ext cx="1872300" cy="745500"/>
          </a:xfrm>
          <a:prstGeom prst="homePlate">
            <a:avLst>
              <a:gd name="adj" fmla="val 50000"/>
            </a:avLst>
          </a:prstGeom>
          <a:solidFill>
            <a:schemeClr val="dk1"/>
          </a:solidFill>
          <a:ln w="9525" cap="flat" cmpd="sng">
            <a:solidFill>
              <a:schemeClr val="lt1"/>
            </a:solidFill>
            <a:prstDash val="solid"/>
            <a:round/>
            <a:headEnd type="none" w="sm" len="sm"/>
            <a:tailEnd type="none" w="sm" len="sm"/>
          </a:ln>
        </p:spPr>
        <p:txBody>
          <a:bodyPr spcFirstLastPara="1" wrap="square" lIns="121875" tIns="121875" rIns="121875" bIns="121875" anchor="ctr" anchorCtr="0">
            <a:noAutofit/>
          </a:bodyPr>
          <a:lstStyle/>
          <a:p>
            <a:pPr marL="0" lvl="0" indent="0" algn="l" rtl="0">
              <a:spcBef>
                <a:spcPts val="0"/>
              </a:spcBef>
              <a:spcAft>
                <a:spcPts val="0"/>
              </a:spcAft>
              <a:buNone/>
            </a:pPr>
            <a:endParaRPr/>
          </a:p>
        </p:txBody>
      </p:sp>
      <p:sp>
        <p:nvSpPr>
          <p:cNvPr id="187" name="Google Shape;187;p31"/>
          <p:cNvSpPr txBox="1">
            <a:spLocks noGrp="1"/>
          </p:cNvSpPr>
          <p:nvPr>
            <p:ph type="body" idx="4294967295"/>
          </p:nvPr>
        </p:nvSpPr>
        <p:spPr>
          <a:xfrm>
            <a:off x="340923" y="2336550"/>
            <a:ext cx="1455600" cy="4704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a:solidFill>
                  <a:schemeClr val="lt1"/>
                </a:solidFill>
              </a:rPr>
              <a:t>1998</a:t>
            </a:r>
            <a:endParaRPr>
              <a:solidFill>
                <a:schemeClr val="lt1"/>
              </a:solidFill>
            </a:endParaRPr>
          </a:p>
        </p:txBody>
      </p:sp>
      <p:grpSp>
        <p:nvGrpSpPr>
          <p:cNvPr id="188" name="Google Shape;188;p31"/>
          <p:cNvGrpSpPr/>
          <p:nvPr/>
        </p:nvGrpSpPr>
        <p:grpSpPr>
          <a:xfrm>
            <a:off x="912820" y="1610215"/>
            <a:ext cx="198900" cy="593656"/>
            <a:chOff x="777447" y="1610215"/>
            <a:chExt cx="198900" cy="593656"/>
          </a:xfrm>
        </p:grpSpPr>
        <p:cxnSp>
          <p:nvCxnSpPr>
            <p:cNvPr id="189" name="Google Shape;189;p31"/>
            <p:cNvCxnSpPr/>
            <p:nvPr/>
          </p:nvCxnSpPr>
          <p:spPr>
            <a:xfrm>
              <a:off x="876909" y="1649171"/>
              <a:ext cx="0" cy="554700"/>
            </a:xfrm>
            <a:prstGeom prst="straightConnector1">
              <a:avLst/>
            </a:prstGeom>
            <a:noFill/>
            <a:ln w="9525" cap="flat" cmpd="sng">
              <a:solidFill>
                <a:schemeClr val="dk2"/>
              </a:solidFill>
              <a:prstDash val="solid"/>
              <a:round/>
              <a:headEnd type="none" w="sm" len="sm"/>
              <a:tailEnd type="none" w="sm" len="sm"/>
            </a:ln>
          </p:spPr>
        </p:cxnSp>
        <p:sp>
          <p:nvSpPr>
            <p:cNvPr id="190" name="Google Shape;190;p31"/>
            <p:cNvSpPr/>
            <p:nvPr/>
          </p:nvSpPr>
          <p:spPr>
            <a:xfrm>
              <a:off x="777447" y="1610215"/>
              <a:ext cx="198900" cy="1989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1" name="Google Shape;191;p31"/>
          <p:cNvSpPr txBox="1">
            <a:spLocks noGrp="1"/>
          </p:cNvSpPr>
          <p:nvPr>
            <p:ph type="body" idx="4294967295"/>
          </p:nvPr>
        </p:nvSpPr>
        <p:spPr>
          <a:xfrm>
            <a:off x="318375" y="374700"/>
            <a:ext cx="2242800" cy="9063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600"/>
              <a:t>Sonny Bono Copyright Term Extension Act (CTEA) enacted</a:t>
            </a:r>
            <a:endParaRPr sz="1600"/>
          </a:p>
        </p:txBody>
      </p:sp>
      <p:sp>
        <p:nvSpPr>
          <p:cNvPr id="192" name="Google Shape;192;p31"/>
          <p:cNvSpPr/>
          <p:nvPr/>
        </p:nvSpPr>
        <p:spPr>
          <a:xfrm>
            <a:off x="1817054" y="2199000"/>
            <a:ext cx="2051100" cy="745500"/>
          </a:xfrm>
          <a:prstGeom prst="chevron">
            <a:avLst>
              <a:gd name="adj" fmla="val 50000"/>
            </a:avLst>
          </a:prstGeom>
          <a:solidFill>
            <a:schemeClr val="dk1"/>
          </a:solidFill>
          <a:ln w="9525" cap="flat" cmpd="sng">
            <a:solidFill>
              <a:schemeClr val="lt1"/>
            </a:solidFill>
            <a:prstDash val="solid"/>
            <a:round/>
            <a:headEnd type="none" w="sm" len="sm"/>
            <a:tailEnd type="none" w="sm" len="sm"/>
          </a:ln>
        </p:spPr>
        <p:txBody>
          <a:bodyPr spcFirstLastPara="1" wrap="square" lIns="121875" tIns="121875" rIns="121875" bIns="121875" anchor="ctr" anchorCtr="0">
            <a:noAutofit/>
          </a:bodyPr>
          <a:lstStyle/>
          <a:p>
            <a:pPr marL="0" lvl="0" indent="0" algn="l" rtl="0">
              <a:spcBef>
                <a:spcPts val="0"/>
              </a:spcBef>
              <a:spcAft>
                <a:spcPts val="0"/>
              </a:spcAft>
              <a:buNone/>
            </a:pPr>
            <a:endParaRPr/>
          </a:p>
        </p:txBody>
      </p:sp>
      <p:sp>
        <p:nvSpPr>
          <p:cNvPr id="193" name="Google Shape;193;p31"/>
          <p:cNvSpPr txBox="1">
            <a:spLocks noGrp="1"/>
          </p:cNvSpPr>
          <p:nvPr>
            <p:ph type="body" idx="4294967295"/>
          </p:nvPr>
        </p:nvSpPr>
        <p:spPr>
          <a:xfrm>
            <a:off x="2126317" y="2336550"/>
            <a:ext cx="1315500" cy="4704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a:solidFill>
                  <a:schemeClr val="lt1"/>
                </a:solidFill>
              </a:rPr>
              <a:t>2001</a:t>
            </a:r>
            <a:endParaRPr>
              <a:solidFill>
                <a:schemeClr val="lt1"/>
              </a:solidFill>
            </a:endParaRPr>
          </a:p>
        </p:txBody>
      </p:sp>
      <p:grpSp>
        <p:nvGrpSpPr>
          <p:cNvPr id="194" name="Google Shape;194;p31"/>
          <p:cNvGrpSpPr/>
          <p:nvPr/>
        </p:nvGrpSpPr>
        <p:grpSpPr>
          <a:xfrm>
            <a:off x="2266282" y="2938958"/>
            <a:ext cx="198900" cy="593656"/>
            <a:chOff x="2223534" y="2938958"/>
            <a:chExt cx="198900" cy="593656"/>
          </a:xfrm>
        </p:grpSpPr>
        <p:cxnSp>
          <p:nvCxnSpPr>
            <p:cNvPr id="195" name="Google Shape;195;p31"/>
            <p:cNvCxnSpPr/>
            <p:nvPr/>
          </p:nvCxnSpPr>
          <p:spPr>
            <a:xfrm rot="10800000">
              <a:off x="2322997" y="2938958"/>
              <a:ext cx="0" cy="554700"/>
            </a:xfrm>
            <a:prstGeom prst="straightConnector1">
              <a:avLst/>
            </a:prstGeom>
            <a:noFill/>
            <a:ln w="9525" cap="flat" cmpd="sng">
              <a:solidFill>
                <a:schemeClr val="dk2"/>
              </a:solidFill>
              <a:prstDash val="solid"/>
              <a:round/>
              <a:headEnd type="none" w="sm" len="sm"/>
              <a:tailEnd type="none" w="sm" len="sm"/>
            </a:ln>
          </p:spPr>
        </p:cxnSp>
        <p:sp>
          <p:nvSpPr>
            <p:cNvPr id="196" name="Google Shape;196;p31"/>
            <p:cNvSpPr/>
            <p:nvPr/>
          </p:nvSpPr>
          <p:spPr>
            <a:xfrm rot="10800000" flipH="1">
              <a:off x="2223534" y="3333714"/>
              <a:ext cx="198900" cy="1989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7" name="Google Shape;197;p31"/>
          <p:cNvSpPr txBox="1">
            <a:spLocks noGrp="1"/>
          </p:cNvSpPr>
          <p:nvPr>
            <p:ph type="body" idx="4294967295"/>
          </p:nvPr>
        </p:nvSpPr>
        <p:spPr>
          <a:xfrm>
            <a:off x="1244337" y="3757725"/>
            <a:ext cx="2242800" cy="9063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600"/>
              <a:t>Creative Commons founded on January 16, 2001</a:t>
            </a:r>
            <a:endParaRPr sz="1600"/>
          </a:p>
        </p:txBody>
      </p:sp>
      <p:sp>
        <p:nvSpPr>
          <p:cNvPr id="198" name="Google Shape;198;p31"/>
          <p:cNvSpPr/>
          <p:nvPr/>
        </p:nvSpPr>
        <p:spPr>
          <a:xfrm>
            <a:off x="3471973" y="2199000"/>
            <a:ext cx="2051100" cy="745500"/>
          </a:xfrm>
          <a:prstGeom prst="chevron">
            <a:avLst>
              <a:gd name="adj" fmla="val 50000"/>
            </a:avLst>
          </a:prstGeom>
          <a:solidFill>
            <a:schemeClr val="dk1"/>
          </a:solidFill>
          <a:ln w="9525" cap="flat" cmpd="sng">
            <a:solidFill>
              <a:schemeClr val="lt1"/>
            </a:solidFill>
            <a:prstDash val="solid"/>
            <a:round/>
            <a:headEnd type="none" w="sm" len="sm"/>
            <a:tailEnd type="none" w="sm" len="sm"/>
          </a:ln>
        </p:spPr>
        <p:txBody>
          <a:bodyPr spcFirstLastPara="1" wrap="square" lIns="121875" tIns="121875" rIns="121875" bIns="121875" anchor="ctr" anchorCtr="0">
            <a:noAutofit/>
          </a:bodyPr>
          <a:lstStyle/>
          <a:p>
            <a:pPr marL="0" lvl="0" indent="0" algn="l" rtl="0">
              <a:spcBef>
                <a:spcPts val="0"/>
              </a:spcBef>
              <a:spcAft>
                <a:spcPts val="0"/>
              </a:spcAft>
              <a:buNone/>
            </a:pPr>
            <a:endParaRPr/>
          </a:p>
        </p:txBody>
      </p:sp>
      <p:sp>
        <p:nvSpPr>
          <p:cNvPr id="199" name="Google Shape;199;p31"/>
          <p:cNvSpPr txBox="1">
            <a:spLocks noGrp="1"/>
          </p:cNvSpPr>
          <p:nvPr>
            <p:ph type="body" idx="4294967295"/>
          </p:nvPr>
        </p:nvSpPr>
        <p:spPr>
          <a:xfrm>
            <a:off x="3767755" y="2336550"/>
            <a:ext cx="1315500" cy="4704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a:solidFill>
                  <a:schemeClr val="lt1"/>
                </a:solidFill>
              </a:rPr>
              <a:t>2002</a:t>
            </a:r>
            <a:endParaRPr>
              <a:solidFill>
                <a:schemeClr val="lt1"/>
              </a:solidFill>
            </a:endParaRPr>
          </a:p>
        </p:txBody>
      </p:sp>
      <p:grpSp>
        <p:nvGrpSpPr>
          <p:cNvPr id="200" name="Google Shape;200;p31"/>
          <p:cNvGrpSpPr/>
          <p:nvPr/>
        </p:nvGrpSpPr>
        <p:grpSpPr>
          <a:xfrm>
            <a:off x="4058732" y="1610215"/>
            <a:ext cx="198900" cy="593656"/>
            <a:chOff x="3918084" y="1610215"/>
            <a:chExt cx="198900" cy="593656"/>
          </a:xfrm>
        </p:grpSpPr>
        <p:cxnSp>
          <p:nvCxnSpPr>
            <p:cNvPr id="201" name="Google Shape;201;p31"/>
            <p:cNvCxnSpPr/>
            <p:nvPr/>
          </p:nvCxnSpPr>
          <p:spPr>
            <a:xfrm>
              <a:off x="4017546" y="1649171"/>
              <a:ext cx="0" cy="554700"/>
            </a:xfrm>
            <a:prstGeom prst="straightConnector1">
              <a:avLst/>
            </a:prstGeom>
            <a:noFill/>
            <a:ln w="9525" cap="flat" cmpd="sng">
              <a:solidFill>
                <a:schemeClr val="dk2"/>
              </a:solidFill>
              <a:prstDash val="solid"/>
              <a:round/>
              <a:headEnd type="none" w="sm" len="sm"/>
              <a:tailEnd type="none" w="sm" len="sm"/>
            </a:ln>
          </p:spPr>
        </p:cxnSp>
        <p:sp>
          <p:nvSpPr>
            <p:cNvPr id="202" name="Google Shape;202;p31"/>
            <p:cNvSpPr/>
            <p:nvPr/>
          </p:nvSpPr>
          <p:spPr>
            <a:xfrm>
              <a:off x="3918084" y="1610215"/>
              <a:ext cx="198900" cy="1989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3" name="Google Shape;203;p31"/>
          <p:cNvSpPr txBox="1">
            <a:spLocks noGrp="1"/>
          </p:cNvSpPr>
          <p:nvPr>
            <p:ph type="body" idx="4294967295"/>
          </p:nvPr>
        </p:nvSpPr>
        <p:spPr>
          <a:xfrm>
            <a:off x="3304094" y="374700"/>
            <a:ext cx="2242800" cy="9063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600"/>
              <a:t>Creative Commons HQ opens on the ground floor of Stanford Law School on May 16, 2002</a:t>
            </a:r>
            <a:endParaRPr sz="1600"/>
          </a:p>
        </p:txBody>
      </p:sp>
      <p:sp>
        <p:nvSpPr>
          <p:cNvPr id="204" name="Google Shape;204;p31"/>
          <p:cNvSpPr/>
          <p:nvPr/>
        </p:nvSpPr>
        <p:spPr>
          <a:xfrm>
            <a:off x="5126893" y="2199000"/>
            <a:ext cx="2051100" cy="745500"/>
          </a:xfrm>
          <a:prstGeom prst="chevron">
            <a:avLst>
              <a:gd name="adj" fmla="val 50000"/>
            </a:avLst>
          </a:prstGeom>
          <a:solidFill>
            <a:schemeClr val="dk1"/>
          </a:solidFill>
          <a:ln w="9525" cap="flat" cmpd="sng">
            <a:solidFill>
              <a:schemeClr val="lt1"/>
            </a:solidFill>
            <a:prstDash val="solid"/>
            <a:round/>
            <a:headEnd type="none" w="sm" len="sm"/>
            <a:tailEnd type="none" w="sm" len="sm"/>
          </a:ln>
        </p:spPr>
        <p:txBody>
          <a:bodyPr spcFirstLastPara="1" wrap="square" lIns="121875" tIns="121875" rIns="121875" bIns="121875" anchor="ctr" anchorCtr="0">
            <a:noAutofit/>
          </a:bodyPr>
          <a:lstStyle/>
          <a:p>
            <a:pPr marL="0" lvl="0" indent="0" algn="l" rtl="0">
              <a:spcBef>
                <a:spcPts val="0"/>
              </a:spcBef>
              <a:spcAft>
                <a:spcPts val="0"/>
              </a:spcAft>
              <a:buNone/>
            </a:pPr>
            <a:endParaRPr/>
          </a:p>
        </p:txBody>
      </p:sp>
      <p:sp>
        <p:nvSpPr>
          <p:cNvPr id="205" name="Google Shape;205;p31"/>
          <p:cNvSpPr txBox="1">
            <a:spLocks noGrp="1"/>
          </p:cNvSpPr>
          <p:nvPr>
            <p:ph type="body" idx="4294967295"/>
          </p:nvPr>
        </p:nvSpPr>
        <p:spPr>
          <a:xfrm>
            <a:off x="5416699" y="2336550"/>
            <a:ext cx="1315500" cy="4704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a:solidFill>
                  <a:schemeClr val="lt1"/>
                </a:solidFill>
              </a:rPr>
              <a:t>2002</a:t>
            </a:r>
            <a:endParaRPr>
              <a:solidFill>
                <a:schemeClr val="lt1"/>
              </a:solidFill>
            </a:endParaRPr>
          </a:p>
        </p:txBody>
      </p:sp>
      <p:grpSp>
        <p:nvGrpSpPr>
          <p:cNvPr id="206" name="Google Shape;206;p31"/>
          <p:cNvGrpSpPr/>
          <p:nvPr/>
        </p:nvGrpSpPr>
        <p:grpSpPr>
          <a:xfrm>
            <a:off x="5973070" y="2938958"/>
            <a:ext cx="198900" cy="593656"/>
            <a:chOff x="5958946" y="2938958"/>
            <a:chExt cx="198900" cy="593656"/>
          </a:xfrm>
        </p:grpSpPr>
        <p:cxnSp>
          <p:nvCxnSpPr>
            <p:cNvPr id="207" name="Google Shape;207;p31"/>
            <p:cNvCxnSpPr/>
            <p:nvPr/>
          </p:nvCxnSpPr>
          <p:spPr>
            <a:xfrm rot="10800000">
              <a:off x="6058409" y="2938958"/>
              <a:ext cx="0" cy="554700"/>
            </a:xfrm>
            <a:prstGeom prst="straightConnector1">
              <a:avLst/>
            </a:prstGeom>
            <a:noFill/>
            <a:ln w="9525" cap="flat" cmpd="sng">
              <a:solidFill>
                <a:schemeClr val="dk2"/>
              </a:solidFill>
              <a:prstDash val="solid"/>
              <a:round/>
              <a:headEnd type="none" w="sm" len="sm"/>
              <a:tailEnd type="none" w="sm" len="sm"/>
            </a:ln>
          </p:spPr>
        </p:cxnSp>
        <p:sp>
          <p:nvSpPr>
            <p:cNvPr id="208" name="Google Shape;208;p31"/>
            <p:cNvSpPr/>
            <p:nvPr/>
          </p:nvSpPr>
          <p:spPr>
            <a:xfrm rot="10800000" flipH="1">
              <a:off x="5958946" y="3333714"/>
              <a:ext cx="198900" cy="1989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9" name="Google Shape;209;p31"/>
          <p:cNvSpPr txBox="1">
            <a:spLocks noGrp="1"/>
          </p:cNvSpPr>
          <p:nvPr>
            <p:ph type="body" idx="4294967295"/>
          </p:nvPr>
        </p:nvSpPr>
        <p:spPr>
          <a:xfrm>
            <a:off x="5126902" y="3757725"/>
            <a:ext cx="2242800" cy="9063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600"/>
              <a:t>First set of Creative Commons Licenses, version 1.0, released on December 16, 2002</a:t>
            </a:r>
            <a:endParaRPr sz="1600"/>
          </a:p>
        </p:txBody>
      </p:sp>
      <p:sp>
        <p:nvSpPr>
          <p:cNvPr id="210" name="Google Shape;210;p31"/>
          <p:cNvSpPr/>
          <p:nvPr/>
        </p:nvSpPr>
        <p:spPr>
          <a:xfrm>
            <a:off x="6781813" y="2199000"/>
            <a:ext cx="2051100" cy="745500"/>
          </a:xfrm>
          <a:prstGeom prst="chevron">
            <a:avLst>
              <a:gd name="adj" fmla="val 50000"/>
            </a:avLst>
          </a:prstGeom>
          <a:solidFill>
            <a:schemeClr val="dk1"/>
          </a:solidFill>
          <a:ln w="9525" cap="flat" cmpd="sng">
            <a:solidFill>
              <a:schemeClr val="lt1"/>
            </a:solidFill>
            <a:prstDash val="solid"/>
            <a:round/>
            <a:headEnd type="none" w="sm" len="sm"/>
            <a:tailEnd type="none" w="sm" len="sm"/>
          </a:ln>
        </p:spPr>
        <p:txBody>
          <a:bodyPr spcFirstLastPara="1" wrap="square" lIns="121875" tIns="121875" rIns="121875" bIns="121875" anchor="ctr" anchorCtr="0">
            <a:noAutofit/>
          </a:bodyPr>
          <a:lstStyle/>
          <a:p>
            <a:pPr marL="0" lvl="0" indent="0" algn="l" rtl="0">
              <a:spcBef>
                <a:spcPts val="0"/>
              </a:spcBef>
              <a:spcAft>
                <a:spcPts val="0"/>
              </a:spcAft>
              <a:buNone/>
            </a:pPr>
            <a:endParaRPr/>
          </a:p>
        </p:txBody>
      </p:sp>
      <p:sp>
        <p:nvSpPr>
          <p:cNvPr id="211" name="Google Shape;211;p31"/>
          <p:cNvSpPr txBox="1">
            <a:spLocks noGrp="1"/>
          </p:cNvSpPr>
          <p:nvPr>
            <p:ph type="body" idx="4294967295"/>
          </p:nvPr>
        </p:nvSpPr>
        <p:spPr>
          <a:xfrm>
            <a:off x="7111512" y="2336550"/>
            <a:ext cx="1315500" cy="4704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a:solidFill>
                  <a:schemeClr val="lt1"/>
                </a:solidFill>
              </a:rPr>
              <a:t>2003</a:t>
            </a:r>
            <a:endParaRPr>
              <a:solidFill>
                <a:schemeClr val="lt1"/>
              </a:solidFill>
            </a:endParaRPr>
          </a:p>
        </p:txBody>
      </p:sp>
      <p:grpSp>
        <p:nvGrpSpPr>
          <p:cNvPr id="212" name="Google Shape;212;p31"/>
          <p:cNvGrpSpPr/>
          <p:nvPr/>
        </p:nvGrpSpPr>
        <p:grpSpPr>
          <a:xfrm>
            <a:off x="7669807" y="1610215"/>
            <a:ext cx="198900" cy="593656"/>
            <a:chOff x="3918084" y="1610215"/>
            <a:chExt cx="198900" cy="593656"/>
          </a:xfrm>
        </p:grpSpPr>
        <p:cxnSp>
          <p:nvCxnSpPr>
            <p:cNvPr id="213" name="Google Shape;213;p31"/>
            <p:cNvCxnSpPr/>
            <p:nvPr/>
          </p:nvCxnSpPr>
          <p:spPr>
            <a:xfrm>
              <a:off x="4017546" y="1649171"/>
              <a:ext cx="0" cy="554700"/>
            </a:xfrm>
            <a:prstGeom prst="straightConnector1">
              <a:avLst/>
            </a:prstGeom>
            <a:noFill/>
            <a:ln w="9525" cap="flat" cmpd="sng">
              <a:solidFill>
                <a:schemeClr val="dk2"/>
              </a:solidFill>
              <a:prstDash val="solid"/>
              <a:round/>
              <a:headEnd type="none" w="sm" len="sm"/>
              <a:tailEnd type="none" w="sm" len="sm"/>
            </a:ln>
          </p:spPr>
        </p:cxnSp>
        <p:sp>
          <p:nvSpPr>
            <p:cNvPr id="214" name="Google Shape;214;p31"/>
            <p:cNvSpPr/>
            <p:nvPr/>
          </p:nvSpPr>
          <p:spPr>
            <a:xfrm>
              <a:off x="3918084" y="1610215"/>
              <a:ext cx="198900" cy="1989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5" name="Google Shape;215;p31"/>
          <p:cNvSpPr txBox="1">
            <a:spLocks noGrp="1"/>
          </p:cNvSpPr>
          <p:nvPr>
            <p:ph type="body" idx="4294967295"/>
          </p:nvPr>
        </p:nvSpPr>
        <p:spPr>
          <a:xfrm>
            <a:off x="6685979" y="374700"/>
            <a:ext cx="2242800" cy="9063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600"/>
              <a:t>MIT OpenCourseware adopts CC 1.0 license on January 18, 2003</a:t>
            </a:r>
            <a:endParaRPr sz="16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4"/>
          <p:cNvSpPr txBox="1">
            <a:spLocks noGrp="1"/>
          </p:cNvSpPr>
          <p:nvPr>
            <p:ph type="title"/>
          </p:nvPr>
        </p:nvSpPr>
        <p:spPr>
          <a:xfrm>
            <a:off x="460950" y="2065350"/>
            <a:ext cx="8222100" cy="1012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Introduction</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32"/>
          <p:cNvSpPr/>
          <p:nvPr/>
        </p:nvSpPr>
        <p:spPr>
          <a:xfrm>
            <a:off x="340934" y="2199000"/>
            <a:ext cx="1872300" cy="745500"/>
          </a:xfrm>
          <a:prstGeom prst="homePlate">
            <a:avLst>
              <a:gd name="adj" fmla="val 50000"/>
            </a:avLst>
          </a:prstGeom>
          <a:solidFill>
            <a:schemeClr val="dk1"/>
          </a:solidFill>
          <a:ln w="9525" cap="flat" cmpd="sng">
            <a:solidFill>
              <a:schemeClr val="lt1"/>
            </a:solidFill>
            <a:prstDash val="solid"/>
            <a:round/>
            <a:headEnd type="none" w="sm" len="sm"/>
            <a:tailEnd type="none" w="sm" len="sm"/>
          </a:ln>
        </p:spPr>
        <p:txBody>
          <a:bodyPr spcFirstLastPara="1" wrap="square" lIns="121875" tIns="121875" rIns="121875" bIns="121875" anchor="ctr" anchorCtr="0">
            <a:noAutofit/>
          </a:bodyPr>
          <a:lstStyle/>
          <a:p>
            <a:pPr marL="0" lvl="0" indent="0" algn="l" rtl="0">
              <a:spcBef>
                <a:spcPts val="0"/>
              </a:spcBef>
              <a:spcAft>
                <a:spcPts val="0"/>
              </a:spcAft>
              <a:buNone/>
            </a:pPr>
            <a:endParaRPr/>
          </a:p>
        </p:txBody>
      </p:sp>
      <p:sp>
        <p:nvSpPr>
          <p:cNvPr id="221" name="Google Shape;221;p32"/>
          <p:cNvSpPr txBox="1">
            <a:spLocks noGrp="1"/>
          </p:cNvSpPr>
          <p:nvPr>
            <p:ph type="body" idx="4294967295"/>
          </p:nvPr>
        </p:nvSpPr>
        <p:spPr>
          <a:xfrm>
            <a:off x="340923" y="2336550"/>
            <a:ext cx="1455600" cy="4704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a:solidFill>
                  <a:schemeClr val="lt1"/>
                </a:solidFill>
              </a:rPr>
              <a:t>2003</a:t>
            </a:r>
            <a:endParaRPr>
              <a:solidFill>
                <a:schemeClr val="lt1"/>
              </a:solidFill>
            </a:endParaRPr>
          </a:p>
        </p:txBody>
      </p:sp>
      <p:grpSp>
        <p:nvGrpSpPr>
          <p:cNvPr id="222" name="Google Shape;222;p32"/>
          <p:cNvGrpSpPr/>
          <p:nvPr/>
        </p:nvGrpSpPr>
        <p:grpSpPr>
          <a:xfrm>
            <a:off x="912820" y="1610215"/>
            <a:ext cx="198900" cy="593656"/>
            <a:chOff x="777447" y="1610215"/>
            <a:chExt cx="198900" cy="593656"/>
          </a:xfrm>
        </p:grpSpPr>
        <p:cxnSp>
          <p:nvCxnSpPr>
            <p:cNvPr id="223" name="Google Shape;223;p32"/>
            <p:cNvCxnSpPr/>
            <p:nvPr/>
          </p:nvCxnSpPr>
          <p:spPr>
            <a:xfrm>
              <a:off x="876909" y="1649171"/>
              <a:ext cx="0" cy="554700"/>
            </a:xfrm>
            <a:prstGeom prst="straightConnector1">
              <a:avLst/>
            </a:prstGeom>
            <a:noFill/>
            <a:ln w="9525" cap="flat" cmpd="sng">
              <a:solidFill>
                <a:schemeClr val="dk2"/>
              </a:solidFill>
              <a:prstDash val="solid"/>
              <a:round/>
              <a:headEnd type="none" w="sm" len="sm"/>
              <a:tailEnd type="none" w="sm" len="sm"/>
            </a:ln>
          </p:spPr>
        </p:cxnSp>
        <p:sp>
          <p:nvSpPr>
            <p:cNvPr id="224" name="Google Shape;224;p32"/>
            <p:cNvSpPr/>
            <p:nvPr/>
          </p:nvSpPr>
          <p:spPr>
            <a:xfrm>
              <a:off x="777447" y="1610215"/>
              <a:ext cx="198900" cy="1989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5" name="Google Shape;225;p32"/>
          <p:cNvSpPr txBox="1">
            <a:spLocks noGrp="1"/>
          </p:cNvSpPr>
          <p:nvPr>
            <p:ph type="body" idx="4294967295"/>
          </p:nvPr>
        </p:nvSpPr>
        <p:spPr>
          <a:xfrm>
            <a:off x="318375" y="374700"/>
            <a:ext cx="2242800" cy="9063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600"/>
              <a:t>Cory Doctorow publishes first CC licensed novel: </a:t>
            </a:r>
            <a:r>
              <a:rPr lang="en" sz="1600" i="1"/>
              <a:t>Down and Out in the Magic Kingdom</a:t>
            </a:r>
            <a:endParaRPr sz="1600" i="1"/>
          </a:p>
        </p:txBody>
      </p:sp>
      <p:sp>
        <p:nvSpPr>
          <p:cNvPr id="226" name="Google Shape;226;p32"/>
          <p:cNvSpPr/>
          <p:nvPr/>
        </p:nvSpPr>
        <p:spPr>
          <a:xfrm>
            <a:off x="1817054" y="2199000"/>
            <a:ext cx="2051100" cy="745500"/>
          </a:xfrm>
          <a:prstGeom prst="chevron">
            <a:avLst>
              <a:gd name="adj" fmla="val 50000"/>
            </a:avLst>
          </a:prstGeom>
          <a:solidFill>
            <a:schemeClr val="dk1"/>
          </a:solidFill>
          <a:ln w="9525" cap="flat" cmpd="sng">
            <a:solidFill>
              <a:schemeClr val="lt1"/>
            </a:solidFill>
            <a:prstDash val="solid"/>
            <a:round/>
            <a:headEnd type="none" w="sm" len="sm"/>
            <a:tailEnd type="none" w="sm" len="sm"/>
          </a:ln>
        </p:spPr>
        <p:txBody>
          <a:bodyPr spcFirstLastPara="1" wrap="square" lIns="121875" tIns="121875" rIns="121875" bIns="121875" anchor="ctr" anchorCtr="0">
            <a:noAutofit/>
          </a:bodyPr>
          <a:lstStyle/>
          <a:p>
            <a:pPr marL="0" lvl="0" indent="0" algn="l" rtl="0">
              <a:spcBef>
                <a:spcPts val="0"/>
              </a:spcBef>
              <a:spcAft>
                <a:spcPts val="0"/>
              </a:spcAft>
              <a:buNone/>
            </a:pPr>
            <a:endParaRPr/>
          </a:p>
        </p:txBody>
      </p:sp>
      <p:sp>
        <p:nvSpPr>
          <p:cNvPr id="227" name="Google Shape;227;p32"/>
          <p:cNvSpPr txBox="1">
            <a:spLocks noGrp="1"/>
          </p:cNvSpPr>
          <p:nvPr>
            <p:ph type="body" idx="4294967295"/>
          </p:nvPr>
        </p:nvSpPr>
        <p:spPr>
          <a:xfrm>
            <a:off x="2126317" y="2336550"/>
            <a:ext cx="1315500" cy="4704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a:solidFill>
                  <a:schemeClr val="lt1"/>
                </a:solidFill>
              </a:rPr>
              <a:t>2003</a:t>
            </a:r>
            <a:endParaRPr>
              <a:solidFill>
                <a:schemeClr val="lt1"/>
              </a:solidFill>
            </a:endParaRPr>
          </a:p>
        </p:txBody>
      </p:sp>
      <p:grpSp>
        <p:nvGrpSpPr>
          <p:cNvPr id="228" name="Google Shape;228;p32"/>
          <p:cNvGrpSpPr/>
          <p:nvPr/>
        </p:nvGrpSpPr>
        <p:grpSpPr>
          <a:xfrm>
            <a:off x="2266282" y="2938958"/>
            <a:ext cx="198900" cy="593656"/>
            <a:chOff x="2223534" y="2938958"/>
            <a:chExt cx="198900" cy="593656"/>
          </a:xfrm>
        </p:grpSpPr>
        <p:cxnSp>
          <p:nvCxnSpPr>
            <p:cNvPr id="229" name="Google Shape;229;p32"/>
            <p:cNvCxnSpPr/>
            <p:nvPr/>
          </p:nvCxnSpPr>
          <p:spPr>
            <a:xfrm rot="10800000">
              <a:off x="2322997" y="2938958"/>
              <a:ext cx="0" cy="554700"/>
            </a:xfrm>
            <a:prstGeom prst="straightConnector1">
              <a:avLst/>
            </a:prstGeom>
            <a:noFill/>
            <a:ln w="9525" cap="flat" cmpd="sng">
              <a:solidFill>
                <a:schemeClr val="dk2"/>
              </a:solidFill>
              <a:prstDash val="solid"/>
              <a:round/>
              <a:headEnd type="none" w="sm" len="sm"/>
              <a:tailEnd type="none" w="sm" len="sm"/>
            </a:ln>
          </p:spPr>
        </p:cxnSp>
        <p:sp>
          <p:nvSpPr>
            <p:cNvPr id="230" name="Google Shape;230;p32"/>
            <p:cNvSpPr/>
            <p:nvPr/>
          </p:nvSpPr>
          <p:spPr>
            <a:xfrm rot="10800000" flipH="1">
              <a:off x="2223534" y="3333714"/>
              <a:ext cx="198900" cy="1989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1" name="Google Shape;231;p32"/>
          <p:cNvSpPr txBox="1">
            <a:spLocks noGrp="1"/>
          </p:cNvSpPr>
          <p:nvPr>
            <p:ph type="body" idx="4294967295"/>
          </p:nvPr>
        </p:nvSpPr>
        <p:spPr>
          <a:xfrm>
            <a:off x="1244337" y="3757725"/>
            <a:ext cx="2242800" cy="9063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600"/>
              <a:t>Rice Connexions (now OpenStax CNX) publishes OER with CC license </a:t>
            </a:r>
            <a:endParaRPr sz="1600"/>
          </a:p>
        </p:txBody>
      </p:sp>
      <p:sp>
        <p:nvSpPr>
          <p:cNvPr id="232" name="Google Shape;232;p32"/>
          <p:cNvSpPr/>
          <p:nvPr/>
        </p:nvSpPr>
        <p:spPr>
          <a:xfrm>
            <a:off x="3471973" y="2199000"/>
            <a:ext cx="2051100" cy="745500"/>
          </a:xfrm>
          <a:prstGeom prst="chevron">
            <a:avLst>
              <a:gd name="adj" fmla="val 50000"/>
            </a:avLst>
          </a:prstGeom>
          <a:solidFill>
            <a:schemeClr val="dk1"/>
          </a:solidFill>
          <a:ln w="9525" cap="flat" cmpd="sng">
            <a:solidFill>
              <a:schemeClr val="lt1"/>
            </a:solidFill>
            <a:prstDash val="solid"/>
            <a:round/>
            <a:headEnd type="none" w="sm" len="sm"/>
            <a:tailEnd type="none" w="sm" len="sm"/>
          </a:ln>
        </p:spPr>
        <p:txBody>
          <a:bodyPr spcFirstLastPara="1" wrap="square" lIns="121875" tIns="121875" rIns="121875" bIns="121875" anchor="ctr" anchorCtr="0">
            <a:noAutofit/>
          </a:bodyPr>
          <a:lstStyle/>
          <a:p>
            <a:pPr marL="0" lvl="0" indent="0" algn="l" rtl="0">
              <a:spcBef>
                <a:spcPts val="0"/>
              </a:spcBef>
              <a:spcAft>
                <a:spcPts val="0"/>
              </a:spcAft>
              <a:buNone/>
            </a:pPr>
            <a:endParaRPr/>
          </a:p>
        </p:txBody>
      </p:sp>
      <p:sp>
        <p:nvSpPr>
          <p:cNvPr id="233" name="Google Shape;233;p32"/>
          <p:cNvSpPr txBox="1">
            <a:spLocks noGrp="1"/>
          </p:cNvSpPr>
          <p:nvPr>
            <p:ph type="body" idx="4294967295"/>
          </p:nvPr>
        </p:nvSpPr>
        <p:spPr>
          <a:xfrm>
            <a:off x="3767755" y="2336550"/>
            <a:ext cx="1315500" cy="4704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a:solidFill>
                  <a:schemeClr val="lt1"/>
                </a:solidFill>
              </a:rPr>
              <a:t>2003</a:t>
            </a:r>
            <a:endParaRPr>
              <a:solidFill>
                <a:schemeClr val="lt1"/>
              </a:solidFill>
            </a:endParaRPr>
          </a:p>
        </p:txBody>
      </p:sp>
      <p:grpSp>
        <p:nvGrpSpPr>
          <p:cNvPr id="234" name="Google Shape;234;p32"/>
          <p:cNvGrpSpPr/>
          <p:nvPr/>
        </p:nvGrpSpPr>
        <p:grpSpPr>
          <a:xfrm>
            <a:off x="4058732" y="1610215"/>
            <a:ext cx="198900" cy="593656"/>
            <a:chOff x="3918084" y="1610215"/>
            <a:chExt cx="198900" cy="593656"/>
          </a:xfrm>
        </p:grpSpPr>
        <p:cxnSp>
          <p:nvCxnSpPr>
            <p:cNvPr id="235" name="Google Shape;235;p32"/>
            <p:cNvCxnSpPr/>
            <p:nvPr/>
          </p:nvCxnSpPr>
          <p:spPr>
            <a:xfrm>
              <a:off x="4017546" y="1649171"/>
              <a:ext cx="0" cy="554700"/>
            </a:xfrm>
            <a:prstGeom prst="straightConnector1">
              <a:avLst/>
            </a:prstGeom>
            <a:noFill/>
            <a:ln w="9525" cap="flat" cmpd="sng">
              <a:solidFill>
                <a:schemeClr val="dk2"/>
              </a:solidFill>
              <a:prstDash val="solid"/>
              <a:round/>
              <a:headEnd type="none" w="sm" len="sm"/>
              <a:tailEnd type="none" w="sm" len="sm"/>
            </a:ln>
          </p:spPr>
        </p:cxnSp>
        <p:sp>
          <p:nvSpPr>
            <p:cNvPr id="236" name="Google Shape;236;p32"/>
            <p:cNvSpPr/>
            <p:nvPr/>
          </p:nvSpPr>
          <p:spPr>
            <a:xfrm>
              <a:off x="3918084" y="1610215"/>
              <a:ext cx="198900" cy="1989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7" name="Google Shape;237;p32"/>
          <p:cNvSpPr txBox="1">
            <a:spLocks noGrp="1"/>
          </p:cNvSpPr>
          <p:nvPr>
            <p:ph type="body" idx="4294967295"/>
          </p:nvPr>
        </p:nvSpPr>
        <p:spPr>
          <a:xfrm>
            <a:off x="3304094" y="374700"/>
            <a:ext cx="2242800" cy="9063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600"/>
              <a:t>One million works officially CC licensed on December 31, 2003</a:t>
            </a:r>
            <a:endParaRPr sz="1600"/>
          </a:p>
        </p:txBody>
      </p:sp>
      <p:sp>
        <p:nvSpPr>
          <p:cNvPr id="238" name="Google Shape;238;p32"/>
          <p:cNvSpPr/>
          <p:nvPr/>
        </p:nvSpPr>
        <p:spPr>
          <a:xfrm>
            <a:off x="5126893" y="2199000"/>
            <a:ext cx="2051100" cy="745500"/>
          </a:xfrm>
          <a:prstGeom prst="chevron">
            <a:avLst>
              <a:gd name="adj" fmla="val 50000"/>
            </a:avLst>
          </a:prstGeom>
          <a:solidFill>
            <a:schemeClr val="dk1"/>
          </a:solidFill>
          <a:ln w="9525" cap="flat" cmpd="sng">
            <a:solidFill>
              <a:schemeClr val="lt1"/>
            </a:solidFill>
            <a:prstDash val="solid"/>
            <a:round/>
            <a:headEnd type="none" w="sm" len="sm"/>
            <a:tailEnd type="none" w="sm" len="sm"/>
          </a:ln>
        </p:spPr>
        <p:txBody>
          <a:bodyPr spcFirstLastPara="1" wrap="square" lIns="121875" tIns="121875" rIns="121875" bIns="121875" anchor="ctr" anchorCtr="0">
            <a:noAutofit/>
          </a:bodyPr>
          <a:lstStyle/>
          <a:p>
            <a:pPr marL="0" lvl="0" indent="0" algn="l" rtl="0">
              <a:spcBef>
                <a:spcPts val="0"/>
              </a:spcBef>
              <a:spcAft>
                <a:spcPts val="0"/>
              </a:spcAft>
              <a:buNone/>
            </a:pPr>
            <a:endParaRPr/>
          </a:p>
        </p:txBody>
      </p:sp>
      <p:sp>
        <p:nvSpPr>
          <p:cNvPr id="239" name="Google Shape;239;p32"/>
          <p:cNvSpPr txBox="1">
            <a:spLocks noGrp="1"/>
          </p:cNvSpPr>
          <p:nvPr>
            <p:ph type="body" idx="4294967295"/>
          </p:nvPr>
        </p:nvSpPr>
        <p:spPr>
          <a:xfrm>
            <a:off x="5416699" y="2336550"/>
            <a:ext cx="1315500" cy="4704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a:solidFill>
                  <a:schemeClr val="lt1"/>
                </a:solidFill>
              </a:rPr>
              <a:t>2004</a:t>
            </a:r>
            <a:endParaRPr>
              <a:solidFill>
                <a:schemeClr val="lt1"/>
              </a:solidFill>
            </a:endParaRPr>
          </a:p>
        </p:txBody>
      </p:sp>
      <p:grpSp>
        <p:nvGrpSpPr>
          <p:cNvPr id="240" name="Google Shape;240;p32"/>
          <p:cNvGrpSpPr/>
          <p:nvPr/>
        </p:nvGrpSpPr>
        <p:grpSpPr>
          <a:xfrm>
            <a:off x="5973070" y="2938958"/>
            <a:ext cx="198900" cy="593656"/>
            <a:chOff x="5958946" y="2938958"/>
            <a:chExt cx="198900" cy="593656"/>
          </a:xfrm>
        </p:grpSpPr>
        <p:cxnSp>
          <p:nvCxnSpPr>
            <p:cNvPr id="241" name="Google Shape;241;p32"/>
            <p:cNvCxnSpPr/>
            <p:nvPr/>
          </p:nvCxnSpPr>
          <p:spPr>
            <a:xfrm rot="10800000">
              <a:off x="6058409" y="2938958"/>
              <a:ext cx="0" cy="554700"/>
            </a:xfrm>
            <a:prstGeom prst="straightConnector1">
              <a:avLst/>
            </a:prstGeom>
            <a:noFill/>
            <a:ln w="9525" cap="flat" cmpd="sng">
              <a:solidFill>
                <a:schemeClr val="dk2"/>
              </a:solidFill>
              <a:prstDash val="solid"/>
              <a:round/>
              <a:headEnd type="none" w="sm" len="sm"/>
              <a:tailEnd type="none" w="sm" len="sm"/>
            </a:ln>
          </p:spPr>
        </p:cxnSp>
        <p:sp>
          <p:nvSpPr>
            <p:cNvPr id="242" name="Google Shape;242;p32"/>
            <p:cNvSpPr/>
            <p:nvPr/>
          </p:nvSpPr>
          <p:spPr>
            <a:xfrm rot="10800000" flipH="1">
              <a:off x="5958946" y="3333714"/>
              <a:ext cx="198900" cy="1989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3" name="Google Shape;243;p32"/>
          <p:cNvSpPr txBox="1">
            <a:spLocks noGrp="1"/>
          </p:cNvSpPr>
          <p:nvPr>
            <p:ph type="body" idx="4294967295"/>
          </p:nvPr>
        </p:nvSpPr>
        <p:spPr>
          <a:xfrm>
            <a:off x="5126902" y="3757725"/>
            <a:ext cx="2242800" cy="9063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600"/>
              <a:t>Version 2.0 of CC licenses released and nearly 5 million works CC licensed </a:t>
            </a:r>
            <a:endParaRPr sz="1600"/>
          </a:p>
        </p:txBody>
      </p:sp>
      <p:sp>
        <p:nvSpPr>
          <p:cNvPr id="244" name="Google Shape;244;p32"/>
          <p:cNvSpPr/>
          <p:nvPr/>
        </p:nvSpPr>
        <p:spPr>
          <a:xfrm>
            <a:off x="6781813" y="2199000"/>
            <a:ext cx="2051100" cy="745500"/>
          </a:xfrm>
          <a:prstGeom prst="chevron">
            <a:avLst>
              <a:gd name="adj" fmla="val 50000"/>
            </a:avLst>
          </a:prstGeom>
          <a:solidFill>
            <a:schemeClr val="dk1"/>
          </a:solidFill>
          <a:ln w="9525" cap="flat" cmpd="sng">
            <a:solidFill>
              <a:schemeClr val="lt1"/>
            </a:solidFill>
            <a:prstDash val="solid"/>
            <a:round/>
            <a:headEnd type="none" w="sm" len="sm"/>
            <a:tailEnd type="none" w="sm" len="sm"/>
          </a:ln>
        </p:spPr>
        <p:txBody>
          <a:bodyPr spcFirstLastPara="1" wrap="square" lIns="121875" tIns="121875" rIns="121875" bIns="121875" anchor="ctr" anchorCtr="0">
            <a:noAutofit/>
          </a:bodyPr>
          <a:lstStyle/>
          <a:p>
            <a:pPr marL="0" lvl="0" indent="0" algn="l" rtl="0">
              <a:spcBef>
                <a:spcPts val="0"/>
              </a:spcBef>
              <a:spcAft>
                <a:spcPts val="0"/>
              </a:spcAft>
              <a:buNone/>
            </a:pPr>
            <a:endParaRPr/>
          </a:p>
        </p:txBody>
      </p:sp>
      <p:sp>
        <p:nvSpPr>
          <p:cNvPr id="245" name="Google Shape;245;p32"/>
          <p:cNvSpPr txBox="1">
            <a:spLocks noGrp="1"/>
          </p:cNvSpPr>
          <p:nvPr>
            <p:ph type="body" idx="4294967295"/>
          </p:nvPr>
        </p:nvSpPr>
        <p:spPr>
          <a:xfrm>
            <a:off x="7111512" y="2336550"/>
            <a:ext cx="1315500" cy="4704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a:solidFill>
                  <a:schemeClr val="lt1"/>
                </a:solidFill>
              </a:rPr>
              <a:t>2006</a:t>
            </a:r>
            <a:endParaRPr>
              <a:solidFill>
                <a:schemeClr val="lt1"/>
              </a:solidFill>
            </a:endParaRPr>
          </a:p>
        </p:txBody>
      </p:sp>
      <p:grpSp>
        <p:nvGrpSpPr>
          <p:cNvPr id="246" name="Google Shape;246;p32"/>
          <p:cNvGrpSpPr/>
          <p:nvPr/>
        </p:nvGrpSpPr>
        <p:grpSpPr>
          <a:xfrm>
            <a:off x="7669807" y="1610215"/>
            <a:ext cx="198900" cy="593656"/>
            <a:chOff x="3918084" y="1610215"/>
            <a:chExt cx="198900" cy="593656"/>
          </a:xfrm>
        </p:grpSpPr>
        <p:cxnSp>
          <p:nvCxnSpPr>
            <p:cNvPr id="247" name="Google Shape;247;p32"/>
            <p:cNvCxnSpPr/>
            <p:nvPr/>
          </p:nvCxnSpPr>
          <p:spPr>
            <a:xfrm>
              <a:off x="4017546" y="1649171"/>
              <a:ext cx="0" cy="554700"/>
            </a:xfrm>
            <a:prstGeom prst="straightConnector1">
              <a:avLst/>
            </a:prstGeom>
            <a:noFill/>
            <a:ln w="9525" cap="flat" cmpd="sng">
              <a:solidFill>
                <a:schemeClr val="dk2"/>
              </a:solidFill>
              <a:prstDash val="solid"/>
              <a:round/>
              <a:headEnd type="none" w="sm" len="sm"/>
              <a:tailEnd type="none" w="sm" len="sm"/>
            </a:ln>
          </p:spPr>
        </p:cxnSp>
        <p:sp>
          <p:nvSpPr>
            <p:cNvPr id="248" name="Google Shape;248;p32"/>
            <p:cNvSpPr/>
            <p:nvPr/>
          </p:nvSpPr>
          <p:spPr>
            <a:xfrm>
              <a:off x="3918084" y="1610215"/>
              <a:ext cx="198900" cy="1989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9" name="Google Shape;249;p32"/>
          <p:cNvSpPr txBox="1">
            <a:spLocks noGrp="1"/>
          </p:cNvSpPr>
          <p:nvPr>
            <p:ph type="body" idx="4294967295"/>
          </p:nvPr>
        </p:nvSpPr>
        <p:spPr>
          <a:xfrm>
            <a:off x="6685979" y="374700"/>
            <a:ext cx="2242800" cy="9063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600"/>
              <a:t>Over 50 millions of works are CC licensed and CC Search launches</a:t>
            </a:r>
            <a:endParaRPr sz="16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33"/>
          <p:cNvSpPr/>
          <p:nvPr/>
        </p:nvSpPr>
        <p:spPr>
          <a:xfrm>
            <a:off x="340934" y="2199000"/>
            <a:ext cx="1872300" cy="745500"/>
          </a:xfrm>
          <a:prstGeom prst="homePlate">
            <a:avLst>
              <a:gd name="adj" fmla="val 50000"/>
            </a:avLst>
          </a:prstGeom>
          <a:solidFill>
            <a:schemeClr val="dk1"/>
          </a:solidFill>
          <a:ln w="9525" cap="flat" cmpd="sng">
            <a:solidFill>
              <a:schemeClr val="lt1"/>
            </a:solidFill>
            <a:prstDash val="solid"/>
            <a:round/>
            <a:headEnd type="none" w="sm" len="sm"/>
            <a:tailEnd type="none" w="sm" len="sm"/>
          </a:ln>
        </p:spPr>
        <p:txBody>
          <a:bodyPr spcFirstLastPara="1" wrap="square" lIns="121875" tIns="121875" rIns="121875" bIns="121875" anchor="ctr" anchorCtr="0">
            <a:noAutofit/>
          </a:bodyPr>
          <a:lstStyle/>
          <a:p>
            <a:pPr marL="0" lvl="0" indent="0" algn="l" rtl="0">
              <a:spcBef>
                <a:spcPts val="0"/>
              </a:spcBef>
              <a:spcAft>
                <a:spcPts val="0"/>
              </a:spcAft>
              <a:buNone/>
            </a:pPr>
            <a:endParaRPr/>
          </a:p>
        </p:txBody>
      </p:sp>
      <p:sp>
        <p:nvSpPr>
          <p:cNvPr id="255" name="Google Shape;255;p33"/>
          <p:cNvSpPr txBox="1">
            <a:spLocks noGrp="1"/>
          </p:cNvSpPr>
          <p:nvPr>
            <p:ph type="body" idx="4294967295"/>
          </p:nvPr>
        </p:nvSpPr>
        <p:spPr>
          <a:xfrm>
            <a:off x="340923" y="2336550"/>
            <a:ext cx="1455600" cy="4704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a:solidFill>
                  <a:schemeClr val="lt1"/>
                </a:solidFill>
              </a:rPr>
              <a:t>2007</a:t>
            </a:r>
            <a:endParaRPr>
              <a:solidFill>
                <a:schemeClr val="lt1"/>
              </a:solidFill>
            </a:endParaRPr>
          </a:p>
        </p:txBody>
      </p:sp>
      <p:grpSp>
        <p:nvGrpSpPr>
          <p:cNvPr id="256" name="Google Shape;256;p33"/>
          <p:cNvGrpSpPr/>
          <p:nvPr/>
        </p:nvGrpSpPr>
        <p:grpSpPr>
          <a:xfrm>
            <a:off x="912820" y="1610215"/>
            <a:ext cx="198900" cy="593656"/>
            <a:chOff x="777447" y="1610215"/>
            <a:chExt cx="198900" cy="593656"/>
          </a:xfrm>
        </p:grpSpPr>
        <p:cxnSp>
          <p:nvCxnSpPr>
            <p:cNvPr id="257" name="Google Shape;257;p33"/>
            <p:cNvCxnSpPr/>
            <p:nvPr/>
          </p:nvCxnSpPr>
          <p:spPr>
            <a:xfrm>
              <a:off x="876909" y="1649171"/>
              <a:ext cx="0" cy="554700"/>
            </a:xfrm>
            <a:prstGeom prst="straightConnector1">
              <a:avLst/>
            </a:prstGeom>
            <a:noFill/>
            <a:ln w="9525" cap="flat" cmpd="sng">
              <a:solidFill>
                <a:schemeClr val="dk2"/>
              </a:solidFill>
              <a:prstDash val="solid"/>
              <a:round/>
              <a:headEnd type="none" w="sm" len="sm"/>
              <a:tailEnd type="none" w="sm" len="sm"/>
            </a:ln>
          </p:spPr>
        </p:cxnSp>
        <p:sp>
          <p:nvSpPr>
            <p:cNvPr id="258" name="Google Shape;258;p33"/>
            <p:cNvSpPr/>
            <p:nvPr/>
          </p:nvSpPr>
          <p:spPr>
            <a:xfrm>
              <a:off x="777447" y="1610215"/>
              <a:ext cx="198900" cy="1989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9" name="Google Shape;259;p33"/>
          <p:cNvSpPr txBox="1">
            <a:spLocks noGrp="1"/>
          </p:cNvSpPr>
          <p:nvPr>
            <p:ph type="body" idx="4294967295"/>
          </p:nvPr>
        </p:nvSpPr>
        <p:spPr>
          <a:xfrm>
            <a:off x="318375" y="374700"/>
            <a:ext cx="2242800" cy="9063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600"/>
              <a:t>CC launches version 3.0 of the licenses on February 23, 2007</a:t>
            </a:r>
            <a:endParaRPr sz="1600" i="1"/>
          </a:p>
        </p:txBody>
      </p:sp>
      <p:sp>
        <p:nvSpPr>
          <p:cNvPr id="260" name="Google Shape;260;p33"/>
          <p:cNvSpPr/>
          <p:nvPr/>
        </p:nvSpPr>
        <p:spPr>
          <a:xfrm>
            <a:off x="1817054" y="2199000"/>
            <a:ext cx="2051100" cy="745500"/>
          </a:xfrm>
          <a:prstGeom prst="chevron">
            <a:avLst>
              <a:gd name="adj" fmla="val 50000"/>
            </a:avLst>
          </a:prstGeom>
          <a:solidFill>
            <a:schemeClr val="dk1"/>
          </a:solidFill>
          <a:ln w="9525" cap="flat" cmpd="sng">
            <a:solidFill>
              <a:schemeClr val="lt1"/>
            </a:solidFill>
            <a:prstDash val="solid"/>
            <a:round/>
            <a:headEnd type="none" w="sm" len="sm"/>
            <a:tailEnd type="none" w="sm" len="sm"/>
          </a:ln>
        </p:spPr>
        <p:txBody>
          <a:bodyPr spcFirstLastPara="1" wrap="square" lIns="121875" tIns="121875" rIns="121875" bIns="121875" anchor="ctr" anchorCtr="0">
            <a:noAutofit/>
          </a:bodyPr>
          <a:lstStyle/>
          <a:p>
            <a:pPr marL="0" lvl="0" indent="0" algn="l" rtl="0">
              <a:spcBef>
                <a:spcPts val="0"/>
              </a:spcBef>
              <a:spcAft>
                <a:spcPts val="0"/>
              </a:spcAft>
              <a:buNone/>
            </a:pPr>
            <a:endParaRPr/>
          </a:p>
        </p:txBody>
      </p:sp>
      <p:sp>
        <p:nvSpPr>
          <p:cNvPr id="261" name="Google Shape;261;p33"/>
          <p:cNvSpPr txBox="1">
            <a:spLocks noGrp="1"/>
          </p:cNvSpPr>
          <p:nvPr>
            <p:ph type="body" idx="4294967295"/>
          </p:nvPr>
        </p:nvSpPr>
        <p:spPr>
          <a:xfrm>
            <a:off x="2126317" y="2336550"/>
            <a:ext cx="1315500" cy="4704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a:solidFill>
                  <a:schemeClr val="lt1"/>
                </a:solidFill>
              </a:rPr>
              <a:t>2008</a:t>
            </a:r>
            <a:endParaRPr>
              <a:solidFill>
                <a:schemeClr val="lt1"/>
              </a:solidFill>
            </a:endParaRPr>
          </a:p>
        </p:txBody>
      </p:sp>
      <p:grpSp>
        <p:nvGrpSpPr>
          <p:cNvPr id="262" name="Google Shape;262;p33"/>
          <p:cNvGrpSpPr/>
          <p:nvPr/>
        </p:nvGrpSpPr>
        <p:grpSpPr>
          <a:xfrm>
            <a:off x="2266282" y="2938958"/>
            <a:ext cx="198900" cy="593656"/>
            <a:chOff x="2223534" y="2938958"/>
            <a:chExt cx="198900" cy="593656"/>
          </a:xfrm>
        </p:grpSpPr>
        <p:cxnSp>
          <p:nvCxnSpPr>
            <p:cNvPr id="263" name="Google Shape;263;p33"/>
            <p:cNvCxnSpPr/>
            <p:nvPr/>
          </p:nvCxnSpPr>
          <p:spPr>
            <a:xfrm rot="10800000">
              <a:off x="2322997" y="2938958"/>
              <a:ext cx="0" cy="554700"/>
            </a:xfrm>
            <a:prstGeom prst="straightConnector1">
              <a:avLst/>
            </a:prstGeom>
            <a:noFill/>
            <a:ln w="9525" cap="flat" cmpd="sng">
              <a:solidFill>
                <a:schemeClr val="dk2"/>
              </a:solidFill>
              <a:prstDash val="solid"/>
              <a:round/>
              <a:headEnd type="none" w="sm" len="sm"/>
              <a:tailEnd type="none" w="sm" len="sm"/>
            </a:ln>
          </p:spPr>
        </p:cxnSp>
        <p:sp>
          <p:nvSpPr>
            <p:cNvPr id="264" name="Google Shape;264;p33"/>
            <p:cNvSpPr/>
            <p:nvPr/>
          </p:nvSpPr>
          <p:spPr>
            <a:xfrm rot="10800000" flipH="1">
              <a:off x="2223534" y="3333714"/>
              <a:ext cx="198900" cy="1989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5" name="Google Shape;265;p33"/>
          <p:cNvSpPr txBox="1">
            <a:spLocks noGrp="1"/>
          </p:cNvSpPr>
          <p:nvPr>
            <p:ph type="body" idx="4294967295"/>
          </p:nvPr>
        </p:nvSpPr>
        <p:spPr>
          <a:xfrm>
            <a:off x="1244337" y="3757725"/>
            <a:ext cx="2242800" cy="9063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600"/>
              <a:t>First appearance of CC0 in the wild</a:t>
            </a:r>
            <a:endParaRPr sz="1600"/>
          </a:p>
        </p:txBody>
      </p:sp>
      <p:sp>
        <p:nvSpPr>
          <p:cNvPr id="266" name="Google Shape;266;p33"/>
          <p:cNvSpPr/>
          <p:nvPr/>
        </p:nvSpPr>
        <p:spPr>
          <a:xfrm>
            <a:off x="3471973" y="2199000"/>
            <a:ext cx="2051100" cy="745500"/>
          </a:xfrm>
          <a:prstGeom prst="chevron">
            <a:avLst>
              <a:gd name="adj" fmla="val 50000"/>
            </a:avLst>
          </a:prstGeom>
          <a:solidFill>
            <a:schemeClr val="dk1"/>
          </a:solidFill>
          <a:ln w="9525" cap="flat" cmpd="sng">
            <a:solidFill>
              <a:schemeClr val="lt1"/>
            </a:solidFill>
            <a:prstDash val="solid"/>
            <a:round/>
            <a:headEnd type="none" w="sm" len="sm"/>
            <a:tailEnd type="none" w="sm" len="sm"/>
          </a:ln>
        </p:spPr>
        <p:txBody>
          <a:bodyPr spcFirstLastPara="1" wrap="square" lIns="121875" tIns="121875" rIns="121875" bIns="121875" anchor="ctr" anchorCtr="0">
            <a:noAutofit/>
          </a:bodyPr>
          <a:lstStyle/>
          <a:p>
            <a:pPr marL="0" lvl="0" indent="0" algn="l" rtl="0">
              <a:spcBef>
                <a:spcPts val="0"/>
              </a:spcBef>
              <a:spcAft>
                <a:spcPts val="0"/>
              </a:spcAft>
              <a:buNone/>
            </a:pPr>
            <a:endParaRPr/>
          </a:p>
        </p:txBody>
      </p:sp>
      <p:sp>
        <p:nvSpPr>
          <p:cNvPr id="267" name="Google Shape;267;p33"/>
          <p:cNvSpPr txBox="1">
            <a:spLocks noGrp="1"/>
          </p:cNvSpPr>
          <p:nvPr>
            <p:ph type="body" idx="4294967295"/>
          </p:nvPr>
        </p:nvSpPr>
        <p:spPr>
          <a:xfrm>
            <a:off x="3767755" y="2336550"/>
            <a:ext cx="1315500" cy="4704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a:solidFill>
                  <a:schemeClr val="lt1"/>
                </a:solidFill>
              </a:rPr>
              <a:t>2009</a:t>
            </a:r>
            <a:endParaRPr>
              <a:solidFill>
                <a:schemeClr val="lt1"/>
              </a:solidFill>
            </a:endParaRPr>
          </a:p>
        </p:txBody>
      </p:sp>
      <p:grpSp>
        <p:nvGrpSpPr>
          <p:cNvPr id="268" name="Google Shape;268;p33"/>
          <p:cNvGrpSpPr/>
          <p:nvPr/>
        </p:nvGrpSpPr>
        <p:grpSpPr>
          <a:xfrm>
            <a:off x="4058732" y="1610215"/>
            <a:ext cx="198900" cy="593656"/>
            <a:chOff x="3918084" y="1610215"/>
            <a:chExt cx="198900" cy="593656"/>
          </a:xfrm>
        </p:grpSpPr>
        <p:cxnSp>
          <p:nvCxnSpPr>
            <p:cNvPr id="269" name="Google Shape;269;p33"/>
            <p:cNvCxnSpPr/>
            <p:nvPr/>
          </p:nvCxnSpPr>
          <p:spPr>
            <a:xfrm>
              <a:off x="4017546" y="1649171"/>
              <a:ext cx="0" cy="554700"/>
            </a:xfrm>
            <a:prstGeom prst="straightConnector1">
              <a:avLst/>
            </a:prstGeom>
            <a:noFill/>
            <a:ln w="9525" cap="flat" cmpd="sng">
              <a:solidFill>
                <a:schemeClr val="dk2"/>
              </a:solidFill>
              <a:prstDash val="solid"/>
              <a:round/>
              <a:headEnd type="none" w="sm" len="sm"/>
              <a:tailEnd type="none" w="sm" len="sm"/>
            </a:ln>
          </p:spPr>
        </p:cxnSp>
        <p:sp>
          <p:nvSpPr>
            <p:cNvPr id="270" name="Google Shape;270;p33"/>
            <p:cNvSpPr/>
            <p:nvPr/>
          </p:nvSpPr>
          <p:spPr>
            <a:xfrm>
              <a:off x="3918084" y="1610215"/>
              <a:ext cx="198900" cy="1989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1" name="Google Shape;271;p33"/>
          <p:cNvSpPr txBox="1">
            <a:spLocks noGrp="1"/>
          </p:cNvSpPr>
          <p:nvPr>
            <p:ph type="body" idx="4294967295"/>
          </p:nvPr>
        </p:nvSpPr>
        <p:spPr>
          <a:xfrm>
            <a:off x="3304094" y="374700"/>
            <a:ext cx="2242800" cy="9063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600"/>
              <a:t>CC0 introduced: CC0 1.0 Universal (CC0 1.0) on March 11, 2009</a:t>
            </a:r>
            <a:endParaRPr sz="1600"/>
          </a:p>
        </p:txBody>
      </p:sp>
      <p:sp>
        <p:nvSpPr>
          <p:cNvPr id="272" name="Google Shape;272;p33"/>
          <p:cNvSpPr/>
          <p:nvPr/>
        </p:nvSpPr>
        <p:spPr>
          <a:xfrm>
            <a:off x="5126893" y="2199000"/>
            <a:ext cx="2051100" cy="745500"/>
          </a:xfrm>
          <a:prstGeom prst="chevron">
            <a:avLst>
              <a:gd name="adj" fmla="val 50000"/>
            </a:avLst>
          </a:prstGeom>
          <a:solidFill>
            <a:schemeClr val="dk1"/>
          </a:solidFill>
          <a:ln w="9525" cap="flat" cmpd="sng">
            <a:solidFill>
              <a:schemeClr val="lt1"/>
            </a:solidFill>
            <a:prstDash val="solid"/>
            <a:round/>
            <a:headEnd type="none" w="sm" len="sm"/>
            <a:tailEnd type="none" w="sm" len="sm"/>
          </a:ln>
        </p:spPr>
        <p:txBody>
          <a:bodyPr spcFirstLastPara="1" wrap="square" lIns="121875" tIns="121875" rIns="121875" bIns="121875" anchor="ctr" anchorCtr="0">
            <a:noAutofit/>
          </a:bodyPr>
          <a:lstStyle/>
          <a:p>
            <a:pPr marL="0" lvl="0" indent="0" algn="l" rtl="0">
              <a:spcBef>
                <a:spcPts val="0"/>
              </a:spcBef>
              <a:spcAft>
                <a:spcPts val="0"/>
              </a:spcAft>
              <a:buNone/>
            </a:pPr>
            <a:endParaRPr/>
          </a:p>
        </p:txBody>
      </p:sp>
      <p:sp>
        <p:nvSpPr>
          <p:cNvPr id="273" name="Google Shape;273;p33"/>
          <p:cNvSpPr txBox="1">
            <a:spLocks noGrp="1"/>
          </p:cNvSpPr>
          <p:nvPr>
            <p:ph type="body" idx="4294967295"/>
          </p:nvPr>
        </p:nvSpPr>
        <p:spPr>
          <a:xfrm>
            <a:off x="5416699" y="2336550"/>
            <a:ext cx="1315500" cy="4704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a:solidFill>
                  <a:schemeClr val="lt1"/>
                </a:solidFill>
              </a:rPr>
              <a:t>2012</a:t>
            </a:r>
            <a:endParaRPr>
              <a:solidFill>
                <a:schemeClr val="lt1"/>
              </a:solidFill>
            </a:endParaRPr>
          </a:p>
        </p:txBody>
      </p:sp>
      <p:grpSp>
        <p:nvGrpSpPr>
          <p:cNvPr id="274" name="Google Shape;274;p33"/>
          <p:cNvGrpSpPr/>
          <p:nvPr/>
        </p:nvGrpSpPr>
        <p:grpSpPr>
          <a:xfrm>
            <a:off x="5973070" y="2938958"/>
            <a:ext cx="198900" cy="593656"/>
            <a:chOff x="5958946" y="2938958"/>
            <a:chExt cx="198900" cy="593656"/>
          </a:xfrm>
        </p:grpSpPr>
        <p:cxnSp>
          <p:nvCxnSpPr>
            <p:cNvPr id="275" name="Google Shape;275;p33"/>
            <p:cNvCxnSpPr/>
            <p:nvPr/>
          </p:nvCxnSpPr>
          <p:spPr>
            <a:xfrm rot="10800000">
              <a:off x="6058409" y="2938958"/>
              <a:ext cx="0" cy="554700"/>
            </a:xfrm>
            <a:prstGeom prst="straightConnector1">
              <a:avLst/>
            </a:prstGeom>
            <a:noFill/>
            <a:ln w="9525" cap="flat" cmpd="sng">
              <a:solidFill>
                <a:schemeClr val="dk2"/>
              </a:solidFill>
              <a:prstDash val="solid"/>
              <a:round/>
              <a:headEnd type="none" w="sm" len="sm"/>
              <a:tailEnd type="none" w="sm" len="sm"/>
            </a:ln>
          </p:spPr>
        </p:cxnSp>
        <p:sp>
          <p:nvSpPr>
            <p:cNvPr id="276" name="Google Shape;276;p33"/>
            <p:cNvSpPr/>
            <p:nvPr/>
          </p:nvSpPr>
          <p:spPr>
            <a:xfrm rot="10800000" flipH="1">
              <a:off x="5958946" y="3333714"/>
              <a:ext cx="198900" cy="1989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7" name="Google Shape;277;p33"/>
          <p:cNvSpPr txBox="1">
            <a:spLocks noGrp="1"/>
          </p:cNvSpPr>
          <p:nvPr>
            <p:ph type="body" idx="4294967295"/>
          </p:nvPr>
        </p:nvSpPr>
        <p:spPr>
          <a:xfrm>
            <a:off x="5126902" y="3757725"/>
            <a:ext cx="2242800" cy="9063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600"/>
              <a:t>UNESCO Paris OER Declaration approved by world governments</a:t>
            </a:r>
            <a:endParaRPr sz="1600"/>
          </a:p>
        </p:txBody>
      </p:sp>
      <p:sp>
        <p:nvSpPr>
          <p:cNvPr id="278" name="Google Shape;278;p33"/>
          <p:cNvSpPr/>
          <p:nvPr/>
        </p:nvSpPr>
        <p:spPr>
          <a:xfrm>
            <a:off x="6781813" y="2199000"/>
            <a:ext cx="2051100" cy="745500"/>
          </a:xfrm>
          <a:prstGeom prst="chevron">
            <a:avLst>
              <a:gd name="adj" fmla="val 50000"/>
            </a:avLst>
          </a:prstGeom>
          <a:solidFill>
            <a:schemeClr val="dk1"/>
          </a:solidFill>
          <a:ln w="9525" cap="flat" cmpd="sng">
            <a:solidFill>
              <a:schemeClr val="lt1"/>
            </a:solidFill>
            <a:prstDash val="solid"/>
            <a:round/>
            <a:headEnd type="none" w="sm" len="sm"/>
            <a:tailEnd type="none" w="sm" len="sm"/>
          </a:ln>
        </p:spPr>
        <p:txBody>
          <a:bodyPr spcFirstLastPara="1" wrap="square" lIns="121875" tIns="121875" rIns="121875" bIns="121875" anchor="ctr" anchorCtr="0">
            <a:noAutofit/>
          </a:bodyPr>
          <a:lstStyle/>
          <a:p>
            <a:pPr marL="0" lvl="0" indent="0" algn="l" rtl="0">
              <a:spcBef>
                <a:spcPts val="0"/>
              </a:spcBef>
              <a:spcAft>
                <a:spcPts val="0"/>
              </a:spcAft>
              <a:buNone/>
            </a:pPr>
            <a:endParaRPr/>
          </a:p>
        </p:txBody>
      </p:sp>
      <p:sp>
        <p:nvSpPr>
          <p:cNvPr id="279" name="Google Shape;279;p33"/>
          <p:cNvSpPr txBox="1">
            <a:spLocks noGrp="1"/>
          </p:cNvSpPr>
          <p:nvPr>
            <p:ph type="body" idx="4294967295"/>
          </p:nvPr>
        </p:nvSpPr>
        <p:spPr>
          <a:xfrm>
            <a:off x="7111512" y="2336550"/>
            <a:ext cx="1315500" cy="4704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a:solidFill>
                  <a:schemeClr val="lt1"/>
                </a:solidFill>
              </a:rPr>
              <a:t>2013</a:t>
            </a:r>
            <a:endParaRPr>
              <a:solidFill>
                <a:schemeClr val="lt1"/>
              </a:solidFill>
            </a:endParaRPr>
          </a:p>
        </p:txBody>
      </p:sp>
      <p:grpSp>
        <p:nvGrpSpPr>
          <p:cNvPr id="280" name="Google Shape;280;p33"/>
          <p:cNvGrpSpPr/>
          <p:nvPr/>
        </p:nvGrpSpPr>
        <p:grpSpPr>
          <a:xfrm>
            <a:off x="7669807" y="1610215"/>
            <a:ext cx="198900" cy="593656"/>
            <a:chOff x="3918084" y="1610215"/>
            <a:chExt cx="198900" cy="593656"/>
          </a:xfrm>
        </p:grpSpPr>
        <p:cxnSp>
          <p:nvCxnSpPr>
            <p:cNvPr id="281" name="Google Shape;281;p33"/>
            <p:cNvCxnSpPr/>
            <p:nvPr/>
          </p:nvCxnSpPr>
          <p:spPr>
            <a:xfrm>
              <a:off x="4017546" y="1649171"/>
              <a:ext cx="0" cy="554700"/>
            </a:xfrm>
            <a:prstGeom prst="straightConnector1">
              <a:avLst/>
            </a:prstGeom>
            <a:noFill/>
            <a:ln w="9525" cap="flat" cmpd="sng">
              <a:solidFill>
                <a:schemeClr val="dk2"/>
              </a:solidFill>
              <a:prstDash val="solid"/>
              <a:round/>
              <a:headEnd type="none" w="sm" len="sm"/>
              <a:tailEnd type="none" w="sm" len="sm"/>
            </a:ln>
          </p:spPr>
        </p:cxnSp>
        <p:sp>
          <p:nvSpPr>
            <p:cNvPr id="282" name="Google Shape;282;p33"/>
            <p:cNvSpPr/>
            <p:nvPr/>
          </p:nvSpPr>
          <p:spPr>
            <a:xfrm>
              <a:off x="3918084" y="1610215"/>
              <a:ext cx="198900" cy="1989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3" name="Google Shape;283;p33"/>
          <p:cNvSpPr txBox="1">
            <a:spLocks noGrp="1"/>
          </p:cNvSpPr>
          <p:nvPr>
            <p:ph type="body" idx="4294967295"/>
          </p:nvPr>
        </p:nvSpPr>
        <p:spPr>
          <a:xfrm>
            <a:off x="6685979" y="374700"/>
            <a:ext cx="2242800" cy="9063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600"/>
              <a:t>Version 4.0 of CC licenses released on November 26, 2013</a:t>
            </a:r>
            <a:endParaRPr sz="16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Google Shape;288;p34"/>
          <p:cNvSpPr/>
          <p:nvPr/>
        </p:nvSpPr>
        <p:spPr>
          <a:xfrm>
            <a:off x="340934" y="2199000"/>
            <a:ext cx="1872300" cy="745500"/>
          </a:xfrm>
          <a:prstGeom prst="homePlate">
            <a:avLst>
              <a:gd name="adj" fmla="val 50000"/>
            </a:avLst>
          </a:prstGeom>
          <a:solidFill>
            <a:schemeClr val="dk1"/>
          </a:solidFill>
          <a:ln w="9525" cap="flat" cmpd="sng">
            <a:solidFill>
              <a:schemeClr val="lt1"/>
            </a:solidFill>
            <a:prstDash val="solid"/>
            <a:round/>
            <a:headEnd type="none" w="sm" len="sm"/>
            <a:tailEnd type="none" w="sm" len="sm"/>
          </a:ln>
        </p:spPr>
        <p:txBody>
          <a:bodyPr spcFirstLastPara="1" wrap="square" lIns="121875" tIns="121875" rIns="121875" bIns="121875" anchor="ctr" anchorCtr="0">
            <a:noAutofit/>
          </a:bodyPr>
          <a:lstStyle/>
          <a:p>
            <a:pPr marL="0" lvl="0" indent="0" algn="l" rtl="0">
              <a:spcBef>
                <a:spcPts val="0"/>
              </a:spcBef>
              <a:spcAft>
                <a:spcPts val="0"/>
              </a:spcAft>
              <a:buNone/>
            </a:pPr>
            <a:endParaRPr/>
          </a:p>
        </p:txBody>
      </p:sp>
      <p:sp>
        <p:nvSpPr>
          <p:cNvPr id="289" name="Google Shape;289;p34"/>
          <p:cNvSpPr txBox="1">
            <a:spLocks noGrp="1"/>
          </p:cNvSpPr>
          <p:nvPr>
            <p:ph type="body" idx="4294967295"/>
          </p:nvPr>
        </p:nvSpPr>
        <p:spPr>
          <a:xfrm>
            <a:off x="340923" y="2336550"/>
            <a:ext cx="1455600" cy="4704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a:solidFill>
                  <a:schemeClr val="lt1"/>
                </a:solidFill>
              </a:rPr>
              <a:t>2013</a:t>
            </a:r>
            <a:endParaRPr>
              <a:solidFill>
                <a:schemeClr val="lt1"/>
              </a:solidFill>
            </a:endParaRPr>
          </a:p>
        </p:txBody>
      </p:sp>
      <p:grpSp>
        <p:nvGrpSpPr>
          <p:cNvPr id="290" name="Google Shape;290;p34"/>
          <p:cNvGrpSpPr/>
          <p:nvPr/>
        </p:nvGrpSpPr>
        <p:grpSpPr>
          <a:xfrm>
            <a:off x="912820" y="1610215"/>
            <a:ext cx="198900" cy="593656"/>
            <a:chOff x="777447" y="1610215"/>
            <a:chExt cx="198900" cy="593656"/>
          </a:xfrm>
        </p:grpSpPr>
        <p:cxnSp>
          <p:nvCxnSpPr>
            <p:cNvPr id="291" name="Google Shape;291;p34"/>
            <p:cNvCxnSpPr/>
            <p:nvPr/>
          </p:nvCxnSpPr>
          <p:spPr>
            <a:xfrm>
              <a:off x="876909" y="1649171"/>
              <a:ext cx="0" cy="554700"/>
            </a:xfrm>
            <a:prstGeom prst="straightConnector1">
              <a:avLst/>
            </a:prstGeom>
            <a:noFill/>
            <a:ln w="9525" cap="flat" cmpd="sng">
              <a:solidFill>
                <a:schemeClr val="dk2"/>
              </a:solidFill>
              <a:prstDash val="solid"/>
              <a:round/>
              <a:headEnd type="none" w="sm" len="sm"/>
              <a:tailEnd type="none" w="sm" len="sm"/>
            </a:ln>
          </p:spPr>
        </p:cxnSp>
        <p:sp>
          <p:nvSpPr>
            <p:cNvPr id="292" name="Google Shape;292;p34"/>
            <p:cNvSpPr/>
            <p:nvPr/>
          </p:nvSpPr>
          <p:spPr>
            <a:xfrm>
              <a:off x="777447" y="1610215"/>
              <a:ext cx="198900" cy="1989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3" name="Google Shape;293;p34"/>
          <p:cNvSpPr txBox="1">
            <a:spLocks noGrp="1"/>
          </p:cNvSpPr>
          <p:nvPr>
            <p:ph type="body" idx="4294967295"/>
          </p:nvPr>
        </p:nvSpPr>
        <p:spPr>
          <a:xfrm>
            <a:off x="318375" y="374700"/>
            <a:ext cx="2242800" cy="9063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600"/>
              <a:t>CC publishes Intergovernmental Organization (IGO) licenses</a:t>
            </a:r>
            <a:endParaRPr sz="1600" i="1"/>
          </a:p>
        </p:txBody>
      </p:sp>
      <p:sp>
        <p:nvSpPr>
          <p:cNvPr id="294" name="Google Shape;294;p34"/>
          <p:cNvSpPr/>
          <p:nvPr/>
        </p:nvSpPr>
        <p:spPr>
          <a:xfrm>
            <a:off x="1817054" y="2199000"/>
            <a:ext cx="2051100" cy="745500"/>
          </a:xfrm>
          <a:prstGeom prst="chevron">
            <a:avLst>
              <a:gd name="adj" fmla="val 50000"/>
            </a:avLst>
          </a:prstGeom>
          <a:solidFill>
            <a:schemeClr val="dk1"/>
          </a:solidFill>
          <a:ln w="9525" cap="flat" cmpd="sng">
            <a:solidFill>
              <a:schemeClr val="lt1"/>
            </a:solidFill>
            <a:prstDash val="solid"/>
            <a:round/>
            <a:headEnd type="none" w="sm" len="sm"/>
            <a:tailEnd type="none" w="sm" len="sm"/>
          </a:ln>
        </p:spPr>
        <p:txBody>
          <a:bodyPr spcFirstLastPara="1" wrap="square" lIns="121875" tIns="121875" rIns="121875" bIns="121875" anchor="ctr" anchorCtr="0">
            <a:noAutofit/>
          </a:bodyPr>
          <a:lstStyle/>
          <a:p>
            <a:pPr marL="0" lvl="0" indent="0" algn="l" rtl="0">
              <a:spcBef>
                <a:spcPts val="0"/>
              </a:spcBef>
              <a:spcAft>
                <a:spcPts val="0"/>
              </a:spcAft>
              <a:buNone/>
            </a:pPr>
            <a:endParaRPr/>
          </a:p>
        </p:txBody>
      </p:sp>
      <p:sp>
        <p:nvSpPr>
          <p:cNvPr id="295" name="Google Shape;295;p34"/>
          <p:cNvSpPr txBox="1">
            <a:spLocks noGrp="1"/>
          </p:cNvSpPr>
          <p:nvPr>
            <p:ph type="body" idx="4294967295"/>
          </p:nvPr>
        </p:nvSpPr>
        <p:spPr>
          <a:xfrm>
            <a:off x="2126317" y="2336550"/>
            <a:ext cx="1315500" cy="4704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a:solidFill>
                  <a:schemeClr val="lt1"/>
                </a:solidFill>
              </a:rPr>
              <a:t>2014</a:t>
            </a:r>
            <a:endParaRPr>
              <a:solidFill>
                <a:schemeClr val="lt1"/>
              </a:solidFill>
            </a:endParaRPr>
          </a:p>
        </p:txBody>
      </p:sp>
      <p:grpSp>
        <p:nvGrpSpPr>
          <p:cNvPr id="296" name="Google Shape;296;p34"/>
          <p:cNvGrpSpPr/>
          <p:nvPr/>
        </p:nvGrpSpPr>
        <p:grpSpPr>
          <a:xfrm>
            <a:off x="2266282" y="2938958"/>
            <a:ext cx="198900" cy="593656"/>
            <a:chOff x="2223534" y="2938958"/>
            <a:chExt cx="198900" cy="593656"/>
          </a:xfrm>
        </p:grpSpPr>
        <p:cxnSp>
          <p:nvCxnSpPr>
            <p:cNvPr id="297" name="Google Shape;297;p34"/>
            <p:cNvCxnSpPr/>
            <p:nvPr/>
          </p:nvCxnSpPr>
          <p:spPr>
            <a:xfrm rot="10800000">
              <a:off x="2322997" y="2938958"/>
              <a:ext cx="0" cy="554700"/>
            </a:xfrm>
            <a:prstGeom prst="straightConnector1">
              <a:avLst/>
            </a:prstGeom>
            <a:noFill/>
            <a:ln w="9525" cap="flat" cmpd="sng">
              <a:solidFill>
                <a:schemeClr val="dk2"/>
              </a:solidFill>
              <a:prstDash val="solid"/>
              <a:round/>
              <a:headEnd type="none" w="sm" len="sm"/>
              <a:tailEnd type="none" w="sm" len="sm"/>
            </a:ln>
          </p:spPr>
        </p:cxnSp>
        <p:sp>
          <p:nvSpPr>
            <p:cNvPr id="298" name="Google Shape;298;p34"/>
            <p:cNvSpPr/>
            <p:nvPr/>
          </p:nvSpPr>
          <p:spPr>
            <a:xfrm rot="10800000" flipH="1">
              <a:off x="2223534" y="3333714"/>
              <a:ext cx="198900" cy="1989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9" name="Google Shape;299;p34"/>
          <p:cNvSpPr txBox="1">
            <a:spLocks noGrp="1"/>
          </p:cNvSpPr>
          <p:nvPr>
            <p:ph type="body" idx="4294967295"/>
          </p:nvPr>
        </p:nvSpPr>
        <p:spPr>
          <a:xfrm>
            <a:off x="1244337" y="3757725"/>
            <a:ext cx="2242800" cy="9063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600"/>
              <a:t>First CC Institute for Open Leadership on January 9, 2014</a:t>
            </a:r>
            <a:endParaRPr sz="1600"/>
          </a:p>
        </p:txBody>
      </p:sp>
      <p:sp>
        <p:nvSpPr>
          <p:cNvPr id="300" name="Google Shape;300;p34"/>
          <p:cNvSpPr/>
          <p:nvPr/>
        </p:nvSpPr>
        <p:spPr>
          <a:xfrm>
            <a:off x="3471973" y="2199000"/>
            <a:ext cx="2051100" cy="745500"/>
          </a:xfrm>
          <a:prstGeom prst="chevron">
            <a:avLst>
              <a:gd name="adj" fmla="val 50000"/>
            </a:avLst>
          </a:prstGeom>
          <a:solidFill>
            <a:schemeClr val="dk1"/>
          </a:solidFill>
          <a:ln w="9525" cap="flat" cmpd="sng">
            <a:solidFill>
              <a:schemeClr val="lt1"/>
            </a:solidFill>
            <a:prstDash val="solid"/>
            <a:round/>
            <a:headEnd type="none" w="sm" len="sm"/>
            <a:tailEnd type="none" w="sm" len="sm"/>
          </a:ln>
        </p:spPr>
        <p:txBody>
          <a:bodyPr spcFirstLastPara="1" wrap="square" lIns="121875" tIns="121875" rIns="121875" bIns="121875" anchor="ctr" anchorCtr="0">
            <a:noAutofit/>
          </a:bodyPr>
          <a:lstStyle/>
          <a:p>
            <a:pPr marL="0" lvl="0" indent="0" algn="l" rtl="0">
              <a:spcBef>
                <a:spcPts val="0"/>
              </a:spcBef>
              <a:spcAft>
                <a:spcPts val="0"/>
              </a:spcAft>
              <a:buNone/>
            </a:pPr>
            <a:endParaRPr/>
          </a:p>
        </p:txBody>
      </p:sp>
      <p:sp>
        <p:nvSpPr>
          <p:cNvPr id="301" name="Google Shape;301;p34"/>
          <p:cNvSpPr txBox="1">
            <a:spLocks noGrp="1"/>
          </p:cNvSpPr>
          <p:nvPr>
            <p:ph type="body" idx="4294967295"/>
          </p:nvPr>
        </p:nvSpPr>
        <p:spPr>
          <a:xfrm>
            <a:off x="3767755" y="2336550"/>
            <a:ext cx="1315500" cy="4704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a:solidFill>
                  <a:schemeClr val="lt1"/>
                </a:solidFill>
              </a:rPr>
              <a:t>2017</a:t>
            </a:r>
            <a:endParaRPr>
              <a:solidFill>
                <a:schemeClr val="lt1"/>
              </a:solidFill>
            </a:endParaRPr>
          </a:p>
        </p:txBody>
      </p:sp>
      <p:grpSp>
        <p:nvGrpSpPr>
          <p:cNvPr id="302" name="Google Shape;302;p34"/>
          <p:cNvGrpSpPr/>
          <p:nvPr/>
        </p:nvGrpSpPr>
        <p:grpSpPr>
          <a:xfrm>
            <a:off x="4058732" y="1610215"/>
            <a:ext cx="198900" cy="593656"/>
            <a:chOff x="3918084" y="1610215"/>
            <a:chExt cx="198900" cy="593656"/>
          </a:xfrm>
        </p:grpSpPr>
        <p:cxnSp>
          <p:nvCxnSpPr>
            <p:cNvPr id="303" name="Google Shape;303;p34"/>
            <p:cNvCxnSpPr/>
            <p:nvPr/>
          </p:nvCxnSpPr>
          <p:spPr>
            <a:xfrm>
              <a:off x="4017546" y="1649171"/>
              <a:ext cx="0" cy="554700"/>
            </a:xfrm>
            <a:prstGeom prst="straightConnector1">
              <a:avLst/>
            </a:prstGeom>
            <a:noFill/>
            <a:ln w="9525" cap="flat" cmpd="sng">
              <a:solidFill>
                <a:schemeClr val="dk2"/>
              </a:solidFill>
              <a:prstDash val="solid"/>
              <a:round/>
              <a:headEnd type="none" w="sm" len="sm"/>
              <a:tailEnd type="none" w="sm" len="sm"/>
            </a:ln>
          </p:spPr>
        </p:cxnSp>
        <p:sp>
          <p:nvSpPr>
            <p:cNvPr id="304" name="Google Shape;304;p34"/>
            <p:cNvSpPr/>
            <p:nvPr/>
          </p:nvSpPr>
          <p:spPr>
            <a:xfrm>
              <a:off x="3918084" y="1610215"/>
              <a:ext cx="198900" cy="1989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5" name="Google Shape;305;p34"/>
          <p:cNvSpPr txBox="1">
            <a:spLocks noGrp="1"/>
          </p:cNvSpPr>
          <p:nvPr>
            <p:ph type="body" idx="4294967295"/>
          </p:nvPr>
        </p:nvSpPr>
        <p:spPr>
          <a:xfrm>
            <a:off x="3304094" y="374700"/>
            <a:ext cx="2242800" cy="9063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600"/>
              <a:t>CC Open Education Platform launches on May 31, 2017</a:t>
            </a:r>
            <a:endParaRPr sz="1600"/>
          </a:p>
        </p:txBody>
      </p:sp>
      <p:sp>
        <p:nvSpPr>
          <p:cNvPr id="306" name="Google Shape;306;p34"/>
          <p:cNvSpPr/>
          <p:nvPr/>
        </p:nvSpPr>
        <p:spPr>
          <a:xfrm>
            <a:off x="5126893" y="2199000"/>
            <a:ext cx="2051100" cy="745500"/>
          </a:xfrm>
          <a:prstGeom prst="chevron">
            <a:avLst>
              <a:gd name="adj" fmla="val 50000"/>
            </a:avLst>
          </a:prstGeom>
          <a:solidFill>
            <a:schemeClr val="dk1"/>
          </a:solidFill>
          <a:ln w="9525" cap="flat" cmpd="sng">
            <a:solidFill>
              <a:schemeClr val="lt1"/>
            </a:solidFill>
            <a:prstDash val="solid"/>
            <a:round/>
            <a:headEnd type="none" w="sm" len="sm"/>
            <a:tailEnd type="none" w="sm" len="sm"/>
          </a:ln>
        </p:spPr>
        <p:txBody>
          <a:bodyPr spcFirstLastPara="1" wrap="square" lIns="121875" tIns="121875" rIns="121875" bIns="121875" anchor="ctr" anchorCtr="0">
            <a:noAutofit/>
          </a:bodyPr>
          <a:lstStyle/>
          <a:p>
            <a:pPr marL="0" lvl="0" indent="0" algn="l" rtl="0">
              <a:spcBef>
                <a:spcPts val="0"/>
              </a:spcBef>
              <a:spcAft>
                <a:spcPts val="0"/>
              </a:spcAft>
              <a:buNone/>
            </a:pPr>
            <a:endParaRPr/>
          </a:p>
        </p:txBody>
      </p:sp>
      <p:sp>
        <p:nvSpPr>
          <p:cNvPr id="307" name="Google Shape;307;p34"/>
          <p:cNvSpPr txBox="1">
            <a:spLocks noGrp="1"/>
          </p:cNvSpPr>
          <p:nvPr>
            <p:ph type="body" idx="4294967295"/>
          </p:nvPr>
        </p:nvSpPr>
        <p:spPr>
          <a:xfrm>
            <a:off x="5416699" y="2336550"/>
            <a:ext cx="1315500" cy="4704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a:solidFill>
                  <a:schemeClr val="lt1"/>
                </a:solidFill>
              </a:rPr>
              <a:t>2019</a:t>
            </a:r>
            <a:endParaRPr>
              <a:solidFill>
                <a:schemeClr val="lt1"/>
              </a:solidFill>
            </a:endParaRPr>
          </a:p>
        </p:txBody>
      </p:sp>
      <p:grpSp>
        <p:nvGrpSpPr>
          <p:cNvPr id="308" name="Google Shape;308;p34"/>
          <p:cNvGrpSpPr/>
          <p:nvPr/>
        </p:nvGrpSpPr>
        <p:grpSpPr>
          <a:xfrm>
            <a:off x="5973070" y="2938958"/>
            <a:ext cx="198900" cy="593656"/>
            <a:chOff x="5958946" y="2938958"/>
            <a:chExt cx="198900" cy="593656"/>
          </a:xfrm>
        </p:grpSpPr>
        <p:cxnSp>
          <p:nvCxnSpPr>
            <p:cNvPr id="309" name="Google Shape;309;p34"/>
            <p:cNvCxnSpPr/>
            <p:nvPr/>
          </p:nvCxnSpPr>
          <p:spPr>
            <a:xfrm rot="10800000">
              <a:off x="6058409" y="2938958"/>
              <a:ext cx="0" cy="554700"/>
            </a:xfrm>
            <a:prstGeom prst="straightConnector1">
              <a:avLst/>
            </a:prstGeom>
            <a:noFill/>
            <a:ln w="9525" cap="flat" cmpd="sng">
              <a:solidFill>
                <a:schemeClr val="dk2"/>
              </a:solidFill>
              <a:prstDash val="solid"/>
              <a:round/>
              <a:headEnd type="none" w="sm" len="sm"/>
              <a:tailEnd type="none" w="sm" len="sm"/>
            </a:ln>
          </p:spPr>
        </p:cxnSp>
        <p:sp>
          <p:nvSpPr>
            <p:cNvPr id="310" name="Google Shape;310;p34"/>
            <p:cNvSpPr/>
            <p:nvPr/>
          </p:nvSpPr>
          <p:spPr>
            <a:xfrm rot="10800000" flipH="1">
              <a:off x="5958946" y="3333714"/>
              <a:ext cx="198900" cy="1989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11" name="Google Shape;311;p34"/>
          <p:cNvSpPr txBox="1">
            <a:spLocks noGrp="1"/>
          </p:cNvSpPr>
          <p:nvPr>
            <p:ph type="body" idx="4294967295"/>
          </p:nvPr>
        </p:nvSpPr>
        <p:spPr>
          <a:xfrm>
            <a:off x="5126902" y="3757725"/>
            <a:ext cx="2242800" cy="9063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600"/>
              <a:t>2 billion works licensed on December 31, 2019</a:t>
            </a:r>
            <a:endParaRPr sz="1600"/>
          </a:p>
        </p:txBody>
      </p:sp>
      <p:sp>
        <p:nvSpPr>
          <p:cNvPr id="312" name="Google Shape;312;p34"/>
          <p:cNvSpPr/>
          <p:nvPr/>
        </p:nvSpPr>
        <p:spPr>
          <a:xfrm>
            <a:off x="6781813" y="2199000"/>
            <a:ext cx="2051100" cy="745500"/>
          </a:xfrm>
          <a:prstGeom prst="chevron">
            <a:avLst>
              <a:gd name="adj" fmla="val 50000"/>
            </a:avLst>
          </a:prstGeom>
          <a:solidFill>
            <a:schemeClr val="dk1"/>
          </a:solidFill>
          <a:ln w="9525" cap="flat" cmpd="sng">
            <a:solidFill>
              <a:schemeClr val="lt1"/>
            </a:solidFill>
            <a:prstDash val="solid"/>
            <a:round/>
            <a:headEnd type="none" w="sm" len="sm"/>
            <a:tailEnd type="none" w="sm" len="sm"/>
          </a:ln>
        </p:spPr>
        <p:txBody>
          <a:bodyPr spcFirstLastPara="1" wrap="square" lIns="121875" tIns="121875" rIns="121875" bIns="121875" anchor="ctr" anchorCtr="0">
            <a:noAutofit/>
          </a:bodyPr>
          <a:lstStyle/>
          <a:p>
            <a:pPr marL="0" lvl="0" indent="0" algn="l" rtl="0">
              <a:spcBef>
                <a:spcPts val="0"/>
              </a:spcBef>
              <a:spcAft>
                <a:spcPts val="0"/>
              </a:spcAft>
              <a:buNone/>
            </a:pPr>
            <a:endParaRPr/>
          </a:p>
        </p:txBody>
      </p:sp>
      <p:sp>
        <p:nvSpPr>
          <p:cNvPr id="313" name="Google Shape;313;p34"/>
          <p:cNvSpPr txBox="1">
            <a:spLocks noGrp="1"/>
          </p:cNvSpPr>
          <p:nvPr>
            <p:ph type="body" idx="4294967295"/>
          </p:nvPr>
        </p:nvSpPr>
        <p:spPr>
          <a:xfrm>
            <a:off x="7111512" y="2336550"/>
            <a:ext cx="1315500" cy="4704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a:solidFill>
                  <a:schemeClr val="lt1"/>
                </a:solidFill>
              </a:rPr>
              <a:t>2022</a:t>
            </a:r>
            <a:endParaRPr>
              <a:solidFill>
                <a:schemeClr val="lt1"/>
              </a:solidFill>
            </a:endParaRPr>
          </a:p>
        </p:txBody>
      </p:sp>
      <p:grpSp>
        <p:nvGrpSpPr>
          <p:cNvPr id="314" name="Google Shape;314;p34"/>
          <p:cNvGrpSpPr/>
          <p:nvPr/>
        </p:nvGrpSpPr>
        <p:grpSpPr>
          <a:xfrm>
            <a:off x="7669807" y="1610215"/>
            <a:ext cx="198900" cy="593656"/>
            <a:chOff x="3918084" y="1610215"/>
            <a:chExt cx="198900" cy="593656"/>
          </a:xfrm>
        </p:grpSpPr>
        <p:cxnSp>
          <p:nvCxnSpPr>
            <p:cNvPr id="315" name="Google Shape;315;p34"/>
            <p:cNvCxnSpPr/>
            <p:nvPr/>
          </p:nvCxnSpPr>
          <p:spPr>
            <a:xfrm>
              <a:off x="4017546" y="1649171"/>
              <a:ext cx="0" cy="554700"/>
            </a:xfrm>
            <a:prstGeom prst="straightConnector1">
              <a:avLst/>
            </a:prstGeom>
            <a:noFill/>
            <a:ln w="9525" cap="flat" cmpd="sng">
              <a:solidFill>
                <a:schemeClr val="dk2"/>
              </a:solidFill>
              <a:prstDash val="solid"/>
              <a:round/>
              <a:headEnd type="none" w="sm" len="sm"/>
              <a:tailEnd type="none" w="sm" len="sm"/>
            </a:ln>
          </p:spPr>
        </p:cxnSp>
        <p:sp>
          <p:nvSpPr>
            <p:cNvPr id="316" name="Google Shape;316;p34"/>
            <p:cNvSpPr/>
            <p:nvPr/>
          </p:nvSpPr>
          <p:spPr>
            <a:xfrm>
              <a:off x="3918084" y="1610215"/>
              <a:ext cx="198900" cy="198900"/>
            </a:xfrm>
            <a:prstGeom prst="ellips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17" name="Google Shape;317;p34"/>
          <p:cNvSpPr txBox="1">
            <a:spLocks noGrp="1"/>
          </p:cNvSpPr>
          <p:nvPr>
            <p:ph type="body" idx="4294967295"/>
          </p:nvPr>
        </p:nvSpPr>
        <p:spPr>
          <a:xfrm>
            <a:off x="6685979" y="374700"/>
            <a:ext cx="2242800" cy="9063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600"/>
              <a:t>CC joins six other organizations to launch the Movement for a Better Internet</a:t>
            </a:r>
            <a:endParaRPr sz="16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21"/>
        <p:cNvGrpSpPr/>
        <p:nvPr/>
      </p:nvGrpSpPr>
      <p:grpSpPr>
        <a:xfrm>
          <a:off x="0" y="0"/>
          <a:ext cx="0" cy="0"/>
          <a:chOff x="0" y="0"/>
          <a:chExt cx="0" cy="0"/>
        </a:xfrm>
      </p:grpSpPr>
      <p:sp>
        <p:nvSpPr>
          <p:cNvPr id="322" name="Google Shape;322;p35"/>
          <p:cNvSpPr txBox="1">
            <a:spLocks noGrp="1"/>
          </p:cNvSpPr>
          <p:nvPr>
            <p:ph type="title"/>
          </p:nvPr>
        </p:nvSpPr>
        <p:spPr>
          <a:xfrm>
            <a:off x="460950" y="2065350"/>
            <a:ext cx="8222100" cy="1012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Thank You!</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5"/>
          <p:cNvSpPr txBox="1">
            <a:spLocks noGrp="1"/>
          </p:cNvSpPr>
          <p:nvPr>
            <p:ph type="title"/>
          </p:nvPr>
        </p:nvSpPr>
        <p:spPr>
          <a:xfrm>
            <a:off x="265500" y="1718250"/>
            <a:ext cx="4045200" cy="1707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The Fundamental Tension</a:t>
            </a:r>
            <a:endParaRPr/>
          </a:p>
        </p:txBody>
      </p:sp>
      <p:sp>
        <p:nvSpPr>
          <p:cNvPr id="80" name="Google Shape;80;p15"/>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457200" lvl="0" indent="-342900" algn="l" rtl="0">
              <a:spcBef>
                <a:spcPts val="0"/>
              </a:spcBef>
              <a:spcAft>
                <a:spcPts val="0"/>
              </a:spcAft>
              <a:buSzPts val="1800"/>
              <a:buChar char="●"/>
            </a:pPr>
            <a:r>
              <a:rPr lang="en"/>
              <a:t>Historical Background</a:t>
            </a:r>
            <a:endParaRPr/>
          </a:p>
          <a:p>
            <a:pPr marL="457200" lvl="0" indent="-342900" algn="l" rtl="0">
              <a:spcBef>
                <a:spcPts val="1600"/>
              </a:spcBef>
              <a:spcAft>
                <a:spcPts val="0"/>
              </a:spcAft>
              <a:buSzPts val="1800"/>
              <a:buChar char="●"/>
            </a:pPr>
            <a:r>
              <a:rPr lang="en"/>
              <a:t>What are the issues?</a:t>
            </a:r>
            <a:endParaRPr/>
          </a:p>
          <a:p>
            <a:pPr marL="457200" lvl="0" indent="-342900" algn="l" rtl="0">
              <a:spcBef>
                <a:spcPts val="1600"/>
              </a:spcBef>
              <a:spcAft>
                <a:spcPts val="1600"/>
              </a:spcAft>
              <a:buSzPts val="1800"/>
              <a:buChar char="●"/>
            </a:pPr>
            <a:r>
              <a:rPr lang="en"/>
              <a:t>Why they matter?</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6"/>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Historical Background</a:t>
            </a:r>
            <a:endParaRPr/>
          </a:p>
        </p:txBody>
      </p:sp>
      <p:sp>
        <p:nvSpPr>
          <p:cNvPr id="86" name="Google Shape;86;p16"/>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a:t>The birth of internet in 1989 sparked many exciting new ideas, one of which is the dissemination of knowledge and information.  </a:t>
            </a:r>
            <a:r>
              <a:rPr lang="en" u="sng">
                <a:solidFill>
                  <a:schemeClr val="accent5"/>
                </a:solidFill>
                <a:hlinkClick r:id="rId3">
                  <a:extLst>
                    <a:ext uri="{A12FA001-AC4F-418D-AE19-62706E023703}">
                      <ahyp:hlinkClr xmlns:ahyp="http://schemas.microsoft.com/office/drawing/2018/hyperlinkcolor" val="tx"/>
                    </a:ext>
                  </a:extLst>
                </a:hlinkClick>
              </a:rPr>
              <a:t>Eric Eldred</a:t>
            </a:r>
            <a:r>
              <a:rPr lang="en"/>
              <a:t>, a literacy advocate, started to re-publish works of others in </a:t>
            </a:r>
            <a:r>
              <a:rPr lang="en" u="sng">
                <a:solidFill>
                  <a:schemeClr val="hlink"/>
                </a:solidFill>
                <a:hlinkClick r:id="rId4"/>
              </a:rPr>
              <a:t>public domain</a:t>
            </a:r>
            <a:r>
              <a:rPr lang="en"/>
              <a:t>. The works in public domain are free to be used or recreated without paying fee or credit to the owners.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7"/>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CTEA</a:t>
            </a:r>
            <a:endParaRPr/>
          </a:p>
        </p:txBody>
      </p:sp>
      <p:sp>
        <p:nvSpPr>
          <p:cNvPr id="92" name="Google Shape;92;p17"/>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a:t>In 1998, the </a:t>
            </a:r>
            <a:r>
              <a:rPr lang="en" u="sng">
                <a:solidFill>
                  <a:schemeClr val="hlink"/>
                </a:solidFill>
                <a:hlinkClick r:id="rId3"/>
              </a:rPr>
              <a:t>Sonny Bono Copyright Term </a:t>
            </a:r>
            <a:r>
              <a:rPr lang="en" u="sng">
                <a:solidFill>
                  <a:schemeClr val="hlink"/>
                </a:solidFill>
                <a:hlinkClick r:id="rId3"/>
              </a:rPr>
              <a:t>Extension</a:t>
            </a:r>
            <a:r>
              <a:rPr lang="en" u="sng">
                <a:solidFill>
                  <a:schemeClr val="hlink"/>
                </a:solidFill>
                <a:hlinkClick r:id="rId3"/>
              </a:rPr>
              <a:t> Act (CTEA)</a:t>
            </a:r>
            <a:r>
              <a:rPr lang="en"/>
              <a:t> was introduced, which extended copyright terms in the United States by 20 years. Unlike the original </a:t>
            </a:r>
            <a:r>
              <a:rPr lang="en" u="sng">
                <a:solidFill>
                  <a:schemeClr val="hlink"/>
                </a:solidFill>
                <a:hlinkClick r:id="rId4"/>
              </a:rPr>
              <a:t>Copyright Act of 1976</a:t>
            </a:r>
            <a:r>
              <a:rPr lang="en"/>
              <a:t> which allowed the copyright term of the life of the author plus 50 years, or 75 years from publication or 100 years from creation, the new 1998 CTEA extended these terms to life of the author plus 70 years and for works of corporate authorship to 120 years after creation. It ended up preventing many works from entering the public domain in 1998 and following years.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8"/>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Eldred v. Ashcroft</a:t>
            </a:r>
            <a:endParaRPr/>
          </a:p>
        </p:txBody>
      </p:sp>
      <p:sp>
        <p:nvSpPr>
          <p:cNvPr id="98" name="Google Shape;98;p18"/>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a:t>Eric Eldred, an internet publisher of the</a:t>
            </a:r>
            <a:r>
              <a:rPr lang="en" u="sng">
                <a:solidFill>
                  <a:schemeClr val="hlink"/>
                </a:solidFill>
                <a:hlinkClick r:id="rId3"/>
              </a:rPr>
              <a:t> public domain</a:t>
            </a:r>
            <a:r>
              <a:rPr lang="en"/>
              <a:t> works, became the lead petitioner to challenge the new CTEA law in court was represented by </a:t>
            </a:r>
            <a:r>
              <a:rPr lang="en" u="sng">
                <a:solidFill>
                  <a:schemeClr val="hlink"/>
                </a:solidFill>
                <a:hlinkClick r:id="rId4"/>
              </a:rPr>
              <a:t>Lawrence Lessig</a:t>
            </a:r>
            <a:r>
              <a:rPr lang="en"/>
              <a:t>. The Supreme Court of the United States decided that 20-year retroactive extension of existing copyright terms in the 1998 CTEA did not violate the Copyright Clause or the First Amendment of the Constitution and was constitutional (a 7-2 decision on January 15, 2003).</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19"/>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Creation of Creative Commons</a:t>
            </a:r>
            <a:endParaRPr/>
          </a:p>
        </p:txBody>
      </p:sp>
      <p:sp>
        <p:nvSpPr>
          <p:cNvPr id="104" name="Google Shape;104;p19"/>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a:t>Despite the setback in court, Lessig and others were inspired by Eldred, who had the pioneering idea of freely sharing the public domain contents through the internet. Thus, the </a:t>
            </a:r>
            <a:r>
              <a:rPr lang="en" u="sng">
                <a:solidFill>
                  <a:schemeClr val="hlink"/>
                </a:solidFill>
                <a:hlinkClick r:id="rId3"/>
              </a:rPr>
              <a:t>Creative Commons</a:t>
            </a:r>
            <a:r>
              <a:rPr lang="en"/>
              <a:t> was created as a non-profit organization in order to provide free, public licenses that would allow creators to retain their copyrights, but still share them with public on more flexible terms. Once created, it has become a global movement.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20"/>
          <p:cNvSpPr txBox="1">
            <a:spLocks noGrp="1"/>
          </p:cNvSpPr>
          <p:nvPr>
            <p:ph type="title"/>
          </p:nvPr>
        </p:nvSpPr>
        <p:spPr>
          <a:xfrm>
            <a:off x="265500" y="1718250"/>
            <a:ext cx="4045200" cy="1707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What is CC?</a:t>
            </a:r>
            <a:endParaRPr/>
          </a:p>
        </p:txBody>
      </p:sp>
      <p:sp>
        <p:nvSpPr>
          <p:cNvPr id="110" name="Google Shape;110;p20"/>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457200" lvl="0" indent="-342900" algn="l" rtl="0">
              <a:spcBef>
                <a:spcPts val="0"/>
              </a:spcBef>
              <a:spcAft>
                <a:spcPts val="0"/>
              </a:spcAft>
              <a:buSzPts val="1800"/>
              <a:buChar char="●"/>
            </a:pPr>
            <a:r>
              <a:rPr lang="en"/>
              <a:t>What is CC?</a:t>
            </a:r>
            <a:endParaRPr/>
          </a:p>
          <a:p>
            <a:pPr marL="457200" lvl="0" indent="-342900" algn="l" rtl="0">
              <a:spcBef>
                <a:spcPts val="1600"/>
              </a:spcBef>
              <a:spcAft>
                <a:spcPts val="0"/>
              </a:spcAft>
              <a:buSzPts val="1800"/>
              <a:buChar char="●"/>
            </a:pPr>
            <a:r>
              <a:rPr lang="en"/>
              <a:t>What is CC trying to accomplish with its licenses?</a:t>
            </a:r>
            <a:endParaRPr/>
          </a:p>
          <a:p>
            <a:pPr marL="457200" lvl="0" indent="-342900" algn="l" rtl="0">
              <a:spcBef>
                <a:spcPts val="1600"/>
              </a:spcBef>
              <a:spcAft>
                <a:spcPts val="0"/>
              </a:spcAft>
              <a:buSzPts val="1800"/>
              <a:buChar char="●"/>
            </a:pPr>
            <a:r>
              <a:rPr lang="en"/>
              <a:t>The number of CC-licensed works available today</a:t>
            </a:r>
            <a:endParaRPr/>
          </a:p>
          <a:p>
            <a:pPr marL="457200" lvl="0" indent="-342900" algn="l" rtl="0">
              <a:spcBef>
                <a:spcPts val="1600"/>
              </a:spcBef>
              <a:spcAft>
                <a:spcPts val="1600"/>
              </a:spcAft>
              <a:buSzPts val="1800"/>
              <a:buChar char="●"/>
            </a:pPr>
            <a:r>
              <a:rPr lang="en"/>
              <a:t>Ways to get involved with CC and the CC Global Network</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1"/>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What is Creative Commons?</a:t>
            </a:r>
            <a:endParaRPr/>
          </a:p>
        </p:txBody>
      </p:sp>
      <p:sp>
        <p:nvSpPr>
          <p:cNvPr id="116" name="Google Shape;116;p21"/>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u="sng">
                <a:solidFill>
                  <a:schemeClr val="hlink"/>
                </a:solidFill>
                <a:hlinkClick r:id="rId3"/>
              </a:rPr>
              <a:t>Creative Commons</a:t>
            </a:r>
            <a:r>
              <a:rPr lang="en"/>
              <a:t> is an internationally active non-profit organization that provides free licences for creators to use when making their work available to the public. </a:t>
            </a:r>
            <a:endParaRPr/>
          </a:p>
          <a:p>
            <a:pPr marL="457200" lvl="0" indent="-342900" algn="l" rtl="0">
              <a:spcBef>
                <a:spcPts val="0"/>
              </a:spcBef>
              <a:spcAft>
                <a:spcPts val="0"/>
              </a:spcAft>
              <a:buSzPts val="1800"/>
              <a:buChar char="●"/>
            </a:pPr>
            <a:r>
              <a:rPr lang="en"/>
              <a:t>Creative Commons works within copyright law. It allows creators to grant permission to everyone in the world to use their work in certain ways.</a:t>
            </a:r>
            <a:endParaRPr/>
          </a:p>
          <a:p>
            <a:pPr marL="457200" lvl="0" indent="-342900" algn="l" rtl="0">
              <a:spcBef>
                <a:spcPts val="0"/>
              </a:spcBef>
              <a:spcAft>
                <a:spcPts val="0"/>
              </a:spcAft>
              <a:buSzPts val="1800"/>
              <a:buChar char="●"/>
            </a:pPr>
            <a:r>
              <a:rPr lang="en" u="sng">
                <a:solidFill>
                  <a:schemeClr val="hlink"/>
                </a:solidFill>
                <a:hlinkClick r:id="rId4"/>
              </a:rPr>
              <a:t>Creative Commons</a:t>
            </a:r>
            <a:r>
              <a:rPr lang="en"/>
              <a:t> continues to assist and advocate for users to overcome obstacles to the sharing of knowledge and creativity.</a:t>
            </a:r>
            <a:endParaRPr/>
          </a:p>
        </p:txBody>
      </p:sp>
    </p:spTree>
  </p:cSld>
  <p:clrMapOvr>
    <a:masterClrMapping/>
  </p:clrMapOvr>
</p:sld>
</file>

<file path=ppt/theme/theme1.xml><?xml version="1.0" encoding="utf-8"?>
<a:theme xmlns:a="http://schemas.openxmlformats.org/drawingml/2006/main"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4FC3F7"/>
      </a:accent5>
      <a:accent6>
        <a:srgbClr val="F4B400"/>
      </a:accent6>
      <a:hlink>
        <a:srgbClr val="4FC3F7"/>
      </a:hlink>
      <a:folHlink>
        <a:srgbClr val="4FC3F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1565</Words>
  <Application>Microsoft Office PowerPoint</Application>
  <PresentationFormat>On-screen Show (16:9)</PresentationFormat>
  <Paragraphs>106</Paragraphs>
  <Slides>23</Slides>
  <Notes>23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Roboto</vt:lpstr>
      <vt:lpstr>Material</vt:lpstr>
      <vt:lpstr>What is Creative Commons?</vt:lpstr>
      <vt:lpstr>Introduction</vt:lpstr>
      <vt:lpstr>The Fundamental Tension</vt:lpstr>
      <vt:lpstr>Historical Background</vt:lpstr>
      <vt:lpstr>CTEA</vt:lpstr>
      <vt:lpstr>Eldred v. Ashcroft</vt:lpstr>
      <vt:lpstr>Creation of Creative Commons</vt:lpstr>
      <vt:lpstr>What is CC?</vt:lpstr>
      <vt:lpstr>What is Creative Commons?</vt:lpstr>
      <vt:lpstr> What are CC licenses trying to accomplish?</vt:lpstr>
      <vt:lpstr>Creative Commons Licences - 3 Layers</vt:lpstr>
      <vt:lpstr>Creative Commons License - 4 Elements</vt:lpstr>
      <vt:lpstr>Creative Commons License - 6 Types</vt:lpstr>
      <vt:lpstr>Creative Commons License - 6 Types</vt:lpstr>
      <vt:lpstr>Creative Commons License - Public Domain</vt:lpstr>
      <vt:lpstr>CC Licensed Works</vt:lpstr>
      <vt:lpstr>Creative Commons Global Network</vt:lpstr>
      <vt:lpstr>Timeline</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Creative Commons?</dc:title>
  <dc:creator>Clarage, Elizabeth Claire</dc:creator>
  <cp:lastModifiedBy>Clarage, Elizabeth Claire</cp:lastModifiedBy>
  <cp:revision>1</cp:revision>
  <dcterms:modified xsi:type="dcterms:W3CDTF">2024-01-05T17:32:10Z</dcterms:modified>
</cp:coreProperties>
</file>