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2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March 3, 2016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Customizations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05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3-02 at 4.32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3608"/>
            <a:ext cx="9144000" cy="226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8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3-02 at 4.28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19" y="0"/>
            <a:ext cx="7706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1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3-02 at 4.29.53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675" b="64348"/>
          <a:stretch/>
        </p:blipFill>
        <p:spPr>
          <a:xfrm>
            <a:off x="1270048" y="-731705"/>
            <a:ext cx="6047310" cy="3451435"/>
          </a:xfrm>
          <a:prstGeom prst="rect">
            <a:avLst/>
          </a:prstGeom>
        </p:spPr>
      </p:pic>
      <p:pic>
        <p:nvPicPr>
          <p:cNvPr id="5" name="Picture 4" descr="Screen Shot 2016-03-02 at 4.30.07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25" t="-10139" r="-6607"/>
          <a:stretch/>
        </p:blipFill>
        <p:spPr>
          <a:xfrm>
            <a:off x="1173414" y="2719730"/>
            <a:ext cx="6653947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7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Jeffrey.Mudge@wheaton.edu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3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LDAP support</a:t>
            </a:r>
          </a:p>
          <a:p>
            <a:r>
              <a:rPr lang="en-US" dirty="0" smtClean="0"/>
              <a:t>Email lookup</a:t>
            </a:r>
          </a:p>
          <a:p>
            <a:r>
              <a:rPr lang="en-US" dirty="0" smtClean="0"/>
              <a:t>More secure bind accounts</a:t>
            </a:r>
          </a:p>
          <a:p>
            <a:r>
              <a:rPr lang="en-US" dirty="0"/>
              <a:t>Admin cancellations email the user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6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443" t="-826" r="-16160" b="-1522"/>
          <a:stretch/>
        </p:blipFill>
        <p:spPr>
          <a:xfrm>
            <a:off x="685799" y="1145876"/>
            <a:ext cx="8066487" cy="4597311"/>
          </a:xfrm>
        </p:spPr>
      </p:pic>
    </p:spTree>
    <p:extLst>
      <p:ext uri="{BB962C8B-B14F-4D97-AF65-F5344CB8AC3E}">
        <p14:creationId xmlns:p14="http://schemas.microsoft.com/office/powerpoint/2010/main" val="314093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pic>
        <p:nvPicPr>
          <p:cNvPr id="4" name="Content Placeholder 3" descr="Screen Shot 2016-03-02 at 3.54.5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09" t="-13919" r="-6348"/>
          <a:stretch/>
        </p:blipFill>
        <p:spPr>
          <a:xfrm>
            <a:off x="685800" y="497006"/>
            <a:ext cx="7772400" cy="6005495"/>
          </a:xfrm>
        </p:spPr>
      </p:pic>
    </p:spTree>
    <p:extLst>
      <p:ext uri="{BB962C8B-B14F-4D97-AF65-F5344CB8AC3E}">
        <p14:creationId xmlns:p14="http://schemas.microsoft.com/office/powerpoint/2010/main" val="359618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reports are reservation focused</a:t>
            </a:r>
          </a:p>
          <a:p>
            <a:r>
              <a:rPr lang="en-US" dirty="0" smtClean="0"/>
              <a:t>Added </a:t>
            </a:r>
            <a:r>
              <a:rPr lang="en-US" dirty="0" smtClean="0"/>
              <a:t>a report for </a:t>
            </a:r>
            <a:r>
              <a:rPr lang="en-US" dirty="0" smtClean="0"/>
              <a:t>total hours reserved per room per month</a:t>
            </a:r>
          </a:p>
        </p:txBody>
      </p:sp>
    </p:spTree>
    <p:extLst>
      <p:ext uri="{BB962C8B-B14F-4D97-AF65-F5344CB8AC3E}">
        <p14:creationId xmlns:p14="http://schemas.microsoft.com/office/powerpoint/2010/main" val="5920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deprecated database functions (</a:t>
            </a:r>
            <a:r>
              <a:rPr lang="en-US" dirty="0" err="1" smtClean="0"/>
              <a:t>mysql</a:t>
            </a:r>
            <a:r>
              <a:rPr lang="en-US" dirty="0" smtClean="0"/>
              <a:t> to </a:t>
            </a:r>
            <a:r>
              <a:rPr lang="en-US" dirty="0" err="1" smtClean="0"/>
              <a:t>mysqli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Improved processing of requests (escaping POST variables)</a:t>
            </a:r>
          </a:p>
          <a:p>
            <a:r>
              <a:rPr lang="en-US" dirty="0" smtClean="0"/>
              <a:t>Added better error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8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It’s ugly  </a:t>
            </a:r>
            <a:r>
              <a:rPr lang="en-US" altLang="ja-JP" dirty="0"/>
              <a:t>¯\_(</a:t>
            </a:r>
            <a:r>
              <a:rPr lang="ja-JP" altLang="en-US" dirty="0"/>
              <a:t>ツ</a:t>
            </a:r>
            <a:r>
              <a:rPr lang="en-US" altLang="ja-JP" dirty="0"/>
              <a:t>)_/¯</a:t>
            </a:r>
            <a:endParaRPr lang="en-US" dirty="0" smtClean="0"/>
          </a:p>
          <a:p>
            <a:pPr lvl="1"/>
            <a:r>
              <a:rPr lang="en-US" dirty="0" smtClean="0"/>
              <a:t>Tedious to change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Improvements</a:t>
            </a:r>
            <a:endParaRPr lang="en-US" dirty="0" smtClean="0"/>
          </a:p>
          <a:p>
            <a:pPr lvl="1"/>
            <a:r>
              <a:rPr lang="en-US" dirty="0" smtClean="0"/>
              <a:t>Added simple ways to remove old hours</a:t>
            </a:r>
          </a:p>
          <a:p>
            <a:pPr lvl="1"/>
            <a:r>
              <a:rPr lang="en-US" dirty="0" smtClean="0"/>
              <a:t>Added simple ways to apply default hours to multiple days per room per group</a:t>
            </a:r>
          </a:p>
        </p:txBody>
      </p:sp>
    </p:spTree>
    <p:extLst>
      <p:ext uri="{BB962C8B-B14F-4D97-AF65-F5344CB8AC3E}">
        <p14:creationId xmlns:p14="http://schemas.microsoft.com/office/powerpoint/2010/main" val="354883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6-03-02 at 4.28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5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6-03-02 at 4.32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0817"/>
            <a:ext cx="9144000" cy="534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2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82</TotalTime>
  <Words>104</Words>
  <Application>Microsoft Macintosh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 Pop</vt:lpstr>
      <vt:lpstr>Customizations</vt:lpstr>
      <vt:lpstr>User Accounts</vt:lpstr>
      <vt:lpstr>appearance</vt:lpstr>
      <vt:lpstr>Appearance</vt:lpstr>
      <vt:lpstr>Reporting</vt:lpstr>
      <vt:lpstr>Security</vt:lpstr>
      <vt:lpstr>Administration</vt:lpstr>
      <vt:lpstr>PowerPoint Presentation</vt:lpstr>
      <vt:lpstr>New Interface</vt:lpstr>
      <vt:lpstr>PowerPoint Presentation</vt:lpstr>
      <vt:lpstr>PowerPoint Presentation</vt:lpstr>
      <vt:lpstr>PowerPoint Presentation</vt:lpstr>
      <vt:lpstr>Questions?</vt:lpstr>
    </vt:vector>
  </TitlesOfParts>
  <Company>Wheaton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Customizations</dc:title>
  <dc:creator>Jeffrey Mudge</dc:creator>
  <cp:lastModifiedBy>Jeffrey Mudge</cp:lastModifiedBy>
  <cp:revision>8</cp:revision>
  <dcterms:created xsi:type="dcterms:W3CDTF">2016-03-02T21:48:08Z</dcterms:created>
  <dcterms:modified xsi:type="dcterms:W3CDTF">2016-03-03T15:46:54Z</dcterms:modified>
</cp:coreProperties>
</file>